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4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6353-1731-4A63-B6A7-2CA4F1DAB16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77A5-4DEF-4401-8738-9252742BB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Computationally design a Quasi-Qwerty layout optimized for English input speed. Quasi-Qwerty is a Qwerty-Bounded constraint which allows a key position to move </a:t>
            </a:r>
            <a:r>
              <a:rPr lang="en-US" b="1" dirty="0" smtClean="0"/>
              <a:t>at most one key </a:t>
            </a:r>
            <a:r>
              <a:rPr lang="en-US" dirty="0" smtClean="0"/>
              <a:t>away from its original qwerty position. Please also provide predicted input speed (in CPM) for the generated layout and Qwerty.</a:t>
            </a:r>
          </a:p>
          <a:p>
            <a:endParaRPr lang="en-US" dirty="0" smtClean="0"/>
          </a:p>
          <a:p>
            <a:r>
              <a:rPr lang="en-US" dirty="0" smtClean="0"/>
              <a:t>Provided Files:</a:t>
            </a:r>
          </a:p>
          <a:p>
            <a:pPr lvl="1"/>
            <a:r>
              <a:rPr lang="en-US" dirty="0" smtClean="0"/>
              <a:t>top 20,000 word list from American National Corpus (anc_top_20000.txt)</a:t>
            </a:r>
          </a:p>
          <a:p>
            <a:pPr lvl="1"/>
            <a:r>
              <a:rPr lang="en-US" dirty="0" smtClean="0"/>
              <a:t>Qwerty definition file (qwerty_def.txt)</a:t>
            </a:r>
          </a:p>
          <a:p>
            <a:endParaRPr lang="en-US" dirty="0"/>
          </a:p>
          <a:p>
            <a:r>
              <a:rPr lang="en-US" dirty="0" err="1" smtClean="0"/>
              <a:t>Fitts</a:t>
            </a:r>
            <a:r>
              <a:rPr lang="en-US" dirty="0" smtClean="0"/>
              <a:t>’ law parameters (in seconds) [1]:</a:t>
            </a:r>
          </a:p>
          <a:p>
            <a:pPr lvl="1"/>
            <a:r>
              <a:rPr lang="en-US" dirty="0" smtClean="0"/>
              <a:t>MT = 0.083 + 0.127 </a:t>
            </a:r>
            <a:r>
              <a:rPr lang="en-US" i="1" dirty="0" smtClean="0"/>
              <a:t>ID  </a:t>
            </a:r>
          </a:p>
          <a:p>
            <a:pPr marL="457200" lvl="1" indent="0">
              <a:buNone/>
            </a:pPr>
            <a:endParaRPr lang="en-US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901" y="6311900"/>
            <a:ext cx="1105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[1] </a:t>
            </a:r>
            <a:r>
              <a:rPr lang="en-US" dirty="0" err="1" smtClean="0">
                <a:solidFill>
                  <a:srgbClr val="000000"/>
                </a:solidFill>
              </a:rPr>
              <a:t>Zhai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Sue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dirty="0" err="1" smtClean="0">
                <a:solidFill>
                  <a:srgbClr val="000000"/>
                </a:solidFill>
              </a:rPr>
              <a:t>Accot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r>
              <a:rPr lang="en-US" i="1" dirty="0">
                <a:solidFill>
                  <a:srgbClr val="000000"/>
                </a:solidFill>
              </a:rPr>
              <a:t>Movement model, hits distribution and learning in virtual keyboarding</a:t>
            </a:r>
            <a:r>
              <a:rPr lang="en-US" dirty="0" smtClean="0">
                <a:solidFill>
                  <a:srgbClr val="000000"/>
                </a:solidFill>
              </a:rPr>
              <a:t>. ACM CHI2002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5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Exercise 1.</vt:lpstr>
    </vt:vector>
  </TitlesOfParts>
  <Company>Stony Brook University Computer Science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Xiaojun Bi</dc:creator>
  <cp:lastModifiedBy>Xiaojun Bi</cp:lastModifiedBy>
  <cp:revision>5</cp:revision>
  <dcterms:created xsi:type="dcterms:W3CDTF">2018-08-26T20:41:22Z</dcterms:created>
  <dcterms:modified xsi:type="dcterms:W3CDTF">2018-08-26T21:00:59Z</dcterms:modified>
</cp:coreProperties>
</file>