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64465-8E72-4CAE-A90D-2AC80C3D89E9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11A48-61D2-494E-9680-89C39940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9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7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8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9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4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6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4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0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4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0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2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the Pareto Front for gesture typing clarity and speed.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Provided Files: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op 20,000 word list from American National Corpus (anc_top_20000.txt)</a:t>
            </a:r>
          </a:p>
          <a:p>
            <a:pPr lvl="1"/>
            <a:r>
              <a:rPr lang="en-US" dirty="0" smtClean="0"/>
              <a:t>Qwerty definition file (qwerty_def.txt)</a:t>
            </a:r>
          </a:p>
          <a:p>
            <a:endParaRPr lang="en-US" dirty="0"/>
          </a:p>
          <a:p>
            <a:r>
              <a:rPr lang="en-US" dirty="0" smtClean="0"/>
              <a:t>CLC model parameters for predicting gesture speed: [2]:</a:t>
            </a:r>
          </a:p>
          <a:p>
            <a:pPr marL="457200" lvl="1" indent="0">
              <a:buNone/>
            </a:pPr>
            <a:endParaRPr lang="en-US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13" y="5081080"/>
            <a:ext cx="3153485" cy="6988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4272" y="5901771"/>
            <a:ext cx="3020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 = 68.8 </a:t>
            </a:r>
            <a:r>
              <a:rPr lang="en-US" sz="2000" dirty="0" err="1" smtClean="0"/>
              <a:t>ms</a:t>
            </a:r>
            <a:r>
              <a:rPr lang="en-US" sz="2000" dirty="0" smtClean="0"/>
              <a:t>, n = 0.469 </a:t>
            </a:r>
            <a:r>
              <a:rPr lang="en-US" sz="2000" dirty="0" err="1" smtClean="0"/>
              <a:t>ms</a:t>
            </a:r>
            <a:r>
              <a:rPr lang="en-US" sz="2000" dirty="0" err="1"/>
              <a:t>.</a:t>
            </a:r>
            <a:r>
              <a:rPr lang="en-US" sz="2000" dirty="0" smtClean="0"/>
              <a:t>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65156" y="5856750"/>
                <a:ext cx="3698385" cy="479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is the length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sz="2000" dirty="0" smtClean="0"/>
                  <a:t> in mm 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156" y="5856750"/>
                <a:ext cx="3698385" cy="479811"/>
              </a:xfrm>
              <a:prstGeom prst="rect">
                <a:avLst/>
              </a:prstGeom>
              <a:blipFill rotWithShape="0">
                <a:blip r:embed="rId3"/>
                <a:stretch>
                  <a:fillRect t="-2564" r="-82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6496160"/>
            <a:ext cx="11501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Xiang Cao and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Shumin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Zhai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. 2007. </a:t>
            </a:r>
            <a:r>
              <a:rPr lang="en-US" i="1" dirty="0">
                <a:solidFill>
                  <a:srgbClr val="000000"/>
                </a:solidFill>
                <a:latin typeface="tahoma" panose="020B0604030504040204" pitchFamily="34" charset="0"/>
              </a:rPr>
              <a:t>Modeling human performance of pen stroke </a:t>
            </a:r>
            <a:r>
              <a:rPr lang="en-US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gestures.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</a:rPr>
              <a:t>ACM CHI '07.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tahoma</vt:lpstr>
      <vt:lpstr>Office Theme</vt:lpstr>
      <vt:lpstr>Exercise 2.</vt:lpstr>
    </vt:vector>
  </TitlesOfParts>
  <Company>Stony Brook University Computer Science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Xiaojun Bi</dc:creator>
  <cp:lastModifiedBy>Xiaojun Bi</cp:lastModifiedBy>
  <cp:revision>12</cp:revision>
  <dcterms:created xsi:type="dcterms:W3CDTF">2018-08-26T20:41:22Z</dcterms:created>
  <dcterms:modified xsi:type="dcterms:W3CDTF">2018-08-26T21:35:11Z</dcterms:modified>
</cp:coreProperties>
</file>