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8" r:id="rId11"/>
    <p:sldId id="269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9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0"/>
    <p:restoredTop sz="90593" autoAdjust="0"/>
  </p:normalViewPr>
  <p:slideViewPr>
    <p:cSldViewPr snapToGrid="0" snapToObjects="1">
      <p:cViewPr>
        <p:scale>
          <a:sx n="100" d="100"/>
          <a:sy n="100" d="100"/>
        </p:scale>
        <p:origin x="-380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Page</a:t>
            </a:r>
          </a:p>
          <a:p>
            <a:r>
              <a:rPr kumimoji="1" lang="en-US" altLang="ko-KR" dirty="0" smtClean="0"/>
              <a:t>// </a:t>
            </a:r>
            <a:r>
              <a:rPr kumimoji="1" lang="ko-KR" altLang="en-US" dirty="0" smtClean="0"/>
              <a:t>방 삭제는 </a:t>
            </a:r>
            <a:r>
              <a:rPr kumimoji="1" lang="en-US" altLang="ko-KR" dirty="0" smtClean="0"/>
              <a:t>room</a:t>
            </a:r>
            <a:r>
              <a:rPr kumimoji="1" lang="en-US" altLang="ko-KR" baseline="0" dirty="0" smtClean="0"/>
              <a:t> owner </a:t>
            </a:r>
            <a:r>
              <a:rPr kumimoji="1" lang="ko-KR" altLang="en-US" baseline="0" dirty="0" smtClean="0"/>
              <a:t>일 때만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Payment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Payment Page : new</a:t>
            </a:r>
            <a:r>
              <a:rPr kumimoji="1" lang="en-US" altLang="ko-KR" baseline="0" dirty="0" smtClean="0"/>
              <a:t> payment</a:t>
            </a:r>
          </a:p>
          <a:p>
            <a:r>
              <a:rPr kumimoji="1" lang="ko-KR" altLang="en-US" baseline="0" dirty="0" smtClean="0"/>
              <a:t>각자를 누르고 입력하는 중이</a:t>
            </a:r>
            <a:r>
              <a:rPr kumimoji="1" lang="ko-KR" altLang="en-US" baseline="0" dirty="0" smtClean="0"/>
              <a:t>거</a:t>
            </a:r>
            <a:r>
              <a:rPr kumimoji="1" lang="ko-KR" altLang="en-US" baseline="0" dirty="0" smtClean="0"/>
              <a:t>나 누군가의 액수를 수정할 경우 </a:t>
            </a:r>
            <a:r>
              <a:rPr kumimoji="1" lang="en-US" altLang="ko-KR" baseline="0" dirty="0" smtClean="0"/>
              <a:t>: </a:t>
            </a:r>
          </a:p>
          <a:p>
            <a:r>
              <a:rPr kumimoji="1" lang="ko-KR" altLang="en-US" baseline="0" dirty="0" smtClean="0"/>
              <a:t>남은 돈 </a:t>
            </a:r>
            <a:r>
              <a:rPr kumimoji="1" lang="en-US" altLang="ko-KR" baseline="0" dirty="0" smtClean="0"/>
              <a:t>&lt;- </a:t>
            </a:r>
            <a:r>
              <a:rPr kumimoji="1" lang="ko-KR" altLang="en-US" baseline="0" dirty="0" smtClean="0"/>
              <a:t>총액 </a:t>
            </a:r>
            <a:r>
              <a:rPr kumimoji="1" lang="en-US" altLang="ko-KR" baseline="0" dirty="0" smtClean="0"/>
              <a:t>– SIGAM { member(</a:t>
            </a:r>
            <a:r>
              <a:rPr kumimoji="1" lang="en-US" altLang="ko-KR" baseline="0" dirty="0" err="1" smtClean="0"/>
              <a:t>i</a:t>
            </a:r>
            <a:r>
              <a:rPr kumimoji="1" lang="en-US" altLang="ko-KR" baseline="0" dirty="0" smtClean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Individual Page</a:t>
            </a:r>
          </a:p>
          <a:p>
            <a:r>
              <a:rPr kumimoji="1" lang="ko-KR" altLang="en-US" dirty="0" smtClean="0"/>
              <a:t>실제로 보낼 돈과 받을 돈이 모두 존재할 수 없음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15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,000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 smtClean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 smtClean="0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 smtClean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10,00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 smtClean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 smtClean="0">
                <a:solidFill>
                  <a:srgbClr val="00B0F0"/>
                </a:solidFill>
              </a:rPr>
              <a:t> </a:t>
            </a:r>
            <a:r>
              <a:rPr kumimoji="1" lang="en-US" altLang="ko-KR" sz="1100" b="1" u="sng" dirty="0" smtClean="0">
                <a:solidFill>
                  <a:srgbClr val="00B0F0"/>
                </a:solidFill>
              </a:rPr>
              <a:t>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보낼</a:t>
              </a:r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돈</a:t>
              </a:r>
              <a:r>
                <a:rPr kumimoji="1"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 smtClean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 smtClean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 smtClean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1,7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 smtClean="0"/>
              <a:t>홍길동</a:t>
            </a:r>
            <a:endParaRPr kumimoji="1" lang="ko-KR" altLang="en-US" sz="16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받을</a:t>
              </a:r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돈</a:t>
              </a:r>
              <a:r>
                <a:rPr kumimoji="1"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 smtClean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 smtClean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 smtClean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smtClean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432</Words>
  <Application>Microsoft Office PowerPoint</Application>
  <PresentationFormat>와이드스크린</PresentationFormat>
  <Paragraphs>210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장 태준</cp:lastModifiedBy>
  <cp:revision>42</cp:revision>
  <dcterms:created xsi:type="dcterms:W3CDTF">2019-05-21T05:48:06Z</dcterms:created>
  <dcterms:modified xsi:type="dcterms:W3CDTF">2019-06-15T14:07:02Z</dcterms:modified>
</cp:coreProperties>
</file>