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8"/>
    <p:restoredTop sz="94651"/>
  </p:normalViewPr>
  <p:slideViewPr>
    <p:cSldViewPr snapToGrid="0" snapToObjects="1">
      <p:cViewPr>
        <p:scale>
          <a:sx n="147" d="100"/>
          <a:sy n="147" d="100"/>
        </p:scale>
        <p:origin x="-253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77</Words>
  <Application>Microsoft Macintosh PowerPoint</Application>
  <PresentationFormat>와이드스크린</PresentationFormat>
  <Paragraphs>40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</cp:revision>
  <dcterms:created xsi:type="dcterms:W3CDTF">2019-05-21T05:48:06Z</dcterms:created>
  <dcterms:modified xsi:type="dcterms:W3CDTF">2019-05-21T06:30:17Z</dcterms:modified>
</cp:coreProperties>
</file>