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8" r:id="rId4"/>
    <p:sldId id="260" r:id="rId5"/>
    <p:sldId id="276" r:id="rId6"/>
    <p:sldId id="261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4" autoAdjust="0"/>
    <p:restoredTop sz="84887" autoAdjust="0"/>
  </p:normalViewPr>
  <p:slideViewPr>
    <p:cSldViewPr snapToGrid="0">
      <p:cViewPr varScale="1">
        <p:scale>
          <a:sx n="107" d="100"/>
          <a:sy n="107" d="100"/>
        </p:scale>
        <p:origin x="16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44768-F6F4-4F2C-91F3-1002C0990C2E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990D-0EA9-425B-9A0B-37524A9FE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Made</a:t>
            </a:r>
            <a:r>
              <a:rPr lang="en-US" altLang="ko-KR" baseline="0" dirty="0"/>
              <a:t> by </a:t>
            </a:r>
            <a:r>
              <a:rPr lang="ko-KR" altLang="en-US" baseline="0" dirty="0"/>
              <a:t>장태준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BE5D-A4A9-4A4B-8508-9E8B1E753CA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93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Made</a:t>
            </a:r>
            <a:r>
              <a:rPr lang="en-US" altLang="ko-KR" baseline="0" dirty="0"/>
              <a:t> by </a:t>
            </a:r>
            <a:r>
              <a:rPr lang="ko-KR" altLang="en-US" baseline="0" dirty="0"/>
              <a:t>장태준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BE5D-A4A9-4A4B-8508-9E8B1E753C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990D-0EA9-425B-9A0B-37524A9FED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4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Made</a:t>
            </a:r>
            <a:r>
              <a:rPr lang="en-US" altLang="ko-KR" baseline="0" dirty="0"/>
              <a:t> by </a:t>
            </a:r>
            <a:r>
              <a:rPr lang="ko-KR" altLang="en-US" baseline="0" dirty="0"/>
              <a:t>장태준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BE5D-A4A9-4A4B-8508-9E8B1E753C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9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Made</a:t>
            </a:r>
            <a:r>
              <a:rPr lang="en-US" altLang="ko-KR" baseline="0" dirty="0"/>
              <a:t> by </a:t>
            </a:r>
            <a:r>
              <a:rPr lang="ko-KR" altLang="en-US" baseline="0" dirty="0"/>
              <a:t>장태준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EBE5D-A4A9-4A4B-8508-9E8B1E753C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0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2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2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0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8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9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EC4F-9882-4A6A-924F-643CE4D8CFB8}" type="datetimeFigureOut">
              <a:rPr lang="ko-KR" altLang="en-US" smtClean="0"/>
              <a:t>2019. 5. 23.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D437-548C-4AD9-94B8-055D513A1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://www.skile.me:300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428801" y="801105"/>
                <a:ext cx="5044061" cy="54752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perspectiveHeroicExtremeLeftFacing"/>
                  <a:lightRig rig="threePt" dir="t"/>
                </a:scene3d>
              </a:bodyPr>
              <a:lstStyle/>
              <a:p>
                <a:pPr lvl="0"/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CHAPTER</a:t>
                </a:r>
                <a:r>
                  <a:rPr lang="en-US" altLang="ko-KR" sz="20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en-US" altLang="ko-KR" sz="200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00</a:t>
                </a:r>
              </a:p>
              <a:p>
                <a:pPr lvl="0"/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 00/05    </a:t>
                </a:r>
                <a:r>
                  <a:rPr lang="en-US" altLang="ko-KR" sz="2400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JCube</a:t>
                </a:r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2400" b="0" i="1" smtClean="0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  <a:p>
                <a:pPr lvl="0"/>
                <a:endParaRPr lang="en-US" altLang="ko-KR" sz="2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0"/>
                <a:endParaRPr lang="en-US" altLang="ko-KR" sz="24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0"/>
                <a:endParaRPr lang="en-US" altLang="ko-KR" sz="2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0"/>
                <a:endParaRPr lang="en-US" altLang="ko-KR" sz="24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lvl="0"/>
                <a:endParaRPr lang="en-US" altLang="ko-KR" sz="2400" b="0" cap="none" spc="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801" y="801105"/>
                <a:ext cx="5044061" cy="5475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자유형 89"/>
          <p:cNvSpPr/>
          <p:nvPr/>
        </p:nvSpPr>
        <p:spPr>
          <a:xfrm rot="17025477">
            <a:off x="8125168" y="-610577"/>
            <a:ext cx="78119" cy="8312621"/>
          </a:xfrm>
          <a:custGeom>
            <a:avLst/>
            <a:gdLst>
              <a:gd name="connsiteX0" fmla="*/ 39105 w 78119"/>
              <a:gd name="connsiteY0" fmla="*/ 0 h 8312621"/>
              <a:gd name="connsiteX1" fmla="*/ 78119 w 78119"/>
              <a:gd name="connsiteY1" fmla="*/ 8293494 h 8312621"/>
              <a:gd name="connsiteX2" fmla="*/ 0 w 78119"/>
              <a:gd name="connsiteY2" fmla="*/ 8312621 h 831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19" h="8312621">
                <a:moveTo>
                  <a:pt x="39105" y="0"/>
                </a:moveTo>
                <a:lnTo>
                  <a:pt x="78119" y="8293494"/>
                </a:lnTo>
                <a:lnTo>
                  <a:pt x="0" y="83126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189">
            <a:off x="7203472" y="4256960"/>
            <a:ext cx="4338515" cy="1290572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91" name="TextBox 90"/>
          <p:cNvSpPr txBox="1"/>
          <p:nvPr/>
        </p:nvSpPr>
        <p:spPr>
          <a:xfrm>
            <a:off x="1045028" y="1296637"/>
            <a:ext cx="443262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복잡한 계산을 깔끔하게 처리하는</a:t>
            </a:r>
            <a:endParaRPr lang="en-US" altLang="ko-KR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더치 빗자루</a:t>
            </a:r>
            <a:endParaRPr lang="en-US" altLang="ko-KR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360972" y="2750237"/>
            <a:ext cx="2784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JCube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이정민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장태준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정유석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287167" y="2801669"/>
            <a:ext cx="73805" cy="581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230015" y="4836319"/>
            <a:ext cx="1898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2019.05.23.</a:t>
            </a:r>
          </a:p>
          <a:p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소개원실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프로젝트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중간 발표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자유형 94"/>
          <p:cNvSpPr/>
          <p:nvPr/>
        </p:nvSpPr>
        <p:spPr>
          <a:xfrm>
            <a:off x="8058150" y="4150519"/>
            <a:ext cx="2743200" cy="1614487"/>
          </a:xfrm>
          <a:custGeom>
            <a:avLst/>
            <a:gdLst>
              <a:gd name="connsiteX0" fmla="*/ 0 w 2743200"/>
              <a:gd name="connsiteY0" fmla="*/ 735806 h 1614487"/>
              <a:gd name="connsiteX1" fmla="*/ 2621756 w 2743200"/>
              <a:gd name="connsiteY1" fmla="*/ 1614487 h 1614487"/>
              <a:gd name="connsiteX2" fmla="*/ 2743200 w 2743200"/>
              <a:gd name="connsiteY2" fmla="*/ 671512 h 1614487"/>
              <a:gd name="connsiteX3" fmla="*/ 92869 w 2743200"/>
              <a:gd name="connsiteY3" fmla="*/ 0 h 1614487"/>
              <a:gd name="connsiteX4" fmla="*/ 0 w 2743200"/>
              <a:gd name="connsiteY4" fmla="*/ 735806 h 16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1614487">
                <a:moveTo>
                  <a:pt x="0" y="735806"/>
                </a:moveTo>
                <a:lnTo>
                  <a:pt x="2621756" y="1614487"/>
                </a:lnTo>
                <a:lnTo>
                  <a:pt x="2743200" y="671512"/>
                </a:lnTo>
                <a:lnTo>
                  <a:pt x="92869" y="0"/>
                </a:lnTo>
                <a:lnTo>
                  <a:pt x="0" y="735806"/>
                </a:lnTo>
                <a:close/>
              </a:path>
            </a:pathLst>
          </a:custGeom>
          <a:solidFill>
            <a:srgbClr val="F7F7F7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0" grpId="0" animBg="1"/>
      <p:bldP spid="91" grpId="0"/>
      <p:bldP spid="92" grpId="0"/>
      <p:bldP spid="93" grpId="0" animBg="1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20"/>
          <p:cNvSpPr/>
          <p:nvPr/>
        </p:nvSpPr>
        <p:spPr>
          <a:xfrm>
            <a:off x="1" y="4491704"/>
            <a:ext cx="4236781" cy="1135681"/>
          </a:xfrm>
          <a:custGeom>
            <a:avLst/>
            <a:gdLst>
              <a:gd name="connsiteX0" fmla="*/ 0 w 4236781"/>
              <a:gd name="connsiteY0" fmla="*/ 0 h 1135681"/>
              <a:gd name="connsiteX1" fmla="*/ 4236781 w 4236781"/>
              <a:gd name="connsiteY1" fmla="*/ 1016256 h 1135681"/>
              <a:gd name="connsiteX2" fmla="*/ 4223760 w 4236781"/>
              <a:gd name="connsiteY2" fmla="*/ 1135681 h 1135681"/>
              <a:gd name="connsiteX3" fmla="*/ 0 w 4236781"/>
              <a:gd name="connsiteY3" fmla="*/ 80426 h 113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6781" h="1135681">
                <a:moveTo>
                  <a:pt x="0" y="0"/>
                </a:moveTo>
                <a:lnTo>
                  <a:pt x="4236781" y="1016256"/>
                </a:lnTo>
                <a:lnTo>
                  <a:pt x="4223760" y="1135681"/>
                </a:lnTo>
                <a:lnTo>
                  <a:pt x="0" y="804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8348" y="5429250"/>
            <a:ext cx="4338515" cy="1893094"/>
            <a:chOff x="593134" y="5400675"/>
            <a:chExt cx="4338515" cy="189309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0189">
              <a:off x="593134" y="5723520"/>
              <a:ext cx="4338515" cy="1290572"/>
            </a:xfrm>
            <a:prstGeom prst="rect">
              <a:avLst/>
            </a:prstGeom>
            <a:scene3d>
              <a:camera prst="perspectiveContrastingLeftFacing"/>
              <a:lightRig rig="threePt" dir="t"/>
            </a:scene3d>
          </p:spPr>
        </p:pic>
        <p:sp>
          <p:nvSpPr>
            <p:cNvPr id="9" name="자유형 8"/>
            <p:cNvSpPr/>
            <p:nvPr/>
          </p:nvSpPr>
          <p:spPr>
            <a:xfrm>
              <a:off x="1478756" y="5400675"/>
              <a:ext cx="2678907" cy="1893094"/>
            </a:xfrm>
            <a:custGeom>
              <a:avLst/>
              <a:gdLst>
                <a:gd name="connsiteX0" fmla="*/ 0 w 2678907"/>
                <a:gd name="connsiteY0" fmla="*/ 1000125 h 1893094"/>
                <a:gd name="connsiteX1" fmla="*/ 1135857 w 2678907"/>
                <a:gd name="connsiteY1" fmla="*/ 1385888 h 1893094"/>
                <a:gd name="connsiteX2" fmla="*/ 1171575 w 2678907"/>
                <a:gd name="connsiteY2" fmla="*/ 1393031 h 1893094"/>
                <a:gd name="connsiteX3" fmla="*/ 1171575 w 2678907"/>
                <a:gd name="connsiteY3" fmla="*/ 1328738 h 1893094"/>
                <a:gd name="connsiteX4" fmla="*/ 1257300 w 2678907"/>
                <a:gd name="connsiteY4" fmla="*/ 478631 h 1893094"/>
                <a:gd name="connsiteX5" fmla="*/ 1871663 w 2678907"/>
                <a:gd name="connsiteY5" fmla="*/ 657225 h 1893094"/>
                <a:gd name="connsiteX6" fmla="*/ 1728788 w 2678907"/>
                <a:gd name="connsiteY6" fmla="*/ 1614488 h 1893094"/>
                <a:gd name="connsiteX7" fmla="*/ 2514600 w 2678907"/>
                <a:gd name="connsiteY7" fmla="*/ 1893094 h 1893094"/>
                <a:gd name="connsiteX8" fmla="*/ 2678907 w 2678907"/>
                <a:gd name="connsiteY8" fmla="*/ 657225 h 1893094"/>
                <a:gd name="connsiteX9" fmla="*/ 35719 w 2678907"/>
                <a:gd name="connsiteY9" fmla="*/ 0 h 1893094"/>
                <a:gd name="connsiteX10" fmla="*/ 0 w 2678907"/>
                <a:gd name="connsiteY10" fmla="*/ 1000125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7" h="1893094">
                  <a:moveTo>
                    <a:pt x="0" y="1000125"/>
                  </a:moveTo>
                  <a:lnTo>
                    <a:pt x="1135857" y="1385888"/>
                  </a:lnTo>
                  <a:lnTo>
                    <a:pt x="1171575" y="1393031"/>
                  </a:lnTo>
                  <a:lnTo>
                    <a:pt x="1171575" y="1328738"/>
                  </a:lnTo>
                  <a:lnTo>
                    <a:pt x="1257300" y="478631"/>
                  </a:lnTo>
                  <a:lnTo>
                    <a:pt x="1871663" y="657225"/>
                  </a:lnTo>
                  <a:lnTo>
                    <a:pt x="1728788" y="1614488"/>
                  </a:lnTo>
                  <a:lnTo>
                    <a:pt x="2514600" y="1893094"/>
                  </a:lnTo>
                  <a:lnTo>
                    <a:pt x="2678907" y="657225"/>
                  </a:lnTo>
                  <a:lnTo>
                    <a:pt x="35719" y="0"/>
                  </a:lnTo>
                  <a:lnTo>
                    <a:pt x="0" y="1000125"/>
                  </a:lnTo>
                  <a:close/>
                </a:path>
              </a:pathLst>
            </a:custGeom>
            <a:solidFill>
              <a:srgbClr val="F7F7F7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-86299" y="2215567"/>
                <a:ext cx="5044061" cy="35394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perspectiveHeroicExtremeLeftFacing"/>
                  <a:lightRig rig="threePt" dir="t"/>
                </a:scene3d>
              </a:bodyPr>
              <a:lstStyle/>
              <a:p>
                <a:pPr lvl="0"/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CHAPTER</a:t>
                </a:r>
                <a:r>
                  <a:rPr lang="en-US" altLang="ko-KR" sz="20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</a:t>
                </a:r>
                <a:r>
                  <a:rPr lang="en-US" altLang="ko-KR" sz="200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01</a:t>
                </a:r>
              </a:p>
              <a:p>
                <a:pPr lvl="0"/>
                <a:r>
                  <a:rPr lang="en-US" altLang="ko-KR" sz="2400" b="0" cap="none" spc="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    01/05    </a:t>
                </a:r>
                <a:r>
                  <a:rPr lang="en-US" altLang="ko-KR" sz="2400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JCube</a:t>
                </a:r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2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2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99" y="2215567"/>
                <a:ext cx="5044061" cy="3539430"/>
              </a:xfrm>
              <a:prstGeom prst="rect">
                <a:avLst/>
              </a:prstGeom>
              <a:blipFill>
                <a:blip r:embed="rId3"/>
                <a:stretch>
                  <a:fillRect b="-4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93212" y="1047836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설명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아래쪽 화살표 설명선 14"/>
          <p:cNvSpPr/>
          <p:nvPr/>
        </p:nvSpPr>
        <p:spPr>
          <a:xfrm>
            <a:off x="6257925" y="4561115"/>
            <a:ext cx="4757738" cy="1893264"/>
          </a:xfrm>
          <a:prstGeom prst="downArrowCallout">
            <a:avLst>
              <a:gd name="adj1" fmla="val 48863"/>
              <a:gd name="adj2" fmla="val 22443"/>
              <a:gd name="adj3" fmla="val 16194"/>
              <a:gd name="adj4" fmla="val 83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 작성할 수 있는 장부</a:t>
            </a:r>
            <a:endParaRPr lang="en-US" altLang="ko-KR" sz="2400" dirty="0">
              <a:solidFill>
                <a:srgbClr val="F7F7F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4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송금 횟수 최적화 알고리즘</a:t>
            </a:r>
          </a:p>
        </p:txBody>
      </p:sp>
      <p:sp>
        <p:nvSpPr>
          <p:cNvPr id="18" name="아래쪽 화살표 설명선 17"/>
          <p:cNvSpPr/>
          <p:nvPr/>
        </p:nvSpPr>
        <p:spPr>
          <a:xfrm>
            <a:off x="6257925" y="2815564"/>
            <a:ext cx="4757738" cy="1857465"/>
          </a:xfrm>
          <a:prstGeom prst="downArrowCallout">
            <a:avLst>
              <a:gd name="adj1" fmla="val 48863"/>
              <a:gd name="adj2" fmla="val 22443"/>
              <a:gd name="adj3" fmla="val 16194"/>
              <a:gd name="adj4" fmla="val 8380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최대한 가볍고 효율적인</a:t>
            </a:r>
            <a:endParaRPr lang="en-US" altLang="ko-KR" sz="2400" dirty="0">
              <a:solidFill>
                <a:srgbClr val="F7F7F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8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더치페이 계산기를 만들자</a:t>
            </a:r>
            <a:r>
              <a:rPr lang="en-US" altLang="ko-KR" sz="2800" dirty="0">
                <a:solidFill>
                  <a:srgbClr val="F7F7F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13" name="아래쪽 화살표 설명선 12"/>
          <p:cNvSpPr/>
          <p:nvPr/>
        </p:nvSpPr>
        <p:spPr>
          <a:xfrm>
            <a:off x="6257925" y="465258"/>
            <a:ext cx="4757738" cy="2592902"/>
          </a:xfrm>
          <a:prstGeom prst="downArrowCallout">
            <a:avLst>
              <a:gd name="adj1" fmla="val 48863"/>
              <a:gd name="adj2" fmla="val 22443"/>
              <a:gd name="adj3" fmla="val 16194"/>
              <a:gd name="adj4" fmla="val 8380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지속적인 지출 관계가 있는 모임</a:t>
            </a:r>
            <a:r>
              <a:rPr lang="en-US" altLang="ko-KR" sz="2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매번 돈 정산하기 번거롭다</a:t>
            </a:r>
            <a:r>
              <a:rPr lang="en-US" altLang="ko-KR" sz="2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총무를 따로 두긴 귀찮은데</a:t>
            </a:r>
            <a:r>
              <a:rPr lang="en-US" altLang="ko-KR" sz="2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…’</a:t>
            </a:r>
          </a:p>
        </p:txBody>
      </p:sp>
    </p:spTree>
    <p:extLst>
      <p:ext uri="{BB962C8B-B14F-4D97-AF65-F5344CB8AC3E}">
        <p14:creationId xmlns:p14="http://schemas.microsoft.com/office/powerpoint/2010/main" val="16294154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8195497" y="4117401"/>
            <a:ext cx="446572" cy="446572"/>
            <a:chOff x="1334323" y="1526909"/>
            <a:chExt cx="3896987" cy="3896987"/>
          </a:xfrm>
          <a:noFill/>
        </p:grpSpPr>
        <p:sp>
          <p:nvSpPr>
            <p:cNvPr id="51" name="직사각형 50"/>
            <p:cNvSpPr/>
            <p:nvPr/>
          </p:nvSpPr>
          <p:spPr>
            <a:xfrm>
              <a:off x="1334323" y="1526909"/>
              <a:ext cx="3896987" cy="389698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2166304" y="2946575"/>
              <a:ext cx="1943932" cy="1954383"/>
            </a:xfrm>
            <a:custGeom>
              <a:avLst/>
              <a:gdLst>
                <a:gd name="connsiteX0" fmla="*/ 572972 w 1459900"/>
                <a:gd name="connsiteY0" fmla="*/ 1408882 h 1467749"/>
                <a:gd name="connsiteX1" fmla="*/ 572972 w 1459900"/>
                <a:gd name="connsiteY1" fmla="*/ 1408882 h 1467749"/>
                <a:gd name="connsiteX2" fmla="*/ 0 w 1459900"/>
                <a:gd name="connsiteY2" fmla="*/ 557273 h 1467749"/>
                <a:gd name="connsiteX3" fmla="*/ 149130 w 1459900"/>
                <a:gd name="connsiteY3" fmla="*/ 474860 h 1467749"/>
                <a:gd name="connsiteX4" fmla="*/ 404220 w 1459900"/>
                <a:gd name="connsiteY4" fmla="*/ 902626 h 1467749"/>
                <a:gd name="connsiteX5" fmla="*/ 35320 w 1459900"/>
                <a:gd name="connsiteY5" fmla="*/ 278637 h 1467749"/>
                <a:gd name="connsiteX6" fmla="*/ 227619 w 1459900"/>
                <a:gd name="connsiteY6" fmla="*/ 184449 h 1467749"/>
                <a:gd name="connsiteX7" fmla="*/ 584745 w 1459900"/>
                <a:gd name="connsiteY7" fmla="*/ 808439 h 1467749"/>
                <a:gd name="connsiteX8" fmla="*/ 180525 w 1459900"/>
                <a:gd name="connsiteY8" fmla="*/ 113809 h 1467749"/>
                <a:gd name="connsiteX9" fmla="*/ 368899 w 1459900"/>
                <a:gd name="connsiteY9" fmla="*/ 15697 h 1467749"/>
                <a:gd name="connsiteX10" fmla="*/ 757421 w 1459900"/>
                <a:gd name="connsiteY10" fmla="*/ 745648 h 1467749"/>
                <a:gd name="connsiteX11" fmla="*/ 415993 w 1459900"/>
                <a:gd name="connsiteY11" fmla="*/ 98111 h 1467749"/>
                <a:gd name="connsiteX12" fmla="*/ 608292 w 1459900"/>
                <a:gd name="connsiteY12" fmla="*/ 0 h 1467749"/>
                <a:gd name="connsiteX13" fmla="*/ 639687 w 1459900"/>
                <a:gd name="connsiteY13" fmla="*/ 31395 h 1467749"/>
                <a:gd name="connsiteX14" fmla="*/ 1032134 w 1459900"/>
                <a:gd name="connsiteY14" fmla="*/ 816288 h 1467749"/>
                <a:gd name="connsiteX15" fmla="*/ 1028209 w 1459900"/>
                <a:gd name="connsiteY15" fmla="*/ 765270 h 1467749"/>
                <a:gd name="connsiteX16" fmla="*/ 1004663 w 1459900"/>
                <a:gd name="connsiteY16" fmla="*/ 353201 h 1467749"/>
                <a:gd name="connsiteX17" fmla="*/ 1047832 w 1459900"/>
                <a:gd name="connsiteY17" fmla="*/ 361050 h 1467749"/>
                <a:gd name="connsiteX18" fmla="*/ 1263677 w 1459900"/>
                <a:gd name="connsiteY18" fmla="*/ 427766 h 1467749"/>
                <a:gd name="connsiteX19" fmla="*/ 1298997 w 1459900"/>
                <a:gd name="connsiteY19" fmla="*/ 1271526 h 1467749"/>
                <a:gd name="connsiteX20" fmla="*/ 1459900 w 1459900"/>
                <a:gd name="connsiteY20" fmla="*/ 1467749 h 146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59900" h="1467749">
                  <a:moveTo>
                    <a:pt x="572972" y="1408882"/>
                  </a:moveTo>
                  <a:lnTo>
                    <a:pt x="572972" y="1408882"/>
                  </a:lnTo>
                  <a:lnTo>
                    <a:pt x="0" y="557273"/>
                  </a:lnTo>
                  <a:lnTo>
                    <a:pt x="149130" y="474860"/>
                  </a:lnTo>
                  <a:lnTo>
                    <a:pt x="404220" y="902626"/>
                  </a:lnTo>
                  <a:lnTo>
                    <a:pt x="35320" y="278637"/>
                  </a:lnTo>
                  <a:lnTo>
                    <a:pt x="227619" y="184449"/>
                  </a:lnTo>
                  <a:lnTo>
                    <a:pt x="584745" y="808439"/>
                  </a:lnTo>
                  <a:lnTo>
                    <a:pt x="180525" y="113809"/>
                  </a:lnTo>
                  <a:lnTo>
                    <a:pt x="368899" y="15697"/>
                  </a:lnTo>
                  <a:lnTo>
                    <a:pt x="757421" y="745648"/>
                  </a:lnTo>
                  <a:lnTo>
                    <a:pt x="415993" y="98111"/>
                  </a:lnTo>
                  <a:lnTo>
                    <a:pt x="608292" y="0"/>
                  </a:lnTo>
                  <a:lnTo>
                    <a:pt x="639687" y="31395"/>
                  </a:lnTo>
                  <a:lnTo>
                    <a:pt x="1032134" y="816288"/>
                  </a:lnTo>
                  <a:lnTo>
                    <a:pt x="1028209" y="765270"/>
                  </a:lnTo>
                  <a:lnTo>
                    <a:pt x="1004663" y="353201"/>
                  </a:lnTo>
                  <a:lnTo>
                    <a:pt x="1047832" y="361050"/>
                  </a:lnTo>
                  <a:lnTo>
                    <a:pt x="1263677" y="427766"/>
                  </a:lnTo>
                  <a:lnTo>
                    <a:pt x="1298997" y="1271526"/>
                  </a:lnTo>
                  <a:lnTo>
                    <a:pt x="1459900" y="1467749"/>
                  </a:lnTo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701548" y="3004262"/>
              <a:ext cx="1983408" cy="1994072"/>
            </a:xfrm>
            <a:custGeom>
              <a:avLst/>
              <a:gdLst>
                <a:gd name="connsiteX0" fmla="*/ 572972 w 1459900"/>
                <a:gd name="connsiteY0" fmla="*/ 1408882 h 1467749"/>
                <a:gd name="connsiteX1" fmla="*/ 572972 w 1459900"/>
                <a:gd name="connsiteY1" fmla="*/ 1408882 h 1467749"/>
                <a:gd name="connsiteX2" fmla="*/ 0 w 1459900"/>
                <a:gd name="connsiteY2" fmla="*/ 557273 h 1467749"/>
                <a:gd name="connsiteX3" fmla="*/ 149130 w 1459900"/>
                <a:gd name="connsiteY3" fmla="*/ 474860 h 1467749"/>
                <a:gd name="connsiteX4" fmla="*/ 404220 w 1459900"/>
                <a:gd name="connsiteY4" fmla="*/ 902626 h 1467749"/>
                <a:gd name="connsiteX5" fmla="*/ 35320 w 1459900"/>
                <a:gd name="connsiteY5" fmla="*/ 278637 h 1467749"/>
                <a:gd name="connsiteX6" fmla="*/ 227619 w 1459900"/>
                <a:gd name="connsiteY6" fmla="*/ 184449 h 1467749"/>
                <a:gd name="connsiteX7" fmla="*/ 584745 w 1459900"/>
                <a:gd name="connsiteY7" fmla="*/ 808439 h 1467749"/>
                <a:gd name="connsiteX8" fmla="*/ 180525 w 1459900"/>
                <a:gd name="connsiteY8" fmla="*/ 113809 h 1467749"/>
                <a:gd name="connsiteX9" fmla="*/ 368899 w 1459900"/>
                <a:gd name="connsiteY9" fmla="*/ 15697 h 1467749"/>
                <a:gd name="connsiteX10" fmla="*/ 757421 w 1459900"/>
                <a:gd name="connsiteY10" fmla="*/ 745648 h 1467749"/>
                <a:gd name="connsiteX11" fmla="*/ 415993 w 1459900"/>
                <a:gd name="connsiteY11" fmla="*/ 98111 h 1467749"/>
                <a:gd name="connsiteX12" fmla="*/ 608292 w 1459900"/>
                <a:gd name="connsiteY12" fmla="*/ 0 h 1467749"/>
                <a:gd name="connsiteX13" fmla="*/ 639687 w 1459900"/>
                <a:gd name="connsiteY13" fmla="*/ 31395 h 1467749"/>
                <a:gd name="connsiteX14" fmla="*/ 1032134 w 1459900"/>
                <a:gd name="connsiteY14" fmla="*/ 816288 h 1467749"/>
                <a:gd name="connsiteX15" fmla="*/ 1028209 w 1459900"/>
                <a:gd name="connsiteY15" fmla="*/ 765270 h 1467749"/>
                <a:gd name="connsiteX16" fmla="*/ 1004663 w 1459900"/>
                <a:gd name="connsiteY16" fmla="*/ 353201 h 1467749"/>
                <a:gd name="connsiteX17" fmla="*/ 1047832 w 1459900"/>
                <a:gd name="connsiteY17" fmla="*/ 361050 h 1467749"/>
                <a:gd name="connsiteX18" fmla="*/ 1263677 w 1459900"/>
                <a:gd name="connsiteY18" fmla="*/ 427766 h 1467749"/>
                <a:gd name="connsiteX19" fmla="*/ 1298997 w 1459900"/>
                <a:gd name="connsiteY19" fmla="*/ 1271526 h 1467749"/>
                <a:gd name="connsiteX20" fmla="*/ 1459900 w 1459900"/>
                <a:gd name="connsiteY20" fmla="*/ 1467749 h 146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59900" h="1467749">
                  <a:moveTo>
                    <a:pt x="572972" y="1408882"/>
                  </a:moveTo>
                  <a:lnTo>
                    <a:pt x="572972" y="1408882"/>
                  </a:lnTo>
                  <a:lnTo>
                    <a:pt x="0" y="557273"/>
                  </a:lnTo>
                  <a:lnTo>
                    <a:pt x="149130" y="474860"/>
                  </a:lnTo>
                  <a:lnTo>
                    <a:pt x="404220" y="902626"/>
                  </a:lnTo>
                  <a:lnTo>
                    <a:pt x="35320" y="278637"/>
                  </a:lnTo>
                  <a:lnTo>
                    <a:pt x="227619" y="184449"/>
                  </a:lnTo>
                  <a:lnTo>
                    <a:pt x="584745" y="808439"/>
                  </a:lnTo>
                  <a:lnTo>
                    <a:pt x="180525" y="113809"/>
                  </a:lnTo>
                  <a:lnTo>
                    <a:pt x="368899" y="15697"/>
                  </a:lnTo>
                  <a:lnTo>
                    <a:pt x="757421" y="745648"/>
                  </a:lnTo>
                  <a:lnTo>
                    <a:pt x="415993" y="98111"/>
                  </a:lnTo>
                  <a:lnTo>
                    <a:pt x="608292" y="0"/>
                  </a:lnTo>
                  <a:lnTo>
                    <a:pt x="639687" y="31395"/>
                  </a:lnTo>
                  <a:lnTo>
                    <a:pt x="1032134" y="816288"/>
                  </a:lnTo>
                  <a:lnTo>
                    <a:pt x="1028209" y="765270"/>
                  </a:lnTo>
                  <a:lnTo>
                    <a:pt x="1004663" y="353201"/>
                  </a:lnTo>
                  <a:lnTo>
                    <a:pt x="1047832" y="361050"/>
                  </a:lnTo>
                  <a:lnTo>
                    <a:pt x="1263677" y="427766"/>
                  </a:lnTo>
                  <a:lnTo>
                    <a:pt x="1298997" y="1271526"/>
                  </a:lnTo>
                  <a:lnTo>
                    <a:pt x="1459900" y="1467749"/>
                  </a:lnTo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 flipV="1">
              <a:off x="2417470" y="2272264"/>
              <a:ext cx="90262" cy="259015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2970819" y="2225171"/>
              <a:ext cx="7849" cy="270788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3445679" y="2327207"/>
              <a:ext cx="94187" cy="204072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 flipV="1">
              <a:off x="1993627" y="2574448"/>
              <a:ext cx="172677" cy="153054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3755712" y="2711804"/>
              <a:ext cx="137356" cy="205879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 flipV="1">
              <a:off x="1781706" y="3092477"/>
              <a:ext cx="211921" cy="54943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1711066" y="3681147"/>
              <a:ext cx="282561" cy="23547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/>
          <p:cNvCxnSpPr/>
          <p:nvPr/>
        </p:nvCxnSpPr>
        <p:spPr>
          <a:xfrm>
            <a:off x="7523219" y="3738608"/>
            <a:ext cx="4795694" cy="1962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62464" y="1591877"/>
            <a:ext cx="2358602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endParaRPr lang="ko-KR" altLang="en-US" sz="15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3608" y="3200971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33486" y="4116268"/>
            <a:ext cx="447389" cy="447389"/>
            <a:chOff x="1714991" y="1467750"/>
            <a:chExt cx="2849160" cy="2849160"/>
          </a:xfrm>
          <a:noFill/>
        </p:grpSpPr>
        <p:sp>
          <p:nvSpPr>
            <p:cNvPr id="10" name="직사각형 9"/>
            <p:cNvSpPr/>
            <p:nvPr/>
          </p:nvSpPr>
          <p:spPr>
            <a:xfrm>
              <a:off x="1714991" y="1467750"/>
              <a:ext cx="2849160" cy="2849160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68488" y="1467750"/>
              <a:ext cx="1338242" cy="1161641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35056" y="2346830"/>
              <a:ext cx="1605106" cy="278637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788194">
              <a:off x="2847502" y="3292598"/>
              <a:ext cx="644485" cy="626283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020614" y="3477071"/>
              <a:ext cx="298259" cy="286486"/>
            </a:xfrm>
            <a:prstGeom prst="ellips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 flipV="1">
              <a:off x="2684333" y="2892330"/>
              <a:ext cx="7849" cy="384813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3504546" y="2668078"/>
              <a:ext cx="0" cy="337504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220022" y="2869021"/>
              <a:ext cx="3924" cy="349277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494004" y="3737786"/>
                <a:ext cx="16559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02/05   </a:t>
                </a:r>
                <a:r>
                  <a:rPr lang="en-US" altLang="ko-K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JC</a:t>
                </a:r>
                <a:r>
                  <a:rPr lang="en-US" altLang="ko-KR" sz="1400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ube</a:t>
                </a:r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04" y="3737786"/>
                <a:ext cx="1655966" cy="307777"/>
              </a:xfrm>
              <a:prstGeom prst="rect">
                <a:avLst/>
              </a:prstGeom>
              <a:blipFill>
                <a:blip r:embed="rId3"/>
                <a:stretch>
                  <a:fillRect l="-1103" t="-3922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그룹 102"/>
          <p:cNvGrpSpPr/>
          <p:nvPr/>
        </p:nvGrpSpPr>
        <p:grpSpPr>
          <a:xfrm>
            <a:off x="9317713" y="4117204"/>
            <a:ext cx="446400" cy="446400"/>
            <a:chOff x="1050920" y="1328649"/>
            <a:chExt cx="3896987" cy="3896987"/>
          </a:xfrm>
          <a:noFill/>
        </p:grpSpPr>
        <p:sp>
          <p:nvSpPr>
            <p:cNvPr id="75" name="직사각형 74"/>
            <p:cNvSpPr/>
            <p:nvPr/>
          </p:nvSpPr>
          <p:spPr>
            <a:xfrm>
              <a:off x="1050920" y="1328649"/>
              <a:ext cx="3896987" cy="3896987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53322" y="4267200"/>
              <a:ext cx="3123095" cy="958436"/>
            </a:xfrm>
            <a:prstGeom prst="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2314713" y="2809461"/>
              <a:ext cx="998331" cy="1457739"/>
            </a:xfrm>
            <a:custGeom>
              <a:avLst/>
              <a:gdLst>
                <a:gd name="connsiteX0" fmla="*/ 353392 w 998331"/>
                <a:gd name="connsiteY0" fmla="*/ 1457739 h 1457739"/>
                <a:gd name="connsiteX1" fmla="*/ 353392 w 998331"/>
                <a:gd name="connsiteY1" fmla="*/ 1457739 h 1457739"/>
                <a:gd name="connsiteX2" fmla="*/ 441739 w 998331"/>
                <a:gd name="connsiteY2" fmla="*/ 940904 h 1457739"/>
                <a:gd name="connsiteX3" fmla="*/ 450574 w 998331"/>
                <a:gd name="connsiteY3" fmla="*/ 583096 h 1457739"/>
                <a:gd name="connsiteX4" fmla="*/ 0 w 998331"/>
                <a:gd name="connsiteY4" fmla="*/ 110435 h 1457739"/>
                <a:gd name="connsiteX5" fmla="*/ 145774 w 998331"/>
                <a:gd name="connsiteY5" fmla="*/ 0 h 1457739"/>
                <a:gd name="connsiteX6" fmla="*/ 516835 w 998331"/>
                <a:gd name="connsiteY6" fmla="*/ 494748 h 1457739"/>
                <a:gd name="connsiteX7" fmla="*/ 454992 w 998331"/>
                <a:gd name="connsiteY7" fmla="*/ 388730 h 1457739"/>
                <a:gd name="connsiteX8" fmla="*/ 499165 w 998331"/>
                <a:gd name="connsiteY8" fmla="*/ 278296 h 1457739"/>
                <a:gd name="connsiteX9" fmla="*/ 653774 w 998331"/>
                <a:gd name="connsiteY9" fmla="*/ 207617 h 1457739"/>
                <a:gd name="connsiteX10" fmla="*/ 795131 w 998331"/>
                <a:gd name="connsiteY10" fmla="*/ 242957 h 1457739"/>
                <a:gd name="connsiteX11" fmla="*/ 830470 w 998331"/>
                <a:gd name="connsiteY11" fmla="*/ 357809 h 1457739"/>
                <a:gd name="connsiteX12" fmla="*/ 821635 w 998331"/>
                <a:gd name="connsiteY12" fmla="*/ 454991 h 1457739"/>
                <a:gd name="connsiteX13" fmla="*/ 795131 w 998331"/>
                <a:gd name="connsiteY13" fmla="*/ 503583 h 1457739"/>
                <a:gd name="connsiteX14" fmla="*/ 945322 w 998331"/>
                <a:gd name="connsiteY14" fmla="*/ 803965 h 1457739"/>
                <a:gd name="connsiteX15" fmla="*/ 614018 w 998331"/>
                <a:gd name="connsiteY15" fmla="*/ 662609 h 1457739"/>
                <a:gd name="connsiteX16" fmla="*/ 627270 w 998331"/>
                <a:gd name="connsiteY16" fmla="*/ 561009 h 1457739"/>
                <a:gd name="connsiteX17" fmla="*/ 808383 w 998331"/>
                <a:gd name="connsiteY17" fmla="*/ 680278 h 1457739"/>
                <a:gd name="connsiteX18" fmla="*/ 627270 w 998331"/>
                <a:gd name="connsiteY18" fmla="*/ 552174 h 1457739"/>
                <a:gd name="connsiteX19" fmla="*/ 627270 w 998331"/>
                <a:gd name="connsiteY19" fmla="*/ 671444 h 1457739"/>
                <a:gd name="connsiteX20" fmla="*/ 834887 w 998331"/>
                <a:gd name="connsiteY20" fmla="*/ 750957 h 1457739"/>
                <a:gd name="connsiteX21" fmla="*/ 834887 w 998331"/>
                <a:gd name="connsiteY21" fmla="*/ 993913 h 1457739"/>
                <a:gd name="connsiteX22" fmla="*/ 998331 w 998331"/>
                <a:gd name="connsiteY22" fmla="*/ 1444487 h 1457739"/>
                <a:gd name="connsiteX23" fmla="*/ 781878 w 998331"/>
                <a:gd name="connsiteY23" fmla="*/ 1431235 h 1457739"/>
                <a:gd name="connsiteX24" fmla="*/ 768626 w 998331"/>
                <a:gd name="connsiteY24" fmla="*/ 1387061 h 1457739"/>
                <a:gd name="connsiteX25" fmla="*/ 640522 w 998331"/>
                <a:gd name="connsiteY25" fmla="*/ 949739 h 1457739"/>
                <a:gd name="connsiteX26" fmla="*/ 490331 w 998331"/>
                <a:gd name="connsiteY26" fmla="*/ 1448904 h 1457739"/>
                <a:gd name="connsiteX27" fmla="*/ 353392 w 998331"/>
                <a:gd name="connsiteY27" fmla="*/ 1457739 h 145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8331" h="1457739">
                  <a:moveTo>
                    <a:pt x="353392" y="1457739"/>
                  </a:moveTo>
                  <a:lnTo>
                    <a:pt x="353392" y="1457739"/>
                  </a:lnTo>
                  <a:lnTo>
                    <a:pt x="441739" y="940904"/>
                  </a:lnTo>
                  <a:lnTo>
                    <a:pt x="450574" y="583096"/>
                  </a:lnTo>
                  <a:lnTo>
                    <a:pt x="0" y="110435"/>
                  </a:lnTo>
                  <a:lnTo>
                    <a:pt x="145774" y="0"/>
                  </a:lnTo>
                  <a:lnTo>
                    <a:pt x="516835" y="494748"/>
                  </a:lnTo>
                  <a:lnTo>
                    <a:pt x="454992" y="388730"/>
                  </a:lnTo>
                  <a:lnTo>
                    <a:pt x="499165" y="278296"/>
                  </a:lnTo>
                  <a:lnTo>
                    <a:pt x="653774" y="207617"/>
                  </a:lnTo>
                  <a:lnTo>
                    <a:pt x="795131" y="242957"/>
                  </a:lnTo>
                  <a:lnTo>
                    <a:pt x="830470" y="357809"/>
                  </a:lnTo>
                  <a:lnTo>
                    <a:pt x="821635" y="454991"/>
                  </a:lnTo>
                  <a:lnTo>
                    <a:pt x="795131" y="503583"/>
                  </a:lnTo>
                  <a:lnTo>
                    <a:pt x="945322" y="803965"/>
                  </a:lnTo>
                  <a:lnTo>
                    <a:pt x="614018" y="662609"/>
                  </a:lnTo>
                  <a:lnTo>
                    <a:pt x="627270" y="561009"/>
                  </a:lnTo>
                  <a:lnTo>
                    <a:pt x="808383" y="680278"/>
                  </a:lnTo>
                  <a:lnTo>
                    <a:pt x="627270" y="552174"/>
                  </a:lnTo>
                  <a:lnTo>
                    <a:pt x="627270" y="671444"/>
                  </a:lnTo>
                  <a:lnTo>
                    <a:pt x="834887" y="750957"/>
                  </a:lnTo>
                  <a:lnTo>
                    <a:pt x="834887" y="993913"/>
                  </a:lnTo>
                  <a:lnTo>
                    <a:pt x="998331" y="1444487"/>
                  </a:lnTo>
                  <a:lnTo>
                    <a:pt x="781878" y="1431235"/>
                  </a:lnTo>
                  <a:lnTo>
                    <a:pt x="768626" y="1387061"/>
                  </a:lnTo>
                  <a:lnTo>
                    <a:pt x="640522" y="949739"/>
                  </a:lnTo>
                  <a:lnTo>
                    <a:pt x="490331" y="1448904"/>
                  </a:lnTo>
                  <a:lnTo>
                    <a:pt x="353392" y="1457739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2959652" y="3489739"/>
              <a:ext cx="1643270" cy="786296"/>
            </a:xfrm>
            <a:custGeom>
              <a:avLst/>
              <a:gdLst>
                <a:gd name="connsiteX0" fmla="*/ 0 w 1643270"/>
                <a:gd name="connsiteY0" fmla="*/ 0 h 786296"/>
                <a:gd name="connsiteX1" fmla="*/ 0 w 1643270"/>
                <a:gd name="connsiteY1" fmla="*/ 0 h 786296"/>
                <a:gd name="connsiteX2" fmla="*/ 79513 w 1643270"/>
                <a:gd name="connsiteY2" fmla="*/ 318052 h 786296"/>
                <a:gd name="connsiteX3" fmla="*/ 185531 w 1643270"/>
                <a:gd name="connsiteY3" fmla="*/ 538922 h 786296"/>
                <a:gd name="connsiteX4" fmla="*/ 521252 w 1643270"/>
                <a:gd name="connsiteY4" fmla="*/ 786296 h 786296"/>
                <a:gd name="connsiteX5" fmla="*/ 1316383 w 1643270"/>
                <a:gd name="connsiteY5" fmla="*/ 759791 h 786296"/>
                <a:gd name="connsiteX6" fmla="*/ 1263374 w 1643270"/>
                <a:gd name="connsiteY6" fmla="*/ 322470 h 786296"/>
                <a:gd name="connsiteX7" fmla="*/ 1643270 w 1643270"/>
                <a:gd name="connsiteY7" fmla="*/ 344557 h 786296"/>
                <a:gd name="connsiteX8" fmla="*/ 1541670 w 1643270"/>
                <a:gd name="connsiteY8" fmla="*/ 777461 h 786296"/>
                <a:gd name="connsiteX9" fmla="*/ 1325218 w 1643270"/>
                <a:gd name="connsiteY9" fmla="*/ 750957 h 78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3270" h="786296">
                  <a:moveTo>
                    <a:pt x="0" y="0"/>
                  </a:moveTo>
                  <a:lnTo>
                    <a:pt x="0" y="0"/>
                  </a:lnTo>
                  <a:lnTo>
                    <a:pt x="79513" y="318052"/>
                  </a:lnTo>
                  <a:lnTo>
                    <a:pt x="185531" y="538922"/>
                  </a:lnTo>
                  <a:lnTo>
                    <a:pt x="521252" y="786296"/>
                  </a:lnTo>
                  <a:lnTo>
                    <a:pt x="1316383" y="759791"/>
                  </a:lnTo>
                  <a:lnTo>
                    <a:pt x="1263374" y="322470"/>
                  </a:lnTo>
                  <a:lnTo>
                    <a:pt x="1643270" y="344557"/>
                  </a:lnTo>
                  <a:lnTo>
                    <a:pt x="1541670" y="777461"/>
                  </a:lnTo>
                  <a:lnTo>
                    <a:pt x="1325218" y="750957"/>
                  </a:lnTo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 flipV="1">
              <a:off x="4024243" y="3538330"/>
              <a:ext cx="97183" cy="141357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4245113" y="3461809"/>
              <a:ext cx="0" cy="20462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4659899" y="3486294"/>
              <a:ext cx="79513" cy="245427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4423699" y="3431077"/>
              <a:ext cx="49123" cy="214508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자유형 93"/>
            <p:cNvSpPr/>
            <p:nvPr/>
          </p:nvSpPr>
          <p:spPr>
            <a:xfrm>
              <a:off x="1409148" y="3781287"/>
              <a:ext cx="326887" cy="508000"/>
            </a:xfrm>
            <a:custGeom>
              <a:avLst/>
              <a:gdLst>
                <a:gd name="connsiteX0" fmla="*/ 106017 w 326887"/>
                <a:gd name="connsiteY0" fmla="*/ 508000 h 508000"/>
                <a:gd name="connsiteX1" fmla="*/ 106017 w 326887"/>
                <a:gd name="connsiteY1" fmla="*/ 508000 h 508000"/>
                <a:gd name="connsiteX2" fmla="*/ 97182 w 326887"/>
                <a:gd name="connsiteY2" fmla="*/ 459409 h 508000"/>
                <a:gd name="connsiteX3" fmla="*/ 75095 w 326887"/>
                <a:gd name="connsiteY3" fmla="*/ 410817 h 508000"/>
                <a:gd name="connsiteX4" fmla="*/ 0 w 326887"/>
                <a:gd name="connsiteY4" fmla="*/ 61843 h 508000"/>
                <a:gd name="connsiteX5" fmla="*/ 322469 w 326887"/>
                <a:gd name="connsiteY5" fmla="*/ 0 h 508000"/>
                <a:gd name="connsiteX6" fmla="*/ 326887 w 326887"/>
                <a:gd name="connsiteY6" fmla="*/ 481496 h 508000"/>
                <a:gd name="connsiteX7" fmla="*/ 106017 w 326887"/>
                <a:gd name="connsiteY7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887" h="508000">
                  <a:moveTo>
                    <a:pt x="106017" y="508000"/>
                  </a:moveTo>
                  <a:lnTo>
                    <a:pt x="106017" y="508000"/>
                  </a:lnTo>
                  <a:cubicBezTo>
                    <a:pt x="103072" y="491803"/>
                    <a:pt x="102174" y="475097"/>
                    <a:pt x="97182" y="459409"/>
                  </a:cubicBezTo>
                  <a:cubicBezTo>
                    <a:pt x="91787" y="442454"/>
                    <a:pt x="75095" y="410817"/>
                    <a:pt x="75095" y="410817"/>
                  </a:cubicBezTo>
                  <a:lnTo>
                    <a:pt x="0" y="61843"/>
                  </a:lnTo>
                  <a:lnTo>
                    <a:pt x="322469" y="0"/>
                  </a:lnTo>
                  <a:cubicBezTo>
                    <a:pt x="323942" y="160499"/>
                    <a:pt x="325414" y="320997"/>
                    <a:pt x="326887" y="481496"/>
                  </a:cubicBezTo>
                  <a:lnTo>
                    <a:pt x="106017" y="50800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 flipV="1">
              <a:off x="1275488" y="3431077"/>
              <a:ext cx="94950" cy="199048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V="1">
              <a:off x="1492164" y="3343965"/>
              <a:ext cx="0" cy="276349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1625600" y="3388139"/>
              <a:ext cx="53009" cy="25744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1732881" y="3461809"/>
              <a:ext cx="144053" cy="183776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8756691" y="4116881"/>
            <a:ext cx="446400" cy="446400"/>
            <a:chOff x="1334323" y="1526909"/>
            <a:chExt cx="3896987" cy="3896987"/>
          </a:xfrm>
          <a:noFill/>
        </p:grpSpPr>
        <p:sp>
          <p:nvSpPr>
            <p:cNvPr id="25" name="직사각형 24"/>
            <p:cNvSpPr/>
            <p:nvPr/>
          </p:nvSpPr>
          <p:spPr>
            <a:xfrm>
              <a:off x="1334323" y="1526909"/>
              <a:ext cx="3896987" cy="3896987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770671" y="2476336"/>
              <a:ext cx="973267" cy="985473"/>
            </a:xfrm>
            <a:prstGeom prst="ellips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896254" y="3324021"/>
              <a:ext cx="737799" cy="231543"/>
            </a:xfrm>
            <a:prstGeom prst="rect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951197" y="3547715"/>
              <a:ext cx="1499145" cy="1875894"/>
            </a:xfrm>
            <a:custGeom>
              <a:avLst/>
              <a:gdLst>
                <a:gd name="connsiteX0" fmla="*/ 0 w 1499145"/>
                <a:gd name="connsiteY0" fmla="*/ 7849 h 1875894"/>
                <a:gd name="connsiteX1" fmla="*/ 133431 w 1499145"/>
                <a:gd name="connsiteY1" fmla="*/ 1169490 h 1875894"/>
                <a:gd name="connsiteX2" fmla="*/ 168751 w 1499145"/>
                <a:gd name="connsiteY2" fmla="*/ 1173415 h 1875894"/>
                <a:gd name="connsiteX3" fmla="*/ 180525 w 1499145"/>
                <a:gd name="connsiteY3" fmla="*/ 1244055 h 1875894"/>
                <a:gd name="connsiteX4" fmla="*/ 298259 w 1499145"/>
                <a:gd name="connsiteY4" fmla="*/ 1287224 h 1875894"/>
                <a:gd name="connsiteX5" fmla="*/ 408144 w 1499145"/>
                <a:gd name="connsiteY5" fmla="*/ 1491296 h 1875894"/>
                <a:gd name="connsiteX6" fmla="*/ 745648 w 1499145"/>
                <a:gd name="connsiteY6" fmla="*/ 1644350 h 1875894"/>
                <a:gd name="connsiteX7" fmla="*/ 777043 w 1499145"/>
                <a:gd name="connsiteY7" fmla="*/ 1660048 h 1875894"/>
                <a:gd name="connsiteX8" fmla="*/ 1314695 w 1499145"/>
                <a:gd name="connsiteY8" fmla="*/ 1781706 h 1875894"/>
                <a:gd name="connsiteX9" fmla="*/ 1440278 w 1499145"/>
                <a:gd name="connsiteY9" fmla="*/ 1875894 h 1875894"/>
                <a:gd name="connsiteX10" fmla="*/ 1499145 w 1499145"/>
                <a:gd name="connsiteY10" fmla="*/ 1871969 h 1875894"/>
                <a:gd name="connsiteX11" fmla="*/ 1350015 w 1499145"/>
                <a:gd name="connsiteY11" fmla="*/ 1742462 h 1875894"/>
                <a:gd name="connsiteX12" fmla="*/ 757421 w 1499145"/>
                <a:gd name="connsiteY12" fmla="*/ 1624728 h 1875894"/>
                <a:gd name="connsiteX13" fmla="*/ 419917 w 1499145"/>
                <a:gd name="connsiteY13" fmla="*/ 1471674 h 1875894"/>
                <a:gd name="connsiteX14" fmla="*/ 325730 w 1499145"/>
                <a:gd name="connsiteY14" fmla="*/ 1279375 h 1875894"/>
                <a:gd name="connsiteX15" fmla="*/ 467011 w 1499145"/>
                <a:gd name="connsiteY15" fmla="*/ 1251904 h 1875894"/>
                <a:gd name="connsiteX16" fmla="*/ 474860 w 1499145"/>
                <a:gd name="connsiteY16" fmla="*/ 1169490 h 1875894"/>
                <a:gd name="connsiteX17" fmla="*/ 514104 w 1499145"/>
                <a:gd name="connsiteY17" fmla="*/ 1165566 h 1875894"/>
                <a:gd name="connsiteX18" fmla="*/ 608291 w 1499145"/>
                <a:gd name="connsiteY18" fmla="*/ 0 h 1875894"/>
                <a:gd name="connsiteX19" fmla="*/ 0 w 1499145"/>
                <a:gd name="connsiteY19" fmla="*/ 7849 h 187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9145" h="1875894">
                  <a:moveTo>
                    <a:pt x="0" y="7849"/>
                  </a:moveTo>
                  <a:lnTo>
                    <a:pt x="133431" y="1169490"/>
                  </a:lnTo>
                  <a:lnTo>
                    <a:pt x="168751" y="1173415"/>
                  </a:lnTo>
                  <a:lnTo>
                    <a:pt x="180525" y="1244055"/>
                  </a:lnTo>
                  <a:lnTo>
                    <a:pt x="298259" y="1287224"/>
                  </a:lnTo>
                  <a:lnTo>
                    <a:pt x="408144" y="1491296"/>
                  </a:lnTo>
                  <a:lnTo>
                    <a:pt x="745648" y="1644350"/>
                  </a:lnTo>
                  <a:lnTo>
                    <a:pt x="777043" y="1660048"/>
                  </a:lnTo>
                  <a:lnTo>
                    <a:pt x="1314695" y="1781706"/>
                  </a:lnTo>
                  <a:lnTo>
                    <a:pt x="1440278" y="1875894"/>
                  </a:lnTo>
                  <a:lnTo>
                    <a:pt x="1499145" y="1871969"/>
                  </a:lnTo>
                  <a:lnTo>
                    <a:pt x="1350015" y="1742462"/>
                  </a:lnTo>
                  <a:lnTo>
                    <a:pt x="757421" y="1624728"/>
                  </a:lnTo>
                  <a:lnTo>
                    <a:pt x="419917" y="1471674"/>
                  </a:lnTo>
                  <a:lnTo>
                    <a:pt x="325730" y="1279375"/>
                  </a:lnTo>
                  <a:lnTo>
                    <a:pt x="467011" y="1251904"/>
                  </a:lnTo>
                  <a:lnTo>
                    <a:pt x="474860" y="1169490"/>
                  </a:lnTo>
                  <a:lnTo>
                    <a:pt x="514104" y="1165566"/>
                  </a:lnTo>
                  <a:lnTo>
                    <a:pt x="608291" y="0"/>
                  </a:lnTo>
                  <a:lnTo>
                    <a:pt x="0" y="7849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직선 연결선 65"/>
            <p:cNvCxnSpPr>
              <a:stCxn id="61" idx="0"/>
            </p:cNvCxnSpPr>
            <p:nvPr/>
          </p:nvCxnSpPr>
          <p:spPr>
            <a:xfrm>
              <a:off x="3257305" y="2476336"/>
              <a:ext cx="7849" cy="310033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006139" y="2535203"/>
              <a:ext cx="11773" cy="251166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7830" y="2511657"/>
              <a:ext cx="27471" cy="274712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4" idx="2"/>
              <a:endCxn id="64" idx="16"/>
            </p:cNvCxnSpPr>
            <p:nvPr/>
          </p:nvCxnSpPr>
          <p:spPr>
            <a:xfrm flipV="1">
              <a:off x="3119948" y="4717205"/>
              <a:ext cx="306109" cy="3925"/>
            </a:xfrm>
            <a:prstGeom prst="line">
              <a:avLst/>
            </a:prstGeom>
            <a:grp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7533888" y="4045563"/>
            <a:ext cx="1194227" cy="590731"/>
          </a:xfrm>
          <a:prstGeom prst="rect">
            <a:avLst/>
          </a:prstGeom>
          <a:solidFill>
            <a:srgbClr val="F7F7F7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7502983" y="4812621"/>
            <a:ext cx="349005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02983" y="4920284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 보고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444" y="544428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현재 개발 진행 사항</a:t>
            </a:r>
            <a:endParaRPr lang="ko-KR" altLang="en-US" sz="2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59BEAA-3EE0-42FE-83C4-81BAB3523E8C}"/>
              </a:ext>
            </a:extLst>
          </p:cNvPr>
          <p:cNvSpPr txBox="1"/>
          <p:nvPr/>
        </p:nvSpPr>
        <p:spPr>
          <a:xfrm>
            <a:off x="1547211" y="2072930"/>
            <a:ext cx="161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97E4B1-1536-490A-89B4-ABF0B3ADC49C}"/>
              </a:ext>
            </a:extLst>
          </p:cNvPr>
          <p:cNvSpPr txBox="1"/>
          <p:nvPr/>
        </p:nvSpPr>
        <p:spPr>
          <a:xfrm>
            <a:off x="4095356" y="4596524"/>
            <a:ext cx="265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페이지 구현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(Main,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SignUp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User)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3CD251-782A-421F-87B0-AEA6995FDABC}"/>
              </a:ext>
            </a:extLst>
          </p:cNvPr>
          <p:cNvSpPr txBox="1"/>
          <p:nvPr/>
        </p:nvSpPr>
        <p:spPr>
          <a:xfrm>
            <a:off x="5393996" y="2072930"/>
            <a:ext cx="172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Frontend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AEBD67-71B0-4E19-8DBD-8DF0D3050A2C}"/>
              </a:ext>
            </a:extLst>
          </p:cNvPr>
          <p:cNvSpPr txBox="1"/>
          <p:nvPr/>
        </p:nvSpPr>
        <p:spPr>
          <a:xfrm>
            <a:off x="4105866" y="2683642"/>
            <a:ext cx="3084691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React, redux, redux-saga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Atomic React boilerplate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Jest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styled-component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redux-form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react-redux-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toastr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Victor.js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147AC1-B3B5-4151-8861-D177F027AA55}"/>
              </a:ext>
            </a:extLst>
          </p:cNvPr>
          <p:cNvSpPr txBox="1"/>
          <p:nvPr/>
        </p:nvSpPr>
        <p:spPr>
          <a:xfrm>
            <a:off x="311633" y="2683642"/>
            <a:ext cx="3062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 REST Framework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F013BF-F1F8-4BAD-A4DA-506E54976983}"/>
              </a:ext>
            </a:extLst>
          </p:cNvPr>
          <p:cNvSpPr txBox="1"/>
          <p:nvPr/>
        </p:nvSpPr>
        <p:spPr>
          <a:xfrm>
            <a:off x="311633" y="3177628"/>
            <a:ext cx="2866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(User,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Member,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Room)</a:t>
            </a:r>
          </a:p>
        </p:txBody>
      </p:sp>
      <p:pic>
        <p:nvPicPr>
          <p:cNvPr id="1026" name="Picture 2" descr="https://github.com/jtjun/DutchBroomstick/wiki/images/model/erd_1.png">
            <a:extLst>
              <a:ext uri="{FF2B5EF4-FFF2-40B4-BE49-F238E27FC236}">
                <a16:creationId xmlns:a16="http://schemas.microsoft.com/office/drawing/2014/main" id="{F947FC37-9FE6-4F89-8C83-1C6435011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8" y="3990675"/>
            <a:ext cx="3141773" cy="20107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BE6902C-CD50-4249-AFA7-3293F0824ED4}"/>
              </a:ext>
            </a:extLst>
          </p:cNvPr>
          <p:cNvSpPr txBox="1"/>
          <p:nvPr/>
        </p:nvSpPr>
        <p:spPr>
          <a:xfrm>
            <a:off x="2581862" y="1226908"/>
            <a:ext cx="361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Travis Continuous Integration</a:t>
            </a:r>
          </a:p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Wiki, GitHub Project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5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71962" y="1599021"/>
            <a:ext cx="2358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endParaRPr lang="ko-KR" altLang="en-US" sz="15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577" y="320811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382687" y="3765374"/>
                <a:ext cx="16559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03/05   JC</a:t>
                </a:r>
                <a:r>
                  <a:rPr lang="en-US" altLang="ko-KR" sz="1400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ube</a:t>
                </a:r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87" y="3765374"/>
                <a:ext cx="1655966" cy="307777"/>
              </a:xfrm>
              <a:prstGeom prst="rect">
                <a:avLst/>
              </a:prstGeom>
              <a:blipFill>
                <a:blip r:embed="rId3"/>
                <a:stretch>
                  <a:fillRect l="-1107" t="-4000" r="-369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1737327" y="4073151"/>
            <a:ext cx="2317751" cy="607957"/>
            <a:chOff x="1721556" y="4066007"/>
            <a:chExt cx="2317751" cy="607957"/>
          </a:xfrm>
        </p:grpSpPr>
        <p:grpSp>
          <p:nvGrpSpPr>
            <p:cNvPr id="50" name="그룹 49"/>
            <p:cNvGrpSpPr/>
            <p:nvPr/>
          </p:nvGrpSpPr>
          <p:grpSpPr>
            <a:xfrm>
              <a:off x="2418202" y="4117401"/>
              <a:ext cx="446572" cy="446572"/>
              <a:chOff x="1334323" y="1526909"/>
              <a:chExt cx="3896987" cy="389698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334323" y="1526909"/>
                <a:ext cx="3896987" cy="3896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2166304" y="2946575"/>
                <a:ext cx="1943932" cy="1954383"/>
              </a:xfrm>
              <a:custGeom>
                <a:avLst/>
                <a:gdLst>
                  <a:gd name="connsiteX0" fmla="*/ 572972 w 1459900"/>
                  <a:gd name="connsiteY0" fmla="*/ 1408882 h 1467749"/>
                  <a:gd name="connsiteX1" fmla="*/ 572972 w 1459900"/>
                  <a:gd name="connsiteY1" fmla="*/ 1408882 h 1467749"/>
                  <a:gd name="connsiteX2" fmla="*/ 0 w 1459900"/>
                  <a:gd name="connsiteY2" fmla="*/ 557273 h 1467749"/>
                  <a:gd name="connsiteX3" fmla="*/ 149130 w 1459900"/>
                  <a:gd name="connsiteY3" fmla="*/ 474860 h 1467749"/>
                  <a:gd name="connsiteX4" fmla="*/ 404220 w 1459900"/>
                  <a:gd name="connsiteY4" fmla="*/ 902626 h 1467749"/>
                  <a:gd name="connsiteX5" fmla="*/ 35320 w 1459900"/>
                  <a:gd name="connsiteY5" fmla="*/ 278637 h 1467749"/>
                  <a:gd name="connsiteX6" fmla="*/ 227619 w 1459900"/>
                  <a:gd name="connsiteY6" fmla="*/ 184449 h 1467749"/>
                  <a:gd name="connsiteX7" fmla="*/ 584745 w 1459900"/>
                  <a:gd name="connsiteY7" fmla="*/ 808439 h 1467749"/>
                  <a:gd name="connsiteX8" fmla="*/ 180525 w 1459900"/>
                  <a:gd name="connsiteY8" fmla="*/ 113809 h 1467749"/>
                  <a:gd name="connsiteX9" fmla="*/ 368899 w 1459900"/>
                  <a:gd name="connsiteY9" fmla="*/ 15697 h 1467749"/>
                  <a:gd name="connsiteX10" fmla="*/ 757421 w 1459900"/>
                  <a:gd name="connsiteY10" fmla="*/ 745648 h 1467749"/>
                  <a:gd name="connsiteX11" fmla="*/ 415993 w 1459900"/>
                  <a:gd name="connsiteY11" fmla="*/ 98111 h 1467749"/>
                  <a:gd name="connsiteX12" fmla="*/ 608292 w 1459900"/>
                  <a:gd name="connsiteY12" fmla="*/ 0 h 1467749"/>
                  <a:gd name="connsiteX13" fmla="*/ 639687 w 1459900"/>
                  <a:gd name="connsiteY13" fmla="*/ 31395 h 1467749"/>
                  <a:gd name="connsiteX14" fmla="*/ 1032134 w 1459900"/>
                  <a:gd name="connsiteY14" fmla="*/ 816288 h 1467749"/>
                  <a:gd name="connsiteX15" fmla="*/ 1028209 w 1459900"/>
                  <a:gd name="connsiteY15" fmla="*/ 765270 h 1467749"/>
                  <a:gd name="connsiteX16" fmla="*/ 1004663 w 1459900"/>
                  <a:gd name="connsiteY16" fmla="*/ 353201 h 1467749"/>
                  <a:gd name="connsiteX17" fmla="*/ 1047832 w 1459900"/>
                  <a:gd name="connsiteY17" fmla="*/ 361050 h 1467749"/>
                  <a:gd name="connsiteX18" fmla="*/ 1263677 w 1459900"/>
                  <a:gd name="connsiteY18" fmla="*/ 427766 h 1467749"/>
                  <a:gd name="connsiteX19" fmla="*/ 1298997 w 1459900"/>
                  <a:gd name="connsiteY19" fmla="*/ 1271526 h 1467749"/>
                  <a:gd name="connsiteX20" fmla="*/ 1459900 w 1459900"/>
                  <a:gd name="connsiteY20" fmla="*/ 1467749 h 1467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9900" h="1467749">
                    <a:moveTo>
                      <a:pt x="572972" y="1408882"/>
                    </a:moveTo>
                    <a:lnTo>
                      <a:pt x="572972" y="1408882"/>
                    </a:lnTo>
                    <a:lnTo>
                      <a:pt x="0" y="557273"/>
                    </a:lnTo>
                    <a:lnTo>
                      <a:pt x="149130" y="474860"/>
                    </a:lnTo>
                    <a:lnTo>
                      <a:pt x="404220" y="902626"/>
                    </a:lnTo>
                    <a:lnTo>
                      <a:pt x="35320" y="278637"/>
                    </a:lnTo>
                    <a:lnTo>
                      <a:pt x="227619" y="184449"/>
                    </a:lnTo>
                    <a:lnTo>
                      <a:pt x="584745" y="808439"/>
                    </a:lnTo>
                    <a:lnTo>
                      <a:pt x="180525" y="113809"/>
                    </a:lnTo>
                    <a:lnTo>
                      <a:pt x="368899" y="15697"/>
                    </a:lnTo>
                    <a:lnTo>
                      <a:pt x="757421" y="745648"/>
                    </a:lnTo>
                    <a:lnTo>
                      <a:pt x="415993" y="98111"/>
                    </a:lnTo>
                    <a:lnTo>
                      <a:pt x="608292" y="0"/>
                    </a:lnTo>
                    <a:lnTo>
                      <a:pt x="639687" y="31395"/>
                    </a:lnTo>
                    <a:lnTo>
                      <a:pt x="1032134" y="816288"/>
                    </a:lnTo>
                    <a:lnTo>
                      <a:pt x="1028209" y="765270"/>
                    </a:lnTo>
                    <a:lnTo>
                      <a:pt x="1004663" y="353201"/>
                    </a:lnTo>
                    <a:lnTo>
                      <a:pt x="1047832" y="361050"/>
                    </a:lnTo>
                    <a:lnTo>
                      <a:pt x="1263677" y="427766"/>
                    </a:lnTo>
                    <a:lnTo>
                      <a:pt x="1298997" y="1271526"/>
                    </a:lnTo>
                    <a:lnTo>
                      <a:pt x="1459900" y="1467749"/>
                    </a:lnTo>
                  </a:path>
                </a:pathLst>
              </a:custGeom>
              <a:solidFill>
                <a:schemeClr val="bg1">
                  <a:lumMod val="85000"/>
                  <a:alpha val="22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701548" y="3004262"/>
                <a:ext cx="1983408" cy="1994072"/>
              </a:xfrm>
              <a:custGeom>
                <a:avLst/>
                <a:gdLst>
                  <a:gd name="connsiteX0" fmla="*/ 572972 w 1459900"/>
                  <a:gd name="connsiteY0" fmla="*/ 1408882 h 1467749"/>
                  <a:gd name="connsiteX1" fmla="*/ 572972 w 1459900"/>
                  <a:gd name="connsiteY1" fmla="*/ 1408882 h 1467749"/>
                  <a:gd name="connsiteX2" fmla="*/ 0 w 1459900"/>
                  <a:gd name="connsiteY2" fmla="*/ 557273 h 1467749"/>
                  <a:gd name="connsiteX3" fmla="*/ 149130 w 1459900"/>
                  <a:gd name="connsiteY3" fmla="*/ 474860 h 1467749"/>
                  <a:gd name="connsiteX4" fmla="*/ 404220 w 1459900"/>
                  <a:gd name="connsiteY4" fmla="*/ 902626 h 1467749"/>
                  <a:gd name="connsiteX5" fmla="*/ 35320 w 1459900"/>
                  <a:gd name="connsiteY5" fmla="*/ 278637 h 1467749"/>
                  <a:gd name="connsiteX6" fmla="*/ 227619 w 1459900"/>
                  <a:gd name="connsiteY6" fmla="*/ 184449 h 1467749"/>
                  <a:gd name="connsiteX7" fmla="*/ 584745 w 1459900"/>
                  <a:gd name="connsiteY7" fmla="*/ 808439 h 1467749"/>
                  <a:gd name="connsiteX8" fmla="*/ 180525 w 1459900"/>
                  <a:gd name="connsiteY8" fmla="*/ 113809 h 1467749"/>
                  <a:gd name="connsiteX9" fmla="*/ 368899 w 1459900"/>
                  <a:gd name="connsiteY9" fmla="*/ 15697 h 1467749"/>
                  <a:gd name="connsiteX10" fmla="*/ 757421 w 1459900"/>
                  <a:gd name="connsiteY10" fmla="*/ 745648 h 1467749"/>
                  <a:gd name="connsiteX11" fmla="*/ 415993 w 1459900"/>
                  <a:gd name="connsiteY11" fmla="*/ 98111 h 1467749"/>
                  <a:gd name="connsiteX12" fmla="*/ 608292 w 1459900"/>
                  <a:gd name="connsiteY12" fmla="*/ 0 h 1467749"/>
                  <a:gd name="connsiteX13" fmla="*/ 639687 w 1459900"/>
                  <a:gd name="connsiteY13" fmla="*/ 31395 h 1467749"/>
                  <a:gd name="connsiteX14" fmla="*/ 1032134 w 1459900"/>
                  <a:gd name="connsiteY14" fmla="*/ 816288 h 1467749"/>
                  <a:gd name="connsiteX15" fmla="*/ 1028209 w 1459900"/>
                  <a:gd name="connsiteY15" fmla="*/ 765270 h 1467749"/>
                  <a:gd name="connsiteX16" fmla="*/ 1004663 w 1459900"/>
                  <a:gd name="connsiteY16" fmla="*/ 353201 h 1467749"/>
                  <a:gd name="connsiteX17" fmla="*/ 1047832 w 1459900"/>
                  <a:gd name="connsiteY17" fmla="*/ 361050 h 1467749"/>
                  <a:gd name="connsiteX18" fmla="*/ 1263677 w 1459900"/>
                  <a:gd name="connsiteY18" fmla="*/ 427766 h 1467749"/>
                  <a:gd name="connsiteX19" fmla="*/ 1298997 w 1459900"/>
                  <a:gd name="connsiteY19" fmla="*/ 1271526 h 1467749"/>
                  <a:gd name="connsiteX20" fmla="*/ 1459900 w 1459900"/>
                  <a:gd name="connsiteY20" fmla="*/ 1467749 h 1467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9900" h="1467749">
                    <a:moveTo>
                      <a:pt x="572972" y="1408882"/>
                    </a:moveTo>
                    <a:lnTo>
                      <a:pt x="572972" y="1408882"/>
                    </a:lnTo>
                    <a:lnTo>
                      <a:pt x="0" y="557273"/>
                    </a:lnTo>
                    <a:lnTo>
                      <a:pt x="149130" y="474860"/>
                    </a:lnTo>
                    <a:lnTo>
                      <a:pt x="404220" y="902626"/>
                    </a:lnTo>
                    <a:lnTo>
                      <a:pt x="35320" y="278637"/>
                    </a:lnTo>
                    <a:lnTo>
                      <a:pt x="227619" y="184449"/>
                    </a:lnTo>
                    <a:lnTo>
                      <a:pt x="584745" y="808439"/>
                    </a:lnTo>
                    <a:lnTo>
                      <a:pt x="180525" y="113809"/>
                    </a:lnTo>
                    <a:lnTo>
                      <a:pt x="368899" y="15697"/>
                    </a:lnTo>
                    <a:lnTo>
                      <a:pt x="757421" y="745648"/>
                    </a:lnTo>
                    <a:lnTo>
                      <a:pt x="415993" y="98111"/>
                    </a:lnTo>
                    <a:lnTo>
                      <a:pt x="608292" y="0"/>
                    </a:lnTo>
                    <a:lnTo>
                      <a:pt x="639687" y="31395"/>
                    </a:lnTo>
                    <a:lnTo>
                      <a:pt x="1032134" y="816288"/>
                    </a:lnTo>
                    <a:lnTo>
                      <a:pt x="1028209" y="765270"/>
                    </a:lnTo>
                    <a:lnTo>
                      <a:pt x="1004663" y="353201"/>
                    </a:lnTo>
                    <a:lnTo>
                      <a:pt x="1047832" y="361050"/>
                    </a:lnTo>
                    <a:lnTo>
                      <a:pt x="1263677" y="427766"/>
                    </a:lnTo>
                    <a:lnTo>
                      <a:pt x="1298997" y="1271526"/>
                    </a:lnTo>
                    <a:lnTo>
                      <a:pt x="1459900" y="1467749"/>
                    </a:lnTo>
                  </a:path>
                </a:pathLst>
              </a:custGeom>
              <a:solidFill>
                <a:srgbClr val="FBFB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H="1" flipV="1">
                <a:off x="2417470" y="2272264"/>
                <a:ext cx="90262" cy="2590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2970819" y="2225171"/>
                <a:ext cx="7849" cy="2707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3445679" y="2327207"/>
                <a:ext cx="94187" cy="2040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1993627" y="2574448"/>
                <a:ext cx="172677" cy="1530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V="1">
                <a:off x="3755712" y="2711804"/>
                <a:ext cx="137356" cy="2058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 flipV="1">
                <a:off x="1781706" y="3092477"/>
                <a:ext cx="211921" cy="54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V="1">
                <a:off x="1711066" y="3681147"/>
                <a:ext cx="282561" cy="235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1856191" y="4116268"/>
              <a:ext cx="447389" cy="447389"/>
              <a:chOff x="1714991" y="1467750"/>
              <a:chExt cx="2849160" cy="2849160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714991" y="1467750"/>
                <a:ext cx="2849160" cy="2849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68488" y="1467750"/>
                <a:ext cx="1338242" cy="1161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335056" y="2346830"/>
                <a:ext cx="1605106" cy="2786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788194">
                <a:off x="2847502" y="3292598"/>
                <a:ext cx="644485" cy="626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020614" y="3477071"/>
                <a:ext cx="298259" cy="2864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flipH="1" flipV="1">
                <a:off x="2684333" y="2892330"/>
                <a:ext cx="7849" cy="3848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3504546" y="2668078"/>
                <a:ext cx="0" cy="3375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20022" y="2869021"/>
                <a:ext cx="3924" cy="3492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3540418" y="4117204"/>
              <a:ext cx="446400" cy="446400"/>
              <a:chOff x="1050920" y="1328649"/>
              <a:chExt cx="3896987" cy="389698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050920" y="1328649"/>
                <a:ext cx="3896987" cy="3896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453322" y="4267200"/>
                <a:ext cx="3123095" cy="9584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2314713" y="2809461"/>
                <a:ext cx="998331" cy="1457739"/>
              </a:xfrm>
              <a:custGeom>
                <a:avLst/>
                <a:gdLst>
                  <a:gd name="connsiteX0" fmla="*/ 353392 w 998331"/>
                  <a:gd name="connsiteY0" fmla="*/ 1457739 h 1457739"/>
                  <a:gd name="connsiteX1" fmla="*/ 353392 w 998331"/>
                  <a:gd name="connsiteY1" fmla="*/ 1457739 h 1457739"/>
                  <a:gd name="connsiteX2" fmla="*/ 441739 w 998331"/>
                  <a:gd name="connsiteY2" fmla="*/ 940904 h 1457739"/>
                  <a:gd name="connsiteX3" fmla="*/ 450574 w 998331"/>
                  <a:gd name="connsiteY3" fmla="*/ 583096 h 1457739"/>
                  <a:gd name="connsiteX4" fmla="*/ 0 w 998331"/>
                  <a:gd name="connsiteY4" fmla="*/ 110435 h 1457739"/>
                  <a:gd name="connsiteX5" fmla="*/ 145774 w 998331"/>
                  <a:gd name="connsiteY5" fmla="*/ 0 h 1457739"/>
                  <a:gd name="connsiteX6" fmla="*/ 516835 w 998331"/>
                  <a:gd name="connsiteY6" fmla="*/ 494748 h 1457739"/>
                  <a:gd name="connsiteX7" fmla="*/ 454992 w 998331"/>
                  <a:gd name="connsiteY7" fmla="*/ 388730 h 1457739"/>
                  <a:gd name="connsiteX8" fmla="*/ 499165 w 998331"/>
                  <a:gd name="connsiteY8" fmla="*/ 278296 h 1457739"/>
                  <a:gd name="connsiteX9" fmla="*/ 653774 w 998331"/>
                  <a:gd name="connsiteY9" fmla="*/ 207617 h 1457739"/>
                  <a:gd name="connsiteX10" fmla="*/ 795131 w 998331"/>
                  <a:gd name="connsiteY10" fmla="*/ 242957 h 1457739"/>
                  <a:gd name="connsiteX11" fmla="*/ 830470 w 998331"/>
                  <a:gd name="connsiteY11" fmla="*/ 357809 h 1457739"/>
                  <a:gd name="connsiteX12" fmla="*/ 821635 w 998331"/>
                  <a:gd name="connsiteY12" fmla="*/ 454991 h 1457739"/>
                  <a:gd name="connsiteX13" fmla="*/ 795131 w 998331"/>
                  <a:gd name="connsiteY13" fmla="*/ 503583 h 1457739"/>
                  <a:gd name="connsiteX14" fmla="*/ 945322 w 998331"/>
                  <a:gd name="connsiteY14" fmla="*/ 803965 h 1457739"/>
                  <a:gd name="connsiteX15" fmla="*/ 614018 w 998331"/>
                  <a:gd name="connsiteY15" fmla="*/ 662609 h 1457739"/>
                  <a:gd name="connsiteX16" fmla="*/ 627270 w 998331"/>
                  <a:gd name="connsiteY16" fmla="*/ 561009 h 1457739"/>
                  <a:gd name="connsiteX17" fmla="*/ 808383 w 998331"/>
                  <a:gd name="connsiteY17" fmla="*/ 680278 h 1457739"/>
                  <a:gd name="connsiteX18" fmla="*/ 627270 w 998331"/>
                  <a:gd name="connsiteY18" fmla="*/ 552174 h 1457739"/>
                  <a:gd name="connsiteX19" fmla="*/ 627270 w 998331"/>
                  <a:gd name="connsiteY19" fmla="*/ 671444 h 1457739"/>
                  <a:gd name="connsiteX20" fmla="*/ 834887 w 998331"/>
                  <a:gd name="connsiteY20" fmla="*/ 750957 h 1457739"/>
                  <a:gd name="connsiteX21" fmla="*/ 834887 w 998331"/>
                  <a:gd name="connsiteY21" fmla="*/ 993913 h 1457739"/>
                  <a:gd name="connsiteX22" fmla="*/ 998331 w 998331"/>
                  <a:gd name="connsiteY22" fmla="*/ 1444487 h 1457739"/>
                  <a:gd name="connsiteX23" fmla="*/ 781878 w 998331"/>
                  <a:gd name="connsiteY23" fmla="*/ 1431235 h 1457739"/>
                  <a:gd name="connsiteX24" fmla="*/ 768626 w 998331"/>
                  <a:gd name="connsiteY24" fmla="*/ 1387061 h 1457739"/>
                  <a:gd name="connsiteX25" fmla="*/ 640522 w 998331"/>
                  <a:gd name="connsiteY25" fmla="*/ 949739 h 1457739"/>
                  <a:gd name="connsiteX26" fmla="*/ 490331 w 998331"/>
                  <a:gd name="connsiteY26" fmla="*/ 1448904 h 1457739"/>
                  <a:gd name="connsiteX27" fmla="*/ 353392 w 998331"/>
                  <a:gd name="connsiteY27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8331" h="1457739">
                    <a:moveTo>
                      <a:pt x="353392" y="1457739"/>
                    </a:moveTo>
                    <a:lnTo>
                      <a:pt x="353392" y="1457739"/>
                    </a:lnTo>
                    <a:lnTo>
                      <a:pt x="441739" y="940904"/>
                    </a:lnTo>
                    <a:lnTo>
                      <a:pt x="450574" y="583096"/>
                    </a:lnTo>
                    <a:lnTo>
                      <a:pt x="0" y="110435"/>
                    </a:lnTo>
                    <a:lnTo>
                      <a:pt x="145774" y="0"/>
                    </a:lnTo>
                    <a:lnTo>
                      <a:pt x="516835" y="494748"/>
                    </a:lnTo>
                    <a:lnTo>
                      <a:pt x="454992" y="388730"/>
                    </a:lnTo>
                    <a:lnTo>
                      <a:pt x="499165" y="278296"/>
                    </a:lnTo>
                    <a:lnTo>
                      <a:pt x="653774" y="207617"/>
                    </a:lnTo>
                    <a:lnTo>
                      <a:pt x="795131" y="242957"/>
                    </a:lnTo>
                    <a:lnTo>
                      <a:pt x="830470" y="357809"/>
                    </a:lnTo>
                    <a:lnTo>
                      <a:pt x="821635" y="454991"/>
                    </a:lnTo>
                    <a:lnTo>
                      <a:pt x="795131" y="503583"/>
                    </a:lnTo>
                    <a:lnTo>
                      <a:pt x="945322" y="803965"/>
                    </a:lnTo>
                    <a:lnTo>
                      <a:pt x="614018" y="662609"/>
                    </a:lnTo>
                    <a:lnTo>
                      <a:pt x="627270" y="561009"/>
                    </a:lnTo>
                    <a:lnTo>
                      <a:pt x="808383" y="680278"/>
                    </a:lnTo>
                    <a:lnTo>
                      <a:pt x="627270" y="552174"/>
                    </a:lnTo>
                    <a:lnTo>
                      <a:pt x="627270" y="671444"/>
                    </a:lnTo>
                    <a:lnTo>
                      <a:pt x="834887" y="750957"/>
                    </a:lnTo>
                    <a:lnTo>
                      <a:pt x="834887" y="993913"/>
                    </a:lnTo>
                    <a:lnTo>
                      <a:pt x="998331" y="1444487"/>
                    </a:lnTo>
                    <a:lnTo>
                      <a:pt x="781878" y="1431235"/>
                    </a:lnTo>
                    <a:lnTo>
                      <a:pt x="768626" y="1387061"/>
                    </a:lnTo>
                    <a:lnTo>
                      <a:pt x="640522" y="949739"/>
                    </a:lnTo>
                    <a:lnTo>
                      <a:pt x="490331" y="1448904"/>
                    </a:lnTo>
                    <a:lnTo>
                      <a:pt x="353392" y="145773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2959652" y="3489739"/>
                <a:ext cx="1643270" cy="786296"/>
              </a:xfrm>
              <a:custGeom>
                <a:avLst/>
                <a:gdLst>
                  <a:gd name="connsiteX0" fmla="*/ 0 w 1643270"/>
                  <a:gd name="connsiteY0" fmla="*/ 0 h 786296"/>
                  <a:gd name="connsiteX1" fmla="*/ 0 w 1643270"/>
                  <a:gd name="connsiteY1" fmla="*/ 0 h 786296"/>
                  <a:gd name="connsiteX2" fmla="*/ 79513 w 1643270"/>
                  <a:gd name="connsiteY2" fmla="*/ 318052 h 786296"/>
                  <a:gd name="connsiteX3" fmla="*/ 185531 w 1643270"/>
                  <a:gd name="connsiteY3" fmla="*/ 538922 h 786296"/>
                  <a:gd name="connsiteX4" fmla="*/ 521252 w 1643270"/>
                  <a:gd name="connsiteY4" fmla="*/ 786296 h 786296"/>
                  <a:gd name="connsiteX5" fmla="*/ 1316383 w 1643270"/>
                  <a:gd name="connsiteY5" fmla="*/ 759791 h 786296"/>
                  <a:gd name="connsiteX6" fmla="*/ 1263374 w 1643270"/>
                  <a:gd name="connsiteY6" fmla="*/ 322470 h 786296"/>
                  <a:gd name="connsiteX7" fmla="*/ 1643270 w 1643270"/>
                  <a:gd name="connsiteY7" fmla="*/ 344557 h 786296"/>
                  <a:gd name="connsiteX8" fmla="*/ 1541670 w 1643270"/>
                  <a:gd name="connsiteY8" fmla="*/ 777461 h 786296"/>
                  <a:gd name="connsiteX9" fmla="*/ 1325218 w 1643270"/>
                  <a:gd name="connsiteY9" fmla="*/ 750957 h 78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3270" h="786296">
                    <a:moveTo>
                      <a:pt x="0" y="0"/>
                    </a:moveTo>
                    <a:lnTo>
                      <a:pt x="0" y="0"/>
                    </a:lnTo>
                    <a:lnTo>
                      <a:pt x="79513" y="318052"/>
                    </a:lnTo>
                    <a:lnTo>
                      <a:pt x="185531" y="538922"/>
                    </a:lnTo>
                    <a:lnTo>
                      <a:pt x="521252" y="786296"/>
                    </a:lnTo>
                    <a:lnTo>
                      <a:pt x="1316383" y="759791"/>
                    </a:lnTo>
                    <a:lnTo>
                      <a:pt x="1263374" y="322470"/>
                    </a:lnTo>
                    <a:lnTo>
                      <a:pt x="1643270" y="344557"/>
                    </a:lnTo>
                    <a:lnTo>
                      <a:pt x="1541670" y="777461"/>
                    </a:lnTo>
                    <a:lnTo>
                      <a:pt x="1325218" y="7509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H="1" flipV="1">
                <a:off x="4024243" y="3538330"/>
                <a:ext cx="97183" cy="141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245113" y="3461809"/>
                <a:ext cx="0" cy="204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4659899" y="3486294"/>
                <a:ext cx="79513" cy="2454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V="1">
                <a:off x="4423699" y="3431077"/>
                <a:ext cx="49123" cy="2145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자유형 93"/>
              <p:cNvSpPr/>
              <p:nvPr/>
            </p:nvSpPr>
            <p:spPr>
              <a:xfrm>
                <a:off x="1409148" y="3781287"/>
                <a:ext cx="326887" cy="508000"/>
              </a:xfrm>
              <a:custGeom>
                <a:avLst/>
                <a:gdLst>
                  <a:gd name="connsiteX0" fmla="*/ 106017 w 326887"/>
                  <a:gd name="connsiteY0" fmla="*/ 508000 h 508000"/>
                  <a:gd name="connsiteX1" fmla="*/ 106017 w 326887"/>
                  <a:gd name="connsiteY1" fmla="*/ 508000 h 508000"/>
                  <a:gd name="connsiteX2" fmla="*/ 97182 w 326887"/>
                  <a:gd name="connsiteY2" fmla="*/ 459409 h 508000"/>
                  <a:gd name="connsiteX3" fmla="*/ 75095 w 326887"/>
                  <a:gd name="connsiteY3" fmla="*/ 410817 h 508000"/>
                  <a:gd name="connsiteX4" fmla="*/ 0 w 326887"/>
                  <a:gd name="connsiteY4" fmla="*/ 61843 h 508000"/>
                  <a:gd name="connsiteX5" fmla="*/ 322469 w 326887"/>
                  <a:gd name="connsiteY5" fmla="*/ 0 h 508000"/>
                  <a:gd name="connsiteX6" fmla="*/ 326887 w 326887"/>
                  <a:gd name="connsiteY6" fmla="*/ 481496 h 508000"/>
                  <a:gd name="connsiteX7" fmla="*/ 106017 w 326887"/>
                  <a:gd name="connsiteY7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887" h="508000">
                    <a:moveTo>
                      <a:pt x="106017" y="508000"/>
                    </a:moveTo>
                    <a:lnTo>
                      <a:pt x="106017" y="508000"/>
                    </a:lnTo>
                    <a:cubicBezTo>
                      <a:pt x="103072" y="491803"/>
                      <a:pt x="102174" y="475097"/>
                      <a:pt x="97182" y="459409"/>
                    </a:cubicBezTo>
                    <a:cubicBezTo>
                      <a:pt x="91787" y="442454"/>
                      <a:pt x="75095" y="410817"/>
                      <a:pt x="75095" y="410817"/>
                    </a:cubicBezTo>
                    <a:lnTo>
                      <a:pt x="0" y="61843"/>
                    </a:lnTo>
                    <a:lnTo>
                      <a:pt x="322469" y="0"/>
                    </a:lnTo>
                    <a:cubicBezTo>
                      <a:pt x="323942" y="160499"/>
                      <a:pt x="325414" y="320997"/>
                      <a:pt x="326887" y="481496"/>
                    </a:cubicBezTo>
                    <a:lnTo>
                      <a:pt x="106017" y="50800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 flipH="1" flipV="1">
                <a:off x="1275488" y="3431077"/>
                <a:ext cx="94950" cy="199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1492164" y="3343965"/>
                <a:ext cx="0" cy="2763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1625600" y="3388139"/>
                <a:ext cx="53009" cy="257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32881" y="3461809"/>
                <a:ext cx="144053" cy="1837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2979396" y="4116881"/>
              <a:ext cx="446400" cy="446400"/>
              <a:chOff x="1334323" y="1526909"/>
              <a:chExt cx="3896987" cy="389698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334323" y="1526909"/>
                <a:ext cx="3896987" cy="3896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770671" y="2476336"/>
                <a:ext cx="973267" cy="9854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896254" y="3324021"/>
                <a:ext cx="737799" cy="231543"/>
              </a:xfrm>
              <a:prstGeom prst="rect">
                <a:avLst/>
              </a:prstGeom>
              <a:solidFill>
                <a:srgbClr val="FBFB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2951197" y="3547715"/>
                <a:ext cx="1499145" cy="1875894"/>
              </a:xfrm>
              <a:custGeom>
                <a:avLst/>
                <a:gdLst>
                  <a:gd name="connsiteX0" fmla="*/ 0 w 1499145"/>
                  <a:gd name="connsiteY0" fmla="*/ 7849 h 1875894"/>
                  <a:gd name="connsiteX1" fmla="*/ 133431 w 1499145"/>
                  <a:gd name="connsiteY1" fmla="*/ 1169490 h 1875894"/>
                  <a:gd name="connsiteX2" fmla="*/ 168751 w 1499145"/>
                  <a:gd name="connsiteY2" fmla="*/ 1173415 h 1875894"/>
                  <a:gd name="connsiteX3" fmla="*/ 180525 w 1499145"/>
                  <a:gd name="connsiteY3" fmla="*/ 1244055 h 1875894"/>
                  <a:gd name="connsiteX4" fmla="*/ 298259 w 1499145"/>
                  <a:gd name="connsiteY4" fmla="*/ 1287224 h 1875894"/>
                  <a:gd name="connsiteX5" fmla="*/ 408144 w 1499145"/>
                  <a:gd name="connsiteY5" fmla="*/ 1491296 h 1875894"/>
                  <a:gd name="connsiteX6" fmla="*/ 745648 w 1499145"/>
                  <a:gd name="connsiteY6" fmla="*/ 1644350 h 1875894"/>
                  <a:gd name="connsiteX7" fmla="*/ 777043 w 1499145"/>
                  <a:gd name="connsiteY7" fmla="*/ 1660048 h 1875894"/>
                  <a:gd name="connsiteX8" fmla="*/ 1314695 w 1499145"/>
                  <a:gd name="connsiteY8" fmla="*/ 1781706 h 1875894"/>
                  <a:gd name="connsiteX9" fmla="*/ 1440278 w 1499145"/>
                  <a:gd name="connsiteY9" fmla="*/ 1875894 h 1875894"/>
                  <a:gd name="connsiteX10" fmla="*/ 1499145 w 1499145"/>
                  <a:gd name="connsiteY10" fmla="*/ 1871969 h 1875894"/>
                  <a:gd name="connsiteX11" fmla="*/ 1350015 w 1499145"/>
                  <a:gd name="connsiteY11" fmla="*/ 1742462 h 1875894"/>
                  <a:gd name="connsiteX12" fmla="*/ 757421 w 1499145"/>
                  <a:gd name="connsiteY12" fmla="*/ 1624728 h 1875894"/>
                  <a:gd name="connsiteX13" fmla="*/ 419917 w 1499145"/>
                  <a:gd name="connsiteY13" fmla="*/ 1471674 h 1875894"/>
                  <a:gd name="connsiteX14" fmla="*/ 325730 w 1499145"/>
                  <a:gd name="connsiteY14" fmla="*/ 1279375 h 1875894"/>
                  <a:gd name="connsiteX15" fmla="*/ 467011 w 1499145"/>
                  <a:gd name="connsiteY15" fmla="*/ 1251904 h 1875894"/>
                  <a:gd name="connsiteX16" fmla="*/ 474860 w 1499145"/>
                  <a:gd name="connsiteY16" fmla="*/ 1169490 h 1875894"/>
                  <a:gd name="connsiteX17" fmla="*/ 514104 w 1499145"/>
                  <a:gd name="connsiteY17" fmla="*/ 1165566 h 1875894"/>
                  <a:gd name="connsiteX18" fmla="*/ 608291 w 1499145"/>
                  <a:gd name="connsiteY18" fmla="*/ 0 h 1875894"/>
                  <a:gd name="connsiteX19" fmla="*/ 0 w 1499145"/>
                  <a:gd name="connsiteY19" fmla="*/ 7849 h 187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99145" h="1875894">
                    <a:moveTo>
                      <a:pt x="0" y="7849"/>
                    </a:moveTo>
                    <a:lnTo>
                      <a:pt x="133431" y="1169490"/>
                    </a:lnTo>
                    <a:lnTo>
                      <a:pt x="168751" y="1173415"/>
                    </a:lnTo>
                    <a:lnTo>
                      <a:pt x="180525" y="1244055"/>
                    </a:lnTo>
                    <a:lnTo>
                      <a:pt x="298259" y="1287224"/>
                    </a:lnTo>
                    <a:lnTo>
                      <a:pt x="408144" y="1491296"/>
                    </a:lnTo>
                    <a:lnTo>
                      <a:pt x="745648" y="1644350"/>
                    </a:lnTo>
                    <a:lnTo>
                      <a:pt x="777043" y="1660048"/>
                    </a:lnTo>
                    <a:lnTo>
                      <a:pt x="1314695" y="1781706"/>
                    </a:lnTo>
                    <a:lnTo>
                      <a:pt x="1440278" y="1875894"/>
                    </a:lnTo>
                    <a:lnTo>
                      <a:pt x="1499145" y="1871969"/>
                    </a:lnTo>
                    <a:lnTo>
                      <a:pt x="1350015" y="1742462"/>
                    </a:lnTo>
                    <a:lnTo>
                      <a:pt x="757421" y="1624728"/>
                    </a:lnTo>
                    <a:lnTo>
                      <a:pt x="419917" y="1471674"/>
                    </a:lnTo>
                    <a:lnTo>
                      <a:pt x="325730" y="1279375"/>
                    </a:lnTo>
                    <a:lnTo>
                      <a:pt x="467011" y="1251904"/>
                    </a:lnTo>
                    <a:lnTo>
                      <a:pt x="474860" y="1169490"/>
                    </a:lnTo>
                    <a:lnTo>
                      <a:pt x="514104" y="1165566"/>
                    </a:lnTo>
                    <a:lnTo>
                      <a:pt x="608291" y="0"/>
                    </a:lnTo>
                    <a:lnTo>
                      <a:pt x="0" y="7849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61" idx="0"/>
              </p:cNvCxnSpPr>
              <p:nvPr/>
            </p:nvCxnSpPr>
            <p:spPr>
              <a:xfrm>
                <a:off x="3257305" y="2476336"/>
                <a:ext cx="7849" cy="310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3006139" y="2535203"/>
                <a:ext cx="11773" cy="2511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3437830" y="2511657"/>
                <a:ext cx="27471" cy="274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64" idx="2"/>
                <a:endCxn id="64" idx="16"/>
              </p:cNvCxnSpPr>
              <p:nvPr/>
            </p:nvCxnSpPr>
            <p:spPr>
              <a:xfrm flipV="1">
                <a:off x="3119948" y="4717205"/>
                <a:ext cx="306109" cy="3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직사각형 73"/>
            <p:cNvSpPr/>
            <p:nvPr/>
          </p:nvSpPr>
          <p:spPr>
            <a:xfrm>
              <a:off x="1721556" y="4083233"/>
              <a:ext cx="1194227" cy="590731"/>
            </a:xfrm>
            <a:prstGeom prst="rect">
              <a:avLst/>
            </a:prstGeom>
            <a:solidFill>
              <a:srgbClr val="F7F7F7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476946" y="4066007"/>
              <a:ext cx="562361" cy="548149"/>
            </a:xfrm>
            <a:prstGeom prst="rect">
              <a:avLst/>
            </a:prstGeom>
            <a:solidFill>
              <a:srgbClr val="F7F7F7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-740616" y="3745752"/>
            <a:ext cx="4795694" cy="1962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65020" y="4909190"/>
            <a:ext cx="349005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5020" y="4994014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 보고 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- 2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88170" y="-1"/>
            <a:ext cx="682283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121030" y="69990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7F7F7"/>
                </a:solidFill>
              </a:rPr>
              <a:t>실제 페이지 시연</a:t>
            </a:r>
            <a:endParaRPr lang="ko-KR" altLang="en-US" sz="2000" dirty="0">
              <a:solidFill>
                <a:srgbClr val="F7F7F7"/>
              </a:solidFill>
            </a:endParaRPr>
          </a:p>
        </p:txBody>
      </p:sp>
      <p:pic>
        <p:nvPicPr>
          <p:cNvPr id="67" name="그림 66">
            <a:hlinkClick r:id="rId4"/>
            <a:extLst>
              <a:ext uri="{FF2B5EF4-FFF2-40B4-BE49-F238E27FC236}">
                <a16:creationId xmlns:a16="http://schemas.microsoft.com/office/drawing/2014/main" id="{561666E9-B92B-4E74-9DB4-E73807B2E8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1" b="1884"/>
          <a:stretch/>
        </p:blipFill>
        <p:spPr>
          <a:xfrm>
            <a:off x="5536589" y="1799375"/>
            <a:ext cx="5839012" cy="2953671"/>
          </a:xfrm>
          <a:prstGeom prst="rect">
            <a:avLst/>
          </a:prstGeom>
        </p:spPr>
      </p:pic>
      <p:sp>
        <p:nvSpPr>
          <p:cNvPr id="69" name="TextBox 68">
            <a:hlinkClick r:id="rId4"/>
            <a:extLst>
              <a:ext uri="{FF2B5EF4-FFF2-40B4-BE49-F238E27FC236}">
                <a16:creationId xmlns:a16="http://schemas.microsoft.com/office/drawing/2014/main" id="{97E4ED3D-B9FF-478E-92A6-A04CD01E7E6A}"/>
              </a:ext>
            </a:extLst>
          </p:cNvPr>
          <p:cNvSpPr txBox="1"/>
          <p:nvPr/>
        </p:nvSpPr>
        <p:spPr>
          <a:xfrm>
            <a:off x="6867839" y="4914320"/>
            <a:ext cx="317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2000" dirty="0">
                <a:solidFill>
                  <a:srgbClr val="00B0F0"/>
                </a:solidFill>
              </a:rPr>
              <a:t>http://www.skile.me:3000/</a:t>
            </a:r>
            <a:endParaRPr kumimoji="1" lang="ko-KR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" grpId="0" animBg="1"/>
      <p:bldP spid="63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731F5-E6D0-7A44-9CF8-8D81ED597D5C}"/>
              </a:ext>
            </a:extLst>
          </p:cNvPr>
          <p:cNvSpPr/>
          <p:nvPr/>
        </p:nvSpPr>
        <p:spPr>
          <a:xfrm>
            <a:off x="4988170" y="-1"/>
            <a:ext cx="682283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2FA0AB-2B43-4AF3-A1A5-CC9292B944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6" t="11954" r="34655"/>
          <a:stretch/>
        </p:blipFill>
        <p:spPr>
          <a:xfrm>
            <a:off x="8632724" y="809261"/>
            <a:ext cx="3000226" cy="5489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A10CAB-9DEA-41A9-A4A5-547F662503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4" t="11922" r="34794"/>
          <a:stretch/>
        </p:blipFill>
        <p:spPr>
          <a:xfrm>
            <a:off x="956452" y="807137"/>
            <a:ext cx="2992582" cy="54912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047140-53F0-4AB0-AB20-EAA257DA53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3" t="11922" r="34791"/>
          <a:stretch/>
        </p:blipFill>
        <p:spPr>
          <a:xfrm>
            <a:off x="5304377" y="807136"/>
            <a:ext cx="3012141" cy="54912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557607-C09E-4A4B-A8F6-BCF5099AB3A0}"/>
              </a:ext>
            </a:extLst>
          </p:cNvPr>
          <p:cNvSpPr txBox="1"/>
          <p:nvPr/>
        </p:nvSpPr>
        <p:spPr>
          <a:xfrm>
            <a:off x="1616616" y="34280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Entrance Page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6FED8-A13D-FA4D-B4C4-B70861DADF21}"/>
              </a:ext>
            </a:extLst>
          </p:cNvPr>
          <p:cNvSpPr txBox="1"/>
          <p:nvPr/>
        </p:nvSpPr>
        <p:spPr>
          <a:xfrm>
            <a:off x="7322753" y="342804"/>
            <a:ext cx="21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B0F0"/>
                </a:solidFill>
              </a:rPr>
              <a:t>Room Create Page</a:t>
            </a:r>
            <a:endParaRPr kumimoji="1"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865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7523219" y="3738608"/>
            <a:ext cx="4795694" cy="1962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62464" y="1591877"/>
            <a:ext cx="2358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endParaRPr lang="ko-KR" altLang="en-US" sz="15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4765" y="319777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7523219" y="4930707"/>
            <a:ext cx="2464061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494166" y="499040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7466753" y="3704360"/>
                <a:ext cx="16559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04/05   JC</a:t>
                </a:r>
                <a:r>
                  <a:rPr lang="en-US" altLang="ko-KR" sz="1400" dirty="0" err="1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ube</a:t>
                </a:r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𝐽</m:t>
                        </m:r>
                      </m:e>
                      <m:sup>
                        <m:r>
                          <a:rPr lang="en-US" altLang="ko-KR" sz="1400" i="1">
                            <a:ln w="0"/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400" dirty="0">
                    <a:ln w="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53" y="3704360"/>
                <a:ext cx="1655966" cy="307777"/>
              </a:xfrm>
              <a:prstGeom prst="rect">
                <a:avLst/>
              </a:prstGeom>
              <a:blipFill>
                <a:blip r:embed="rId3"/>
                <a:stretch>
                  <a:fillRect l="-1103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7562464" y="4086642"/>
            <a:ext cx="2201649" cy="546318"/>
            <a:chOff x="7562464" y="4086642"/>
            <a:chExt cx="2201649" cy="546318"/>
          </a:xfrm>
        </p:grpSpPr>
        <p:grpSp>
          <p:nvGrpSpPr>
            <p:cNvPr id="50" name="그룹 49"/>
            <p:cNvGrpSpPr/>
            <p:nvPr/>
          </p:nvGrpSpPr>
          <p:grpSpPr>
            <a:xfrm>
              <a:off x="8195497" y="4117401"/>
              <a:ext cx="446572" cy="446572"/>
              <a:chOff x="1334323" y="1526909"/>
              <a:chExt cx="3896987" cy="3896987"/>
            </a:xfrm>
            <a:noFill/>
          </p:grpSpPr>
          <p:sp>
            <p:nvSpPr>
              <p:cNvPr id="51" name="직사각형 50"/>
              <p:cNvSpPr/>
              <p:nvPr/>
            </p:nvSpPr>
            <p:spPr>
              <a:xfrm>
                <a:off x="1334323" y="1526909"/>
                <a:ext cx="3896987" cy="3896987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2166304" y="2946575"/>
                <a:ext cx="1943932" cy="1954383"/>
              </a:xfrm>
              <a:custGeom>
                <a:avLst/>
                <a:gdLst>
                  <a:gd name="connsiteX0" fmla="*/ 572972 w 1459900"/>
                  <a:gd name="connsiteY0" fmla="*/ 1408882 h 1467749"/>
                  <a:gd name="connsiteX1" fmla="*/ 572972 w 1459900"/>
                  <a:gd name="connsiteY1" fmla="*/ 1408882 h 1467749"/>
                  <a:gd name="connsiteX2" fmla="*/ 0 w 1459900"/>
                  <a:gd name="connsiteY2" fmla="*/ 557273 h 1467749"/>
                  <a:gd name="connsiteX3" fmla="*/ 149130 w 1459900"/>
                  <a:gd name="connsiteY3" fmla="*/ 474860 h 1467749"/>
                  <a:gd name="connsiteX4" fmla="*/ 404220 w 1459900"/>
                  <a:gd name="connsiteY4" fmla="*/ 902626 h 1467749"/>
                  <a:gd name="connsiteX5" fmla="*/ 35320 w 1459900"/>
                  <a:gd name="connsiteY5" fmla="*/ 278637 h 1467749"/>
                  <a:gd name="connsiteX6" fmla="*/ 227619 w 1459900"/>
                  <a:gd name="connsiteY6" fmla="*/ 184449 h 1467749"/>
                  <a:gd name="connsiteX7" fmla="*/ 584745 w 1459900"/>
                  <a:gd name="connsiteY7" fmla="*/ 808439 h 1467749"/>
                  <a:gd name="connsiteX8" fmla="*/ 180525 w 1459900"/>
                  <a:gd name="connsiteY8" fmla="*/ 113809 h 1467749"/>
                  <a:gd name="connsiteX9" fmla="*/ 368899 w 1459900"/>
                  <a:gd name="connsiteY9" fmla="*/ 15697 h 1467749"/>
                  <a:gd name="connsiteX10" fmla="*/ 757421 w 1459900"/>
                  <a:gd name="connsiteY10" fmla="*/ 745648 h 1467749"/>
                  <a:gd name="connsiteX11" fmla="*/ 415993 w 1459900"/>
                  <a:gd name="connsiteY11" fmla="*/ 98111 h 1467749"/>
                  <a:gd name="connsiteX12" fmla="*/ 608292 w 1459900"/>
                  <a:gd name="connsiteY12" fmla="*/ 0 h 1467749"/>
                  <a:gd name="connsiteX13" fmla="*/ 639687 w 1459900"/>
                  <a:gd name="connsiteY13" fmla="*/ 31395 h 1467749"/>
                  <a:gd name="connsiteX14" fmla="*/ 1032134 w 1459900"/>
                  <a:gd name="connsiteY14" fmla="*/ 816288 h 1467749"/>
                  <a:gd name="connsiteX15" fmla="*/ 1028209 w 1459900"/>
                  <a:gd name="connsiteY15" fmla="*/ 765270 h 1467749"/>
                  <a:gd name="connsiteX16" fmla="*/ 1004663 w 1459900"/>
                  <a:gd name="connsiteY16" fmla="*/ 353201 h 1467749"/>
                  <a:gd name="connsiteX17" fmla="*/ 1047832 w 1459900"/>
                  <a:gd name="connsiteY17" fmla="*/ 361050 h 1467749"/>
                  <a:gd name="connsiteX18" fmla="*/ 1263677 w 1459900"/>
                  <a:gd name="connsiteY18" fmla="*/ 427766 h 1467749"/>
                  <a:gd name="connsiteX19" fmla="*/ 1298997 w 1459900"/>
                  <a:gd name="connsiteY19" fmla="*/ 1271526 h 1467749"/>
                  <a:gd name="connsiteX20" fmla="*/ 1459900 w 1459900"/>
                  <a:gd name="connsiteY20" fmla="*/ 1467749 h 1467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9900" h="1467749">
                    <a:moveTo>
                      <a:pt x="572972" y="1408882"/>
                    </a:moveTo>
                    <a:lnTo>
                      <a:pt x="572972" y="1408882"/>
                    </a:lnTo>
                    <a:lnTo>
                      <a:pt x="0" y="557273"/>
                    </a:lnTo>
                    <a:lnTo>
                      <a:pt x="149130" y="474860"/>
                    </a:lnTo>
                    <a:lnTo>
                      <a:pt x="404220" y="902626"/>
                    </a:lnTo>
                    <a:lnTo>
                      <a:pt x="35320" y="278637"/>
                    </a:lnTo>
                    <a:lnTo>
                      <a:pt x="227619" y="184449"/>
                    </a:lnTo>
                    <a:lnTo>
                      <a:pt x="584745" y="808439"/>
                    </a:lnTo>
                    <a:lnTo>
                      <a:pt x="180525" y="113809"/>
                    </a:lnTo>
                    <a:lnTo>
                      <a:pt x="368899" y="15697"/>
                    </a:lnTo>
                    <a:lnTo>
                      <a:pt x="757421" y="745648"/>
                    </a:lnTo>
                    <a:lnTo>
                      <a:pt x="415993" y="98111"/>
                    </a:lnTo>
                    <a:lnTo>
                      <a:pt x="608292" y="0"/>
                    </a:lnTo>
                    <a:lnTo>
                      <a:pt x="639687" y="31395"/>
                    </a:lnTo>
                    <a:lnTo>
                      <a:pt x="1032134" y="816288"/>
                    </a:lnTo>
                    <a:lnTo>
                      <a:pt x="1028209" y="765270"/>
                    </a:lnTo>
                    <a:lnTo>
                      <a:pt x="1004663" y="353201"/>
                    </a:lnTo>
                    <a:lnTo>
                      <a:pt x="1047832" y="361050"/>
                    </a:lnTo>
                    <a:lnTo>
                      <a:pt x="1263677" y="427766"/>
                    </a:lnTo>
                    <a:lnTo>
                      <a:pt x="1298997" y="1271526"/>
                    </a:lnTo>
                    <a:lnTo>
                      <a:pt x="1459900" y="1467749"/>
                    </a:lnTo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701548" y="3004262"/>
                <a:ext cx="1983408" cy="1994072"/>
              </a:xfrm>
              <a:custGeom>
                <a:avLst/>
                <a:gdLst>
                  <a:gd name="connsiteX0" fmla="*/ 572972 w 1459900"/>
                  <a:gd name="connsiteY0" fmla="*/ 1408882 h 1467749"/>
                  <a:gd name="connsiteX1" fmla="*/ 572972 w 1459900"/>
                  <a:gd name="connsiteY1" fmla="*/ 1408882 h 1467749"/>
                  <a:gd name="connsiteX2" fmla="*/ 0 w 1459900"/>
                  <a:gd name="connsiteY2" fmla="*/ 557273 h 1467749"/>
                  <a:gd name="connsiteX3" fmla="*/ 149130 w 1459900"/>
                  <a:gd name="connsiteY3" fmla="*/ 474860 h 1467749"/>
                  <a:gd name="connsiteX4" fmla="*/ 404220 w 1459900"/>
                  <a:gd name="connsiteY4" fmla="*/ 902626 h 1467749"/>
                  <a:gd name="connsiteX5" fmla="*/ 35320 w 1459900"/>
                  <a:gd name="connsiteY5" fmla="*/ 278637 h 1467749"/>
                  <a:gd name="connsiteX6" fmla="*/ 227619 w 1459900"/>
                  <a:gd name="connsiteY6" fmla="*/ 184449 h 1467749"/>
                  <a:gd name="connsiteX7" fmla="*/ 584745 w 1459900"/>
                  <a:gd name="connsiteY7" fmla="*/ 808439 h 1467749"/>
                  <a:gd name="connsiteX8" fmla="*/ 180525 w 1459900"/>
                  <a:gd name="connsiteY8" fmla="*/ 113809 h 1467749"/>
                  <a:gd name="connsiteX9" fmla="*/ 368899 w 1459900"/>
                  <a:gd name="connsiteY9" fmla="*/ 15697 h 1467749"/>
                  <a:gd name="connsiteX10" fmla="*/ 757421 w 1459900"/>
                  <a:gd name="connsiteY10" fmla="*/ 745648 h 1467749"/>
                  <a:gd name="connsiteX11" fmla="*/ 415993 w 1459900"/>
                  <a:gd name="connsiteY11" fmla="*/ 98111 h 1467749"/>
                  <a:gd name="connsiteX12" fmla="*/ 608292 w 1459900"/>
                  <a:gd name="connsiteY12" fmla="*/ 0 h 1467749"/>
                  <a:gd name="connsiteX13" fmla="*/ 639687 w 1459900"/>
                  <a:gd name="connsiteY13" fmla="*/ 31395 h 1467749"/>
                  <a:gd name="connsiteX14" fmla="*/ 1032134 w 1459900"/>
                  <a:gd name="connsiteY14" fmla="*/ 816288 h 1467749"/>
                  <a:gd name="connsiteX15" fmla="*/ 1028209 w 1459900"/>
                  <a:gd name="connsiteY15" fmla="*/ 765270 h 1467749"/>
                  <a:gd name="connsiteX16" fmla="*/ 1004663 w 1459900"/>
                  <a:gd name="connsiteY16" fmla="*/ 353201 h 1467749"/>
                  <a:gd name="connsiteX17" fmla="*/ 1047832 w 1459900"/>
                  <a:gd name="connsiteY17" fmla="*/ 361050 h 1467749"/>
                  <a:gd name="connsiteX18" fmla="*/ 1263677 w 1459900"/>
                  <a:gd name="connsiteY18" fmla="*/ 427766 h 1467749"/>
                  <a:gd name="connsiteX19" fmla="*/ 1298997 w 1459900"/>
                  <a:gd name="connsiteY19" fmla="*/ 1271526 h 1467749"/>
                  <a:gd name="connsiteX20" fmla="*/ 1459900 w 1459900"/>
                  <a:gd name="connsiteY20" fmla="*/ 1467749 h 1467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9900" h="1467749">
                    <a:moveTo>
                      <a:pt x="572972" y="1408882"/>
                    </a:moveTo>
                    <a:lnTo>
                      <a:pt x="572972" y="1408882"/>
                    </a:lnTo>
                    <a:lnTo>
                      <a:pt x="0" y="557273"/>
                    </a:lnTo>
                    <a:lnTo>
                      <a:pt x="149130" y="474860"/>
                    </a:lnTo>
                    <a:lnTo>
                      <a:pt x="404220" y="902626"/>
                    </a:lnTo>
                    <a:lnTo>
                      <a:pt x="35320" y="278637"/>
                    </a:lnTo>
                    <a:lnTo>
                      <a:pt x="227619" y="184449"/>
                    </a:lnTo>
                    <a:lnTo>
                      <a:pt x="584745" y="808439"/>
                    </a:lnTo>
                    <a:lnTo>
                      <a:pt x="180525" y="113809"/>
                    </a:lnTo>
                    <a:lnTo>
                      <a:pt x="368899" y="15697"/>
                    </a:lnTo>
                    <a:lnTo>
                      <a:pt x="757421" y="745648"/>
                    </a:lnTo>
                    <a:lnTo>
                      <a:pt x="415993" y="98111"/>
                    </a:lnTo>
                    <a:lnTo>
                      <a:pt x="608292" y="0"/>
                    </a:lnTo>
                    <a:lnTo>
                      <a:pt x="639687" y="31395"/>
                    </a:lnTo>
                    <a:lnTo>
                      <a:pt x="1032134" y="816288"/>
                    </a:lnTo>
                    <a:lnTo>
                      <a:pt x="1028209" y="765270"/>
                    </a:lnTo>
                    <a:lnTo>
                      <a:pt x="1004663" y="353201"/>
                    </a:lnTo>
                    <a:lnTo>
                      <a:pt x="1047832" y="361050"/>
                    </a:lnTo>
                    <a:lnTo>
                      <a:pt x="1263677" y="427766"/>
                    </a:lnTo>
                    <a:lnTo>
                      <a:pt x="1298997" y="1271526"/>
                    </a:lnTo>
                    <a:lnTo>
                      <a:pt x="1459900" y="1467749"/>
                    </a:lnTo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H="1" flipV="1">
                <a:off x="2417470" y="2272264"/>
                <a:ext cx="90262" cy="259015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2970819" y="2225171"/>
                <a:ext cx="7849" cy="270788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3445679" y="2327207"/>
                <a:ext cx="94187" cy="204072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1993627" y="2574448"/>
                <a:ext cx="172677" cy="153054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flipV="1">
                <a:off x="3755712" y="2711804"/>
                <a:ext cx="137356" cy="205879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 flipV="1">
                <a:off x="1781706" y="3092477"/>
                <a:ext cx="211921" cy="54943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V="1">
                <a:off x="1711066" y="3681147"/>
                <a:ext cx="282561" cy="2354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9317713" y="4117204"/>
              <a:ext cx="446400" cy="446400"/>
              <a:chOff x="1050920" y="1328649"/>
              <a:chExt cx="3896987" cy="3896987"/>
            </a:xfrm>
            <a:noFill/>
          </p:grpSpPr>
          <p:sp>
            <p:nvSpPr>
              <p:cNvPr id="75" name="직사각형 74"/>
              <p:cNvSpPr/>
              <p:nvPr/>
            </p:nvSpPr>
            <p:spPr>
              <a:xfrm>
                <a:off x="1050920" y="1328649"/>
                <a:ext cx="3896987" cy="3896987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453322" y="4267200"/>
                <a:ext cx="3123095" cy="958436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2314713" y="2809461"/>
                <a:ext cx="998331" cy="1457739"/>
              </a:xfrm>
              <a:custGeom>
                <a:avLst/>
                <a:gdLst>
                  <a:gd name="connsiteX0" fmla="*/ 353392 w 998331"/>
                  <a:gd name="connsiteY0" fmla="*/ 1457739 h 1457739"/>
                  <a:gd name="connsiteX1" fmla="*/ 353392 w 998331"/>
                  <a:gd name="connsiteY1" fmla="*/ 1457739 h 1457739"/>
                  <a:gd name="connsiteX2" fmla="*/ 441739 w 998331"/>
                  <a:gd name="connsiteY2" fmla="*/ 940904 h 1457739"/>
                  <a:gd name="connsiteX3" fmla="*/ 450574 w 998331"/>
                  <a:gd name="connsiteY3" fmla="*/ 583096 h 1457739"/>
                  <a:gd name="connsiteX4" fmla="*/ 0 w 998331"/>
                  <a:gd name="connsiteY4" fmla="*/ 110435 h 1457739"/>
                  <a:gd name="connsiteX5" fmla="*/ 145774 w 998331"/>
                  <a:gd name="connsiteY5" fmla="*/ 0 h 1457739"/>
                  <a:gd name="connsiteX6" fmla="*/ 516835 w 998331"/>
                  <a:gd name="connsiteY6" fmla="*/ 494748 h 1457739"/>
                  <a:gd name="connsiteX7" fmla="*/ 454992 w 998331"/>
                  <a:gd name="connsiteY7" fmla="*/ 388730 h 1457739"/>
                  <a:gd name="connsiteX8" fmla="*/ 499165 w 998331"/>
                  <a:gd name="connsiteY8" fmla="*/ 278296 h 1457739"/>
                  <a:gd name="connsiteX9" fmla="*/ 653774 w 998331"/>
                  <a:gd name="connsiteY9" fmla="*/ 207617 h 1457739"/>
                  <a:gd name="connsiteX10" fmla="*/ 795131 w 998331"/>
                  <a:gd name="connsiteY10" fmla="*/ 242957 h 1457739"/>
                  <a:gd name="connsiteX11" fmla="*/ 830470 w 998331"/>
                  <a:gd name="connsiteY11" fmla="*/ 357809 h 1457739"/>
                  <a:gd name="connsiteX12" fmla="*/ 821635 w 998331"/>
                  <a:gd name="connsiteY12" fmla="*/ 454991 h 1457739"/>
                  <a:gd name="connsiteX13" fmla="*/ 795131 w 998331"/>
                  <a:gd name="connsiteY13" fmla="*/ 503583 h 1457739"/>
                  <a:gd name="connsiteX14" fmla="*/ 945322 w 998331"/>
                  <a:gd name="connsiteY14" fmla="*/ 803965 h 1457739"/>
                  <a:gd name="connsiteX15" fmla="*/ 614018 w 998331"/>
                  <a:gd name="connsiteY15" fmla="*/ 662609 h 1457739"/>
                  <a:gd name="connsiteX16" fmla="*/ 627270 w 998331"/>
                  <a:gd name="connsiteY16" fmla="*/ 561009 h 1457739"/>
                  <a:gd name="connsiteX17" fmla="*/ 808383 w 998331"/>
                  <a:gd name="connsiteY17" fmla="*/ 680278 h 1457739"/>
                  <a:gd name="connsiteX18" fmla="*/ 627270 w 998331"/>
                  <a:gd name="connsiteY18" fmla="*/ 552174 h 1457739"/>
                  <a:gd name="connsiteX19" fmla="*/ 627270 w 998331"/>
                  <a:gd name="connsiteY19" fmla="*/ 671444 h 1457739"/>
                  <a:gd name="connsiteX20" fmla="*/ 834887 w 998331"/>
                  <a:gd name="connsiteY20" fmla="*/ 750957 h 1457739"/>
                  <a:gd name="connsiteX21" fmla="*/ 834887 w 998331"/>
                  <a:gd name="connsiteY21" fmla="*/ 993913 h 1457739"/>
                  <a:gd name="connsiteX22" fmla="*/ 998331 w 998331"/>
                  <a:gd name="connsiteY22" fmla="*/ 1444487 h 1457739"/>
                  <a:gd name="connsiteX23" fmla="*/ 781878 w 998331"/>
                  <a:gd name="connsiteY23" fmla="*/ 1431235 h 1457739"/>
                  <a:gd name="connsiteX24" fmla="*/ 768626 w 998331"/>
                  <a:gd name="connsiteY24" fmla="*/ 1387061 h 1457739"/>
                  <a:gd name="connsiteX25" fmla="*/ 640522 w 998331"/>
                  <a:gd name="connsiteY25" fmla="*/ 949739 h 1457739"/>
                  <a:gd name="connsiteX26" fmla="*/ 490331 w 998331"/>
                  <a:gd name="connsiteY26" fmla="*/ 1448904 h 1457739"/>
                  <a:gd name="connsiteX27" fmla="*/ 353392 w 998331"/>
                  <a:gd name="connsiteY27" fmla="*/ 1457739 h 145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98331" h="1457739">
                    <a:moveTo>
                      <a:pt x="353392" y="1457739"/>
                    </a:moveTo>
                    <a:lnTo>
                      <a:pt x="353392" y="1457739"/>
                    </a:lnTo>
                    <a:lnTo>
                      <a:pt x="441739" y="940904"/>
                    </a:lnTo>
                    <a:lnTo>
                      <a:pt x="450574" y="583096"/>
                    </a:lnTo>
                    <a:lnTo>
                      <a:pt x="0" y="110435"/>
                    </a:lnTo>
                    <a:lnTo>
                      <a:pt x="145774" y="0"/>
                    </a:lnTo>
                    <a:lnTo>
                      <a:pt x="516835" y="494748"/>
                    </a:lnTo>
                    <a:lnTo>
                      <a:pt x="454992" y="388730"/>
                    </a:lnTo>
                    <a:lnTo>
                      <a:pt x="499165" y="278296"/>
                    </a:lnTo>
                    <a:lnTo>
                      <a:pt x="653774" y="207617"/>
                    </a:lnTo>
                    <a:lnTo>
                      <a:pt x="795131" y="242957"/>
                    </a:lnTo>
                    <a:lnTo>
                      <a:pt x="830470" y="357809"/>
                    </a:lnTo>
                    <a:lnTo>
                      <a:pt x="821635" y="454991"/>
                    </a:lnTo>
                    <a:lnTo>
                      <a:pt x="795131" y="503583"/>
                    </a:lnTo>
                    <a:lnTo>
                      <a:pt x="945322" y="803965"/>
                    </a:lnTo>
                    <a:lnTo>
                      <a:pt x="614018" y="662609"/>
                    </a:lnTo>
                    <a:lnTo>
                      <a:pt x="627270" y="561009"/>
                    </a:lnTo>
                    <a:lnTo>
                      <a:pt x="808383" y="680278"/>
                    </a:lnTo>
                    <a:lnTo>
                      <a:pt x="627270" y="552174"/>
                    </a:lnTo>
                    <a:lnTo>
                      <a:pt x="627270" y="671444"/>
                    </a:lnTo>
                    <a:lnTo>
                      <a:pt x="834887" y="750957"/>
                    </a:lnTo>
                    <a:lnTo>
                      <a:pt x="834887" y="993913"/>
                    </a:lnTo>
                    <a:lnTo>
                      <a:pt x="998331" y="1444487"/>
                    </a:lnTo>
                    <a:lnTo>
                      <a:pt x="781878" y="1431235"/>
                    </a:lnTo>
                    <a:lnTo>
                      <a:pt x="768626" y="1387061"/>
                    </a:lnTo>
                    <a:lnTo>
                      <a:pt x="640522" y="949739"/>
                    </a:lnTo>
                    <a:lnTo>
                      <a:pt x="490331" y="1448904"/>
                    </a:lnTo>
                    <a:lnTo>
                      <a:pt x="353392" y="1457739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2959652" y="3489739"/>
                <a:ext cx="1643270" cy="786296"/>
              </a:xfrm>
              <a:custGeom>
                <a:avLst/>
                <a:gdLst>
                  <a:gd name="connsiteX0" fmla="*/ 0 w 1643270"/>
                  <a:gd name="connsiteY0" fmla="*/ 0 h 786296"/>
                  <a:gd name="connsiteX1" fmla="*/ 0 w 1643270"/>
                  <a:gd name="connsiteY1" fmla="*/ 0 h 786296"/>
                  <a:gd name="connsiteX2" fmla="*/ 79513 w 1643270"/>
                  <a:gd name="connsiteY2" fmla="*/ 318052 h 786296"/>
                  <a:gd name="connsiteX3" fmla="*/ 185531 w 1643270"/>
                  <a:gd name="connsiteY3" fmla="*/ 538922 h 786296"/>
                  <a:gd name="connsiteX4" fmla="*/ 521252 w 1643270"/>
                  <a:gd name="connsiteY4" fmla="*/ 786296 h 786296"/>
                  <a:gd name="connsiteX5" fmla="*/ 1316383 w 1643270"/>
                  <a:gd name="connsiteY5" fmla="*/ 759791 h 786296"/>
                  <a:gd name="connsiteX6" fmla="*/ 1263374 w 1643270"/>
                  <a:gd name="connsiteY6" fmla="*/ 322470 h 786296"/>
                  <a:gd name="connsiteX7" fmla="*/ 1643270 w 1643270"/>
                  <a:gd name="connsiteY7" fmla="*/ 344557 h 786296"/>
                  <a:gd name="connsiteX8" fmla="*/ 1541670 w 1643270"/>
                  <a:gd name="connsiteY8" fmla="*/ 777461 h 786296"/>
                  <a:gd name="connsiteX9" fmla="*/ 1325218 w 1643270"/>
                  <a:gd name="connsiteY9" fmla="*/ 750957 h 78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43270" h="786296">
                    <a:moveTo>
                      <a:pt x="0" y="0"/>
                    </a:moveTo>
                    <a:lnTo>
                      <a:pt x="0" y="0"/>
                    </a:lnTo>
                    <a:lnTo>
                      <a:pt x="79513" y="318052"/>
                    </a:lnTo>
                    <a:lnTo>
                      <a:pt x="185531" y="538922"/>
                    </a:lnTo>
                    <a:lnTo>
                      <a:pt x="521252" y="786296"/>
                    </a:lnTo>
                    <a:lnTo>
                      <a:pt x="1316383" y="759791"/>
                    </a:lnTo>
                    <a:lnTo>
                      <a:pt x="1263374" y="322470"/>
                    </a:lnTo>
                    <a:lnTo>
                      <a:pt x="1643270" y="344557"/>
                    </a:lnTo>
                    <a:lnTo>
                      <a:pt x="1541670" y="777461"/>
                    </a:lnTo>
                    <a:lnTo>
                      <a:pt x="1325218" y="750957"/>
                    </a:lnTo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 flipH="1" flipV="1">
                <a:off x="4024243" y="3538330"/>
                <a:ext cx="97183" cy="14135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4245113" y="3461809"/>
                <a:ext cx="0" cy="204626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flipV="1">
                <a:off x="4659899" y="3486294"/>
                <a:ext cx="79513" cy="24542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flipV="1">
                <a:off x="4423699" y="3431077"/>
                <a:ext cx="49123" cy="214508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자유형 93"/>
              <p:cNvSpPr/>
              <p:nvPr/>
            </p:nvSpPr>
            <p:spPr>
              <a:xfrm>
                <a:off x="1409148" y="3781287"/>
                <a:ext cx="326887" cy="508000"/>
              </a:xfrm>
              <a:custGeom>
                <a:avLst/>
                <a:gdLst>
                  <a:gd name="connsiteX0" fmla="*/ 106017 w 326887"/>
                  <a:gd name="connsiteY0" fmla="*/ 508000 h 508000"/>
                  <a:gd name="connsiteX1" fmla="*/ 106017 w 326887"/>
                  <a:gd name="connsiteY1" fmla="*/ 508000 h 508000"/>
                  <a:gd name="connsiteX2" fmla="*/ 97182 w 326887"/>
                  <a:gd name="connsiteY2" fmla="*/ 459409 h 508000"/>
                  <a:gd name="connsiteX3" fmla="*/ 75095 w 326887"/>
                  <a:gd name="connsiteY3" fmla="*/ 410817 h 508000"/>
                  <a:gd name="connsiteX4" fmla="*/ 0 w 326887"/>
                  <a:gd name="connsiteY4" fmla="*/ 61843 h 508000"/>
                  <a:gd name="connsiteX5" fmla="*/ 322469 w 326887"/>
                  <a:gd name="connsiteY5" fmla="*/ 0 h 508000"/>
                  <a:gd name="connsiteX6" fmla="*/ 326887 w 326887"/>
                  <a:gd name="connsiteY6" fmla="*/ 481496 h 508000"/>
                  <a:gd name="connsiteX7" fmla="*/ 106017 w 326887"/>
                  <a:gd name="connsiteY7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6887" h="508000">
                    <a:moveTo>
                      <a:pt x="106017" y="508000"/>
                    </a:moveTo>
                    <a:lnTo>
                      <a:pt x="106017" y="508000"/>
                    </a:lnTo>
                    <a:cubicBezTo>
                      <a:pt x="103072" y="491803"/>
                      <a:pt x="102174" y="475097"/>
                      <a:pt x="97182" y="459409"/>
                    </a:cubicBezTo>
                    <a:cubicBezTo>
                      <a:pt x="91787" y="442454"/>
                      <a:pt x="75095" y="410817"/>
                      <a:pt x="75095" y="410817"/>
                    </a:cubicBezTo>
                    <a:lnTo>
                      <a:pt x="0" y="61843"/>
                    </a:lnTo>
                    <a:lnTo>
                      <a:pt x="322469" y="0"/>
                    </a:lnTo>
                    <a:cubicBezTo>
                      <a:pt x="323942" y="160499"/>
                      <a:pt x="325414" y="320997"/>
                      <a:pt x="326887" y="481496"/>
                    </a:cubicBezTo>
                    <a:lnTo>
                      <a:pt x="106017" y="50800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96" name="직선 연결선 95"/>
              <p:cNvCxnSpPr/>
              <p:nvPr/>
            </p:nvCxnSpPr>
            <p:spPr>
              <a:xfrm flipH="1" flipV="1">
                <a:off x="1275488" y="3431077"/>
                <a:ext cx="94950" cy="199048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V="1">
                <a:off x="1492164" y="3343965"/>
                <a:ext cx="0" cy="276349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V="1">
                <a:off x="1625600" y="3388139"/>
                <a:ext cx="53009" cy="257446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V="1">
                <a:off x="1732881" y="3461809"/>
                <a:ext cx="144053" cy="183776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>
              <a:off x="7633486" y="4116268"/>
              <a:ext cx="447389" cy="447389"/>
              <a:chOff x="1714991" y="1467750"/>
              <a:chExt cx="2849160" cy="2849160"/>
            </a:xfrm>
            <a:noFill/>
          </p:grpSpPr>
          <p:sp>
            <p:nvSpPr>
              <p:cNvPr id="10" name="직사각형 9"/>
              <p:cNvSpPr/>
              <p:nvPr/>
            </p:nvSpPr>
            <p:spPr>
              <a:xfrm>
                <a:off x="1714991" y="1467750"/>
                <a:ext cx="2849160" cy="2849160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468488" y="1467750"/>
                <a:ext cx="1338242" cy="1161641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335056" y="2346830"/>
                <a:ext cx="1605106" cy="278637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 rot="1788194">
                <a:off x="2847502" y="3292598"/>
                <a:ext cx="644485" cy="626283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3020614" y="3477071"/>
                <a:ext cx="298259" cy="286486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 flipH="1" flipV="1">
                <a:off x="2684333" y="2892330"/>
                <a:ext cx="7849" cy="384813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3504546" y="2668078"/>
                <a:ext cx="0" cy="337504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20022" y="2869021"/>
                <a:ext cx="3924" cy="349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>
              <a:off x="8756691" y="4116881"/>
              <a:ext cx="446400" cy="446400"/>
              <a:chOff x="1334323" y="1526909"/>
              <a:chExt cx="3896987" cy="3896987"/>
            </a:xfrm>
            <a:noFill/>
          </p:grpSpPr>
          <p:sp>
            <p:nvSpPr>
              <p:cNvPr id="25" name="직사각형 24"/>
              <p:cNvSpPr/>
              <p:nvPr/>
            </p:nvSpPr>
            <p:spPr>
              <a:xfrm>
                <a:off x="1334323" y="1526909"/>
                <a:ext cx="3896987" cy="3896987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770671" y="2476336"/>
                <a:ext cx="973267" cy="985473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896254" y="3324021"/>
                <a:ext cx="737799" cy="231543"/>
              </a:xfrm>
              <a:prstGeom prst="rect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2951197" y="3547715"/>
                <a:ext cx="1499145" cy="1875894"/>
              </a:xfrm>
              <a:custGeom>
                <a:avLst/>
                <a:gdLst>
                  <a:gd name="connsiteX0" fmla="*/ 0 w 1499145"/>
                  <a:gd name="connsiteY0" fmla="*/ 7849 h 1875894"/>
                  <a:gd name="connsiteX1" fmla="*/ 133431 w 1499145"/>
                  <a:gd name="connsiteY1" fmla="*/ 1169490 h 1875894"/>
                  <a:gd name="connsiteX2" fmla="*/ 168751 w 1499145"/>
                  <a:gd name="connsiteY2" fmla="*/ 1173415 h 1875894"/>
                  <a:gd name="connsiteX3" fmla="*/ 180525 w 1499145"/>
                  <a:gd name="connsiteY3" fmla="*/ 1244055 h 1875894"/>
                  <a:gd name="connsiteX4" fmla="*/ 298259 w 1499145"/>
                  <a:gd name="connsiteY4" fmla="*/ 1287224 h 1875894"/>
                  <a:gd name="connsiteX5" fmla="*/ 408144 w 1499145"/>
                  <a:gd name="connsiteY5" fmla="*/ 1491296 h 1875894"/>
                  <a:gd name="connsiteX6" fmla="*/ 745648 w 1499145"/>
                  <a:gd name="connsiteY6" fmla="*/ 1644350 h 1875894"/>
                  <a:gd name="connsiteX7" fmla="*/ 777043 w 1499145"/>
                  <a:gd name="connsiteY7" fmla="*/ 1660048 h 1875894"/>
                  <a:gd name="connsiteX8" fmla="*/ 1314695 w 1499145"/>
                  <a:gd name="connsiteY8" fmla="*/ 1781706 h 1875894"/>
                  <a:gd name="connsiteX9" fmla="*/ 1440278 w 1499145"/>
                  <a:gd name="connsiteY9" fmla="*/ 1875894 h 1875894"/>
                  <a:gd name="connsiteX10" fmla="*/ 1499145 w 1499145"/>
                  <a:gd name="connsiteY10" fmla="*/ 1871969 h 1875894"/>
                  <a:gd name="connsiteX11" fmla="*/ 1350015 w 1499145"/>
                  <a:gd name="connsiteY11" fmla="*/ 1742462 h 1875894"/>
                  <a:gd name="connsiteX12" fmla="*/ 757421 w 1499145"/>
                  <a:gd name="connsiteY12" fmla="*/ 1624728 h 1875894"/>
                  <a:gd name="connsiteX13" fmla="*/ 419917 w 1499145"/>
                  <a:gd name="connsiteY13" fmla="*/ 1471674 h 1875894"/>
                  <a:gd name="connsiteX14" fmla="*/ 325730 w 1499145"/>
                  <a:gd name="connsiteY14" fmla="*/ 1279375 h 1875894"/>
                  <a:gd name="connsiteX15" fmla="*/ 467011 w 1499145"/>
                  <a:gd name="connsiteY15" fmla="*/ 1251904 h 1875894"/>
                  <a:gd name="connsiteX16" fmla="*/ 474860 w 1499145"/>
                  <a:gd name="connsiteY16" fmla="*/ 1169490 h 1875894"/>
                  <a:gd name="connsiteX17" fmla="*/ 514104 w 1499145"/>
                  <a:gd name="connsiteY17" fmla="*/ 1165566 h 1875894"/>
                  <a:gd name="connsiteX18" fmla="*/ 608291 w 1499145"/>
                  <a:gd name="connsiteY18" fmla="*/ 0 h 1875894"/>
                  <a:gd name="connsiteX19" fmla="*/ 0 w 1499145"/>
                  <a:gd name="connsiteY19" fmla="*/ 7849 h 187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99145" h="1875894">
                    <a:moveTo>
                      <a:pt x="0" y="7849"/>
                    </a:moveTo>
                    <a:lnTo>
                      <a:pt x="133431" y="1169490"/>
                    </a:lnTo>
                    <a:lnTo>
                      <a:pt x="168751" y="1173415"/>
                    </a:lnTo>
                    <a:lnTo>
                      <a:pt x="180525" y="1244055"/>
                    </a:lnTo>
                    <a:lnTo>
                      <a:pt x="298259" y="1287224"/>
                    </a:lnTo>
                    <a:lnTo>
                      <a:pt x="408144" y="1491296"/>
                    </a:lnTo>
                    <a:lnTo>
                      <a:pt x="745648" y="1644350"/>
                    </a:lnTo>
                    <a:lnTo>
                      <a:pt x="777043" y="1660048"/>
                    </a:lnTo>
                    <a:lnTo>
                      <a:pt x="1314695" y="1781706"/>
                    </a:lnTo>
                    <a:lnTo>
                      <a:pt x="1440278" y="1875894"/>
                    </a:lnTo>
                    <a:lnTo>
                      <a:pt x="1499145" y="1871969"/>
                    </a:lnTo>
                    <a:lnTo>
                      <a:pt x="1350015" y="1742462"/>
                    </a:lnTo>
                    <a:lnTo>
                      <a:pt x="757421" y="1624728"/>
                    </a:lnTo>
                    <a:lnTo>
                      <a:pt x="419917" y="1471674"/>
                    </a:lnTo>
                    <a:lnTo>
                      <a:pt x="325730" y="1279375"/>
                    </a:lnTo>
                    <a:lnTo>
                      <a:pt x="467011" y="1251904"/>
                    </a:lnTo>
                    <a:lnTo>
                      <a:pt x="474860" y="1169490"/>
                    </a:lnTo>
                    <a:lnTo>
                      <a:pt x="514104" y="1165566"/>
                    </a:lnTo>
                    <a:lnTo>
                      <a:pt x="608291" y="0"/>
                    </a:lnTo>
                    <a:lnTo>
                      <a:pt x="0" y="7849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66" name="직선 연결선 65"/>
              <p:cNvCxnSpPr>
                <a:stCxn id="61" idx="0"/>
              </p:cNvCxnSpPr>
              <p:nvPr/>
            </p:nvCxnSpPr>
            <p:spPr>
              <a:xfrm>
                <a:off x="3257305" y="2476336"/>
                <a:ext cx="7849" cy="310033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3006139" y="2535203"/>
                <a:ext cx="11773" cy="251166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3437830" y="2511657"/>
                <a:ext cx="27471" cy="274712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>
                <a:stCxn id="64" idx="2"/>
                <a:endCxn id="64" idx="16"/>
              </p:cNvCxnSpPr>
              <p:nvPr/>
            </p:nvCxnSpPr>
            <p:spPr>
              <a:xfrm flipV="1">
                <a:off x="3119948" y="4717205"/>
                <a:ext cx="306109" cy="3925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/>
            <p:cNvSpPr/>
            <p:nvPr/>
          </p:nvSpPr>
          <p:spPr>
            <a:xfrm>
              <a:off x="7562464" y="4086642"/>
              <a:ext cx="1736842" cy="546318"/>
            </a:xfrm>
            <a:prstGeom prst="rect">
              <a:avLst/>
            </a:prstGeom>
            <a:solidFill>
              <a:srgbClr val="F7F7F7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AE596C9-3ECB-4BDC-813F-09E0E76F8255}"/>
              </a:ext>
            </a:extLst>
          </p:cNvPr>
          <p:cNvSpPr txBox="1"/>
          <p:nvPr/>
        </p:nvSpPr>
        <p:spPr>
          <a:xfrm>
            <a:off x="1252921" y="1032403"/>
            <a:ext cx="3932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4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(until 3 June)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74C500E-6552-4055-98BC-1153E5346B6C}"/>
              </a:ext>
            </a:extLst>
          </p:cNvPr>
          <p:cNvSpPr/>
          <p:nvPr/>
        </p:nvSpPr>
        <p:spPr>
          <a:xfrm>
            <a:off x="1185665" y="1083202"/>
            <a:ext cx="60852" cy="53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53EC83-E04C-46C7-A252-299D66603DD0}"/>
              </a:ext>
            </a:extLst>
          </p:cNvPr>
          <p:cNvSpPr txBox="1"/>
          <p:nvPr/>
        </p:nvSpPr>
        <p:spPr>
          <a:xfrm>
            <a:off x="1252921" y="3946571"/>
            <a:ext cx="4058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Iteration 5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(until 16 June)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E711AD0-C799-42C5-931A-BD74282D689B}"/>
              </a:ext>
            </a:extLst>
          </p:cNvPr>
          <p:cNvSpPr/>
          <p:nvPr/>
        </p:nvSpPr>
        <p:spPr>
          <a:xfrm>
            <a:off x="1185665" y="3997370"/>
            <a:ext cx="60852" cy="53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6049A-72E2-4B56-B5D4-36B05F6B3EE7}"/>
              </a:ext>
            </a:extLst>
          </p:cNvPr>
          <p:cNvSpPr txBox="1"/>
          <p:nvPr/>
        </p:nvSpPr>
        <p:spPr>
          <a:xfrm>
            <a:off x="1499301" y="1853322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 접속을 위한 무작위 링크 발급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ECFACD-45DB-472F-8B56-1CADE9C8DA03}"/>
              </a:ext>
            </a:extLst>
          </p:cNvPr>
          <p:cNvSpPr txBox="1"/>
          <p:nvPr/>
        </p:nvSpPr>
        <p:spPr>
          <a:xfrm>
            <a:off x="1499301" y="2467381"/>
            <a:ext cx="4081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 관리 기능 완성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Layer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8EFADF-3565-4E5F-B232-2A9FE19A49A5}"/>
              </a:ext>
            </a:extLst>
          </p:cNvPr>
          <p:cNvSpPr txBox="1"/>
          <p:nvPr/>
        </p:nvSpPr>
        <p:spPr>
          <a:xfrm>
            <a:off x="1499301" y="4790265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송금 횟수 최적화 알고리즘 구현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941D9A-F2E6-4AB8-8A21-DCE927CBB2EB}"/>
              </a:ext>
            </a:extLst>
          </p:cNvPr>
          <p:cNvSpPr txBox="1"/>
          <p:nvPr/>
        </p:nvSpPr>
        <p:spPr>
          <a:xfrm>
            <a:off x="1499301" y="3081440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내역 관리 기능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B52A51-1D68-4C71-96C8-D659EC4F6942}"/>
              </a:ext>
            </a:extLst>
          </p:cNvPr>
          <p:cNvSpPr txBox="1"/>
          <p:nvPr/>
        </p:nvSpPr>
        <p:spPr>
          <a:xfrm>
            <a:off x="1499301" y="541037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정산 시스템</a:t>
            </a:r>
          </a:p>
        </p:txBody>
      </p:sp>
    </p:spTree>
    <p:extLst>
      <p:ext uri="{BB962C8B-B14F-4D97-AF65-F5344CB8AC3E}">
        <p14:creationId xmlns:p14="http://schemas.microsoft.com/office/powerpoint/2010/main" val="14480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378855" y="2390607"/>
            <a:ext cx="1904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/>
              <a:t>느낀 점</a:t>
            </a:r>
            <a:endParaRPr lang="en-US" altLang="ko-KR" sz="4000" dirty="0"/>
          </a:p>
          <a:p>
            <a:pPr algn="ctr"/>
            <a:r>
              <a:rPr lang="en-US" altLang="ko-KR" sz="4000" dirty="0"/>
              <a:t>&amp;</a:t>
            </a:r>
          </a:p>
          <a:p>
            <a:pPr algn="ctr"/>
            <a:r>
              <a:rPr lang="ko-KR" altLang="en-US" sz="4000" dirty="0"/>
              <a:t>제한 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-139900" y="3763458"/>
            <a:ext cx="4795694" cy="1962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5120" y="1616727"/>
            <a:ext cx="2358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endParaRPr lang="ko-KR" altLang="en-US" sz="150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8006" y="333225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CHAPTER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25962" y="4141118"/>
            <a:ext cx="447389" cy="447389"/>
            <a:chOff x="1714991" y="1467750"/>
            <a:chExt cx="2849160" cy="2849160"/>
          </a:xfrm>
        </p:grpSpPr>
        <p:sp>
          <p:nvSpPr>
            <p:cNvPr id="10" name="직사각형 9"/>
            <p:cNvSpPr/>
            <p:nvPr/>
          </p:nvSpPr>
          <p:spPr>
            <a:xfrm>
              <a:off x="1714991" y="1467750"/>
              <a:ext cx="2849160" cy="2849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68488" y="1467750"/>
              <a:ext cx="1338242" cy="1161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335056" y="2346830"/>
              <a:ext cx="1605106" cy="278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788194">
              <a:off x="2847502" y="3292598"/>
              <a:ext cx="644485" cy="626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020614" y="3477071"/>
              <a:ext cx="298259" cy="2864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 flipV="1">
              <a:off x="2684333" y="2892330"/>
              <a:ext cx="7849" cy="384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3504546" y="2668078"/>
              <a:ext cx="0" cy="337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220022" y="2869021"/>
              <a:ext cx="3924" cy="349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3449167" y="4141731"/>
            <a:ext cx="446400" cy="446400"/>
            <a:chOff x="1334323" y="1526909"/>
            <a:chExt cx="3896987" cy="3896987"/>
          </a:xfrm>
        </p:grpSpPr>
        <p:sp>
          <p:nvSpPr>
            <p:cNvPr id="25" name="직사각형 24"/>
            <p:cNvSpPr/>
            <p:nvPr/>
          </p:nvSpPr>
          <p:spPr>
            <a:xfrm>
              <a:off x="1334323" y="1526909"/>
              <a:ext cx="3896987" cy="3896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770671" y="2476336"/>
              <a:ext cx="973267" cy="9854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896254" y="3324021"/>
              <a:ext cx="737799" cy="231543"/>
            </a:xfrm>
            <a:prstGeom prst="rect">
              <a:avLst/>
            </a:prstGeom>
            <a:solidFill>
              <a:srgbClr val="FBFB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2951197" y="3547715"/>
              <a:ext cx="1499145" cy="1875894"/>
            </a:xfrm>
            <a:custGeom>
              <a:avLst/>
              <a:gdLst>
                <a:gd name="connsiteX0" fmla="*/ 0 w 1499145"/>
                <a:gd name="connsiteY0" fmla="*/ 7849 h 1875894"/>
                <a:gd name="connsiteX1" fmla="*/ 133431 w 1499145"/>
                <a:gd name="connsiteY1" fmla="*/ 1169490 h 1875894"/>
                <a:gd name="connsiteX2" fmla="*/ 168751 w 1499145"/>
                <a:gd name="connsiteY2" fmla="*/ 1173415 h 1875894"/>
                <a:gd name="connsiteX3" fmla="*/ 180525 w 1499145"/>
                <a:gd name="connsiteY3" fmla="*/ 1244055 h 1875894"/>
                <a:gd name="connsiteX4" fmla="*/ 298259 w 1499145"/>
                <a:gd name="connsiteY4" fmla="*/ 1287224 h 1875894"/>
                <a:gd name="connsiteX5" fmla="*/ 408144 w 1499145"/>
                <a:gd name="connsiteY5" fmla="*/ 1491296 h 1875894"/>
                <a:gd name="connsiteX6" fmla="*/ 745648 w 1499145"/>
                <a:gd name="connsiteY6" fmla="*/ 1644350 h 1875894"/>
                <a:gd name="connsiteX7" fmla="*/ 777043 w 1499145"/>
                <a:gd name="connsiteY7" fmla="*/ 1660048 h 1875894"/>
                <a:gd name="connsiteX8" fmla="*/ 1314695 w 1499145"/>
                <a:gd name="connsiteY8" fmla="*/ 1781706 h 1875894"/>
                <a:gd name="connsiteX9" fmla="*/ 1440278 w 1499145"/>
                <a:gd name="connsiteY9" fmla="*/ 1875894 h 1875894"/>
                <a:gd name="connsiteX10" fmla="*/ 1499145 w 1499145"/>
                <a:gd name="connsiteY10" fmla="*/ 1871969 h 1875894"/>
                <a:gd name="connsiteX11" fmla="*/ 1350015 w 1499145"/>
                <a:gd name="connsiteY11" fmla="*/ 1742462 h 1875894"/>
                <a:gd name="connsiteX12" fmla="*/ 757421 w 1499145"/>
                <a:gd name="connsiteY12" fmla="*/ 1624728 h 1875894"/>
                <a:gd name="connsiteX13" fmla="*/ 419917 w 1499145"/>
                <a:gd name="connsiteY13" fmla="*/ 1471674 h 1875894"/>
                <a:gd name="connsiteX14" fmla="*/ 325730 w 1499145"/>
                <a:gd name="connsiteY14" fmla="*/ 1279375 h 1875894"/>
                <a:gd name="connsiteX15" fmla="*/ 467011 w 1499145"/>
                <a:gd name="connsiteY15" fmla="*/ 1251904 h 1875894"/>
                <a:gd name="connsiteX16" fmla="*/ 474860 w 1499145"/>
                <a:gd name="connsiteY16" fmla="*/ 1169490 h 1875894"/>
                <a:gd name="connsiteX17" fmla="*/ 514104 w 1499145"/>
                <a:gd name="connsiteY17" fmla="*/ 1165566 h 1875894"/>
                <a:gd name="connsiteX18" fmla="*/ 608291 w 1499145"/>
                <a:gd name="connsiteY18" fmla="*/ 0 h 1875894"/>
                <a:gd name="connsiteX19" fmla="*/ 0 w 1499145"/>
                <a:gd name="connsiteY19" fmla="*/ 7849 h 1875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9145" h="1875894">
                  <a:moveTo>
                    <a:pt x="0" y="7849"/>
                  </a:moveTo>
                  <a:lnTo>
                    <a:pt x="133431" y="1169490"/>
                  </a:lnTo>
                  <a:lnTo>
                    <a:pt x="168751" y="1173415"/>
                  </a:lnTo>
                  <a:lnTo>
                    <a:pt x="180525" y="1244055"/>
                  </a:lnTo>
                  <a:lnTo>
                    <a:pt x="298259" y="1287224"/>
                  </a:lnTo>
                  <a:lnTo>
                    <a:pt x="408144" y="1491296"/>
                  </a:lnTo>
                  <a:lnTo>
                    <a:pt x="745648" y="1644350"/>
                  </a:lnTo>
                  <a:lnTo>
                    <a:pt x="777043" y="1660048"/>
                  </a:lnTo>
                  <a:lnTo>
                    <a:pt x="1314695" y="1781706"/>
                  </a:lnTo>
                  <a:lnTo>
                    <a:pt x="1440278" y="1875894"/>
                  </a:lnTo>
                  <a:lnTo>
                    <a:pt x="1499145" y="1871969"/>
                  </a:lnTo>
                  <a:lnTo>
                    <a:pt x="1350015" y="1742462"/>
                  </a:lnTo>
                  <a:lnTo>
                    <a:pt x="757421" y="1624728"/>
                  </a:lnTo>
                  <a:lnTo>
                    <a:pt x="419917" y="1471674"/>
                  </a:lnTo>
                  <a:lnTo>
                    <a:pt x="325730" y="1279375"/>
                  </a:lnTo>
                  <a:lnTo>
                    <a:pt x="467011" y="1251904"/>
                  </a:lnTo>
                  <a:lnTo>
                    <a:pt x="474860" y="1169490"/>
                  </a:lnTo>
                  <a:lnTo>
                    <a:pt x="514104" y="1165566"/>
                  </a:lnTo>
                  <a:lnTo>
                    <a:pt x="608291" y="0"/>
                  </a:lnTo>
                  <a:lnTo>
                    <a:pt x="0" y="784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66" name="직선 연결선 65"/>
            <p:cNvCxnSpPr>
              <a:stCxn id="61" idx="0"/>
            </p:cNvCxnSpPr>
            <p:nvPr/>
          </p:nvCxnSpPr>
          <p:spPr>
            <a:xfrm>
              <a:off x="3257305" y="2476336"/>
              <a:ext cx="7849" cy="310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006139" y="2535203"/>
              <a:ext cx="11773" cy="25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3437830" y="2511657"/>
              <a:ext cx="27471" cy="274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4" idx="2"/>
              <a:endCxn id="64" idx="16"/>
            </p:cNvCxnSpPr>
            <p:nvPr/>
          </p:nvCxnSpPr>
          <p:spPr>
            <a:xfrm flipV="1">
              <a:off x="3119948" y="4717205"/>
              <a:ext cx="306109" cy="39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4010189" y="4142054"/>
            <a:ext cx="446400" cy="446400"/>
            <a:chOff x="1050920" y="1328649"/>
            <a:chExt cx="3896987" cy="3896987"/>
          </a:xfrm>
        </p:grpSpPr>
        <p:sp>
          <p:nvSpPr>
            <p:cNvPr id="75" name="직사각형 74"/>
            <p:cNvSpPr/>
            <p:nvPr/>
          </p:nvSpPr>
          <p:spPr>
            <a:xfrm>
              <a:off x="1050920" y="1328649"/>
              <a:ext cx="3896987" cy="3896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53322" y="4267200"/>
              <a:ext cx="3123095" cy="9584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4" name="자유형 83"/>
            <p:cNvSpPr/>
            <p:nvPr/>
          </p:nvSpPr>
          <p:spPr>
            <a:xfrm>
              <a:off x="2314713" y="2809461"/>
              <a:ext cx="998331" cy="1457739"/>
            </a:xfrm>
            <a:custGeom>
              <a:avLst/>
              <a:gdLst>
                <a:gd name="connsiteX0" fmla="*/ 353392 w 998331"/>
                <a:gd name="connsiteY0" fmla="*/ 1457739 h 1457739"/>
                <a:gd name="connsiteX1" fmla="*/ 353392 w 998331"/>
                <a:gd name="connsiteY1" fmla="*/ 1457739 h 1457739"/>
                <a:gd name="connsiteX2" fmla="*/ 441739 w 998331"/>
                <a:gd name="connsiteY2" fmla="*/ 940904 h 1457739"/>
                <a:gd name="connsiteX3" fmla="*/ 450574 w 998331"/>
                <a:gd name="connsiteY3" fmla="*/ 583096 h 1457739"/>
                <a:gd name="connsiteX4" fmla="*/ 0 w 998331"/>
                <a:gd name="connsiteY4" fmla="*/ 110435 h 1457739"/>
                <a:gd name="connsiteX5" fmla="*/ 145774 w 998331"/>
                <a:gd name="connsiteY5" fmla="*/ 0 h 1457739"/>
                <a:gd name="connsiteX6" fmla="*/ 516835 w 998331"/>
                <a:gd name="connsiteY6" fmla="*/ 494748 h 1457739"/>
                <a:gd name="connsiteX7" fmla="*/ 454992 w 998331"/>
                <a:gd name="connsiteY7" fmla="*/ 388730 h 1457739"/>
                <a:gd name="connsiteX8" fmla="*/ 499165 w 998331"/>
                <a:gd name="connsiteY8" fmla="*/ 278296 h 1457739"/>
                <a:gd name="connsiteX9" fmla="*/ 653774 w 998331"/>
                <a:gd name="connsiteY9" fmla="*/ 207617 h 1457739"/>
                <a:gd name="connsiteX10" fmla="*/ 795131 w 998331"/>
                <a:gd name="connsiteY10" fmla="*/ 242957 h 1457739"/>
                <a:gd name="connsiteX11" fmla="*/ 830470 w 998331"/>
                <a:gd name="connsiteY11" fmla="*/ 357809 h 1457739"/>
                <a:gd name="connsiteX12" fmla="*/ 821635 w 998331"/>
                <a:gd name="connsiteY12" fmla="*/ 454991 h 1457739"/>
                <a:gd name="connsiteX13" fmla="*/ 795131 w 998331"/>
                <a:gd name="connsiteY13" fmla="*/ 503583 h 1457739"/>
                <a:gd name="connsiteX14" fmla="*/ 945322 w 998331"/>
                <a:gd name="connsiteY14" fmla="*/ 803965 h 1457739"/>
                <a:gd name="connsiteX15" fmla="*/ 614018 w 998331"/>
                <a:gd name="connsiteY15" fmla="*/ 662609 h 1457739"/>
                <a:gd name="connsiteX16" fmla="*/ 627270 w 998331"/>
                <a:gd name="connsiteY16" fmla="*/ 561009 h 1457739"/>
                <a:gd name="connsiteX17" fmla="*/ 808383 w 998331"/>
                <a:gd name="connsiteY17" fmla="*/ 680278 h 1457739"/>
                <a:gd name="connsiteX18" fmla="*/ 627270 w 998331"/>
                <a:gd name="connsiteY18" fmla="*/ 552174 h 1457739"/>
                <a:gd name="connsiteX19" fmla="*/ 627270 w 998331"/>
                <a:gd name="connsiteY19" fmla="*/ 671444 h 1457739"/>
                <a:gd name="connsiteX20" fmla="*/ 834887 w 998331"/>
                <a:gd name="connsiteY20" fmla="*/ 750957 h 1457739"/>
                <a:gd name="connsiteX21" fmla="*/ 834887 w 998331"/>
                <a:gd name="connsiteY21" fmla="*/ 993913 h 1457739"/>
                <a:gd name="connsiteX22" fmla="*/ 998331 w 998331"/>
                <a:gd name="connsiteY22" fmla="*/ 1444487 h 1457739"/>
                <a:gd name="connsiteX23" fmla="*/ 781878 w 998331"/>
                <a:gd name="connsiteY23" fmla="*/ 1431235 h 1457739"/>
                <a:gd name="connsiteX24" fmla="*/ 768626 w 998331"/>
                <a:gd name="connsiteY24" fmla="*/ 1387061 h 1457739"/>
                <a:gd name="connsiteX25" fmla="*/ 640522 w 998331"/>
                <a:gd name="connsiteY25" fmla="*/ 949739 h 1457739"/>
                <a:gd name="connsiteX26" fmla="*/ 490331 w 998331"/>
                <a:gd name="connsiteY26" fmla="*/ 1448904 h 1457739"/>
                <a:gd name="connsiteX27" fmla="*/ 353392 w 998331"/>
                <a:gd name="connsiteY27" fmla="*/ 1457739 h 145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8331" h="1457739">
                  <a:moveTo>
                    <a:pt x="353392" y="1457739"/>
                  </a:moveTo>
                  <a:lnTo>
                    <a:pt x="353392" y="1457739"/>
                  </a:lnTo>
                  <a:lnTo>
                    <a:pt x="441739" y="940904"/>
                  </a:lnTo>
                  <a:lnTo>
                    <a:pt x="450574" y="583096"/>
                  </a:lnTo>
                  <a:lnTo>
                    <a:pt x="0" y="110435"/>
                  </a:lnTo>
                  <a:lnTo>
                    <a:pt x="145774" y="0"/>
                  </a:lnTo>
                  <a:lnTo>
                    <a:pt x="516835" y="494748"/>
                  </a:lnTo>
                  <a:lnTo>
                    <a:pt x="454992" y="388730"/>
                  </a:lnTo>
                  <a:lnTo>
                    <a:pt x="499165" y="278296"/>
                  </a:lnTo>
                  <a:lnTo>
                    <a:pt x="653774" y="207617"/>
                  </a:lnTo>
                  <a:lnTo>
                    <a:pt x="795131" y="242957"/>
                  </a:lnTo>
                  <a:lnTo>
                    <a:pt x="830470" y="357809"/>
                  </a:lnTo>
                  <a:lnTo>
                    <a:pt x="821635" y="454991"/>
                  </a:lnTo>
                  <a:lnTo>
                    <a:pt x="795131" y="503583"/>
                  </a:lnTo>
                  <a:lnTo>
                    <a:pt x="945322" y="803965"/>
                  </a:lnTo>
                  <a:lnTo>
                    <a:pt x="614018" y="662609"/>
                  </a:lnTo>
                  <a:lnTo>
                    <a:pt x="627270" y="561009"/>
                  </a:lnTo>
                  <a:lnTo>
                    <a:pt x="808383" y="680278"/>
                  </a:lnTo>
                  <a:lnTo>
                    <a:pt x="627270" y="552174"/>
                  </a:lnTo>
                  <a:lnTo>
                    <a:pt x="627270" y="671444"/>
                  </a:lnTo>
                  <a:lnTo>
                    <a:pt x="834887" y="750957"/>
                  </a:lnTo>
                  <a:lnTo>
                    <a:pt x="834887" y="993913"/>
                  </a:lnTo>
                  <a:lnTo>
                    <a:pt x="998331" y="1444487"/>
                  </a:lnTo>
                  <a:lnTo>
                    <a:pt x="781878" y="1431235"/>
                  </a:lnTo>
                  <a:lnTo>
                    <a:pt x="768626" y="1387061"/>
                  </a:lnTo>
                  <a:lnTo>
                    <a:pt x="640522" y="949739"/>
                  </a:lnTo>
                  <a:lnTo>
                    <a:pt x="490331" y="1448904"/>
                  </a:lnTo>
                  <a:lnTo>
                    <a:pt x="353392" y="145773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자유형 84"/>
            <p:cNvSpPr/>
            <p:nvPr/>
          </p:nvSpPr>
          <p:spPr>
            <a:xfrm>
              <a:off x="2959652" y="3489739"/>
              <a:ext cx="1643270" cy="786296"/>
            </a:xfrm>
            <a:custGeom>
              <a:avLst/>
              <a:gdLst>
                <a:gd name="connsiteX0" fmla="*/ 0 w 1643270"/>
                <a:gd name="connsiteY0" fmla="*/ 0 h 786296"/>
                <a:gd name="connsiteX1" fmla="*/ 0 w 1643270"/>
                <a:gd name="connsiteY1" fmla="*/ 0 h 786296"/>
                <a:gd name="connsiteX2" fmla="*/ 79513 w 1643270"/>
                <a:gd name="connsiteY2" fmla="*/ 318052 h 786296"/>
                <a:gd name="connsiteX3" fmla="*/ 185531 w 1643270"/>
                <a:gd name="connsiteY3" fmla="*/ 538922 h 786296"/>
                <a:gd name="connsiteX4" fmla="*/ 521252 w 1643270"/>
                <a:gd name="connsiteY4" fmla="*/ 786296 h 786296"/>
                <a:gd name="connsiteX5" fmla="*/ 1316383 w 1643270"/>
                <a:gd name="connsiteY5" fmla="*/ 759791 h 786296"/>
                <a:gd name="connsiteX6" fmla="*/ 1263374 w 1643270"/>
                <a:gd name="connsiteY6" fmla="*/ 322470 h 786296"/>
                <a:gd name="connsiteX7" fmla="*/ 1643270 w 1643270"/>
                <a:gd name="connsiteY7" fmla="*/ 344557 h 786296"/>
                <a:gd name="connsiteX8" fmla="*/ 1541670 w 1643270"/>
                <a:gd name="connsiteY8" fmla="*/ 777461 h 786296"/>
                <a:gd name="connsiteX9" fmla="*/ 1325218 w 1643270"/>
                <a:gd name="connsiteY9" fmla="*/ 750957 h 78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3270" h="786296">
                  <a:moveTo>
                    <a:pt x="0" y="0"/>
                  </a:moveTo>
                  <a:lnTo>
                    <a:pt x="0" y="0"/>
                  </a:lnTo>
                  <a:lnTo>
                    <a:pt x="79513" y="318052"/>
                  </a:lnTo>
                  <a:lnTo>
                    <a:pt x="185531" y="538922"/>
                  </a:lnTo>
                  <a:lnTo>
                    <a:pt x="521252" y="786296"/>
                  </a:lnTo>
                  <a:lnTo>
                    <a:pt x="1316383" y="759791"/>
                  </a:lnTo>
                  <a:lnTo>
                    <a:pt x="1263374" y="322470"/>
                  </a:lnTo>
                  <a:lnTo>
                    <a:pt x="1643270" y="344557"/>
                  </a:lnTo>
                  <a:lnTo>
                    <a:pt x="1541670" y="777461"/>
                  </a:lnTo>
                  <a:lnTo>
                    <a:pt x="1325218" y="7509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 flipH="1" flipV="1">
              <a:off x="4024243" y="3538330"/>
              <a:ext cx="97183" cy="141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4245113" y="3461809"/>
              <a:ext cx="0" cy="204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4659899" y="3486294"/>
              <a:ext cx="79513" cy="2454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4423699" y="3431077"/>
              <a:ext cx="49123" cy="214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자유형 93"/>
            <p:cNvSpPr/>
            <p:nvPr/>
          </p:nvSpPr>
          <p:spPr>
            <a:xfrm>
              <a:off x="1409148" y="3781287"/>
              <a:ext cx="326887" cy="508000"/>
            </a:xfrm>
            <a:custGeom>
              <a:avLst/>
              <a:gdLst>
                <a:gd name="connsiteX0" fmla="*/ 106017 w 326887"/>
                <a:gd name="connsiteY0" fmla="*/ 508000 h 508000"/>
                <a:gd name="connsiteX1" fmla="*/ 106017 w 326887"/>
                <a:gd name="connsiteY1" fmla="*/ 508000 h 508000"/>
                <a:gd name="connsiteX2" fmla="*/ 97182 w 326887"/>
                <a:gd name="connsiteY2" fmla="*/ 459409 h 508000"/>
                <a:gd name="connsiteX3" fmla="*/ 75095 w 326887"/>
                <a:gd name="connsiteY3" fmla="*/ 410817 h 508000"/>
                <a:gd name="connsiteX4" fmla="*/ 0 w 326887"/>
                <a:gd name="connsiteY4" fmla="*/ 61843 h 508000"/>
                <a:gd name="connsiteX5" fmla="*/ 322469 w 326887"/>
                <a:gd name="connsiteY5" fmla="*/ 0 h 508000"/>
                <a:gd name="connsiteX6" fmla="*/ 326887 w 326887"/>
                <a:gd name="connsiteY6" fmla="*/ 481496 h 508000"/>
                <a:gd name="connsiteX7" fmla="*/ 106017 w 326887"/>
                <a:gd name="connsiteY7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887" h="508000">
                  <a:moveTo>
                    <a:pt x="106017" y="508000"/>
                  </a:moveTo>
                  <a:lnTo>
                    <a:pt x="106017" y="508000"/>
                  </a:lnTo>
                  <a:cubicBezTo>
                    <a:pt x="103072" y="491803"/>
                    <a:pt x="102174" y="475097"/>
                    <a:pt x="97182" y="459409"/>
                  </a:cubicBezTo>
                  <a:cubicBezTo>
                    <a:pt x="91787" y="442454"/>
                    <a:pt x="75095" y="410817"/>
                    <a:pt x="75095" y="410817"/>
                  </a:cubicBezTo>
                  <a:lnTo>
                    <a:pt x="0" y="61843"/>
                  </a:lnTo>
                  <a:lnTo>
                    <a:pt x="322469" y="0"/>
                  </a:lnTo>
                  <a:cubicBezTo>
                    <a:pt x="323942" y="160499"/>
                    <a:pt x="325414" y="320997"/>
                    <a:pt x="326887" y="481496"/>
                  </a:cubicBezTo>
                  <a:lnTo>
                    <a:pt x="106017" y="50800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 flipV="1">
              <a:off x="1275488" y="3431077"/>
              <a:ext cx="94950" cy="199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V="1">
              <a:off x="1492164" y="3343965"/>
              <a:ext cx="0" cy="276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 flipV="1">
              <a:off x="1625600" y="3388139"/>
              <a:ext cx="53009" cy="257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1732881" y="3461809"/>
              <a:ext cx="144053" cy="183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2177889" y="372675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05/05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3111259" y="3788642"/>
            <a:ext cx="1531777" cy="85098"/>
            <a:chOff x="2672522" y="3104290"/>
            <a:chExt cx="2803032" cy="147370"/>
          </a:xfrm>
        </p:grpSpPr>
        <p:cxnSp>
          <p:nvCxnSpPr>
            <p:cNvPr id="108" name="직선 연결선 107"/>
            <p:cNvCxnSpPr/>
            <p:nvPr/>
          </p:nvCxnSpPr>
          <p:spPr>
            <a:xfrm flipH="1" flipV="1">
              <a:off x="2672522" y="3211026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2672522" y="3229994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 flipV="1">
              <a:off x="2672522" y="3245426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 flipV="1">
              <a:off x="2672522" y="3121490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 flipV="1">
              <a:off x="2672522" y="3140458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2672522" y="3155890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H="1" flipV="1">
              <a:off x="2672522" y="3174858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 flipV="1">
              <a:off x="2672522" y="3104290"/>
              <a:ext cx="2803032" cy="6234"/>
            </a:xfrm>
            <a:prstGeom prst="line">
              <a:avLst/>
            </a:prstGeom>
            <a:ln w="12700" cmpd="dbl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/>
          <p:cNvSpPr/>
          <p:nvPr/>
        </p:nvSpPr>
        <p:spPr>
          <a:xfrm>
            <a:off x="1999942" y="3954728"/>
            <a:ext cx="2880139" cy="849738"/>
          </a:xfrm>
          <a:prstGeom prst="rect">
            <a:avLst/>
          </a:prstGeom>
          <a:solidFill>
            <a:srgbClr val="FBFBFB">
              <a:alpha val="8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887973" y="4142251"/>
            <a:ext cx="446572" cy="446572"/>
            <a:chOff x="1334323" y="1526909"/>
            <a:chExt cx="3896987" cy="3896987"/>
          </a:xfrm>
        </p:grpSpPr>
        <p:sp>
          <p:nvSpPr>
            <p:cNvPr id="51" name="직사각형 50"/>
            <p:cNvSpPr/>
            <p:nvPr/>
          </p:nvSpPr>
          <p:spPr>
            <a:xfrm>
              <a:off x="1334323" y="1526909"/>
              <a:ext cx="3896987" cy="389698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2166304" y="2946575"/>
              <a:ext cx="1943932" cy="1954383"/>
            </a:xfrm>
            <a:custGeom>
              <a:avLst/>
              <a:gdLst>
                <a:gd name="connsiteX0" fmla="*/ 572972 w 1459900"/>
                <a:gd name="connsiteY0" fmla="*/ 1408882 h 1467749"/>
                <a:gd name="connsiteX1" fmla="*/ 572972 w 1459900"/>
                <a:gd name="connsiteY1" fmla="*/ 1408882 h 1467749"/>
                <a:gd name="connsiteX2" fmla="*/ 0 w 1459900"/>
                <a:gd name="connsiteY2" fmla="*/ 557273 h 1467749"/>
                <a:gd name="connsiteX3" fmla="*/ 149130 w 1459900"/>
                <a:gd name="connsiteY3" fmla="*/ 474860 h 1467749"/>
                <a:gd name="connsiteX4" fmla="*/ 404220 w 1459900"/>
                <a:gd name="connsiteY4" fmla="*/ 902626 h 1467749"/>
                <a:gd name="connsiteX5" fmla="*/ 35320 w 1459900"/>
                <a:gd name="connsiteY5" fmla="*/ 278637 h 1467749"/>
                <a:gd name="connsiteX6" fmla="*/ 227619 w 1459900"/>
                <a:gd name="connsiteY6" fmla="*/ 184449 h 1467749"/>
                <a:gd name="connsiteX7" fmla="*/ 584745 w 1459900"/>
                <a:gd name="connsiteY7" fmla="*/ 808439 h 1467749"/>
                <a:gd name="connsiteX8" fmla="*/ 180525 w 1459900"/>
                <a:gd name="connsiteY8" fmla="*/ 113809 h 1467749"/>
                <a:gd name="connsiteX9" fmla="*/ 368899 w 1459900"/>
                <a:gd name="connsiteY9" fmla="*/ 15697 h 1467749"/>
                <a:gd name="connsiteX10" fmla="*/ 757421 w 1459900"/>
                <a:gd name="connsiteY10" fmla="*/ 745648 h 1467749"/>
                <a:gd name="connsiteX11" fmla="*/ 415993 w 1459900"/>
                <a:gd name="connsiteY11" fmla="*/ 98111 h 1467749"/>
                <a:gd name="connsiteX12" fmla="*/ 608292 w 1459900"/>
                <a:gd name="connsiteY12" fmla="*/ 0 h 1467749"/>
                <a:gd name="connsiteX13" fmla="*/ 639687 w 1459900"/>
                <a:gd name="connsiteY13" fmla="*/ 31395 h 1467749"/>
                <a:gd name="connsiteX14" fmla="*/ 1032134 w 1459900"/>
                <a:gd name="connsiteY14" fmla="*/ 816288 h 1467749"/>
                <a:gd name="connsiteX15" fmla="*/ 1028209 w 1459900"/>
                <a:gd name="connsiteY15" fmla="*/ 765270 h 1467749"/>
                <a:gd name="connsiteX16" fmla="*/ 1004663 w 1459900"/>
                <a:gd name="connsiteY16" fmla="*/ 353201 h 1467749"/>
                <a:gd name="connsiteX17" fmla="*/ 1047832 w 1459900"/>
                <a:gd name="connsiteY17" fmla="*/ 361050 h 1467749"/>
                <a:gd name="connsiteX18" fmla="*/ 1263677 w 1459900"/>
                <a:gd name="connsiteY18" fmla="*/ 427766 h 1467749"/>
                <a:gd name="connsiteX19" fmla="*/ 1298997 w 1459900"/>
                <a:gd name="connsiteY19" fmla="*/ 1271526 h 1467749"/>
                <a:gd name="connsiteX20" fmla="*/ 1459900 w 1459900"/>
                <a:gd name="connsiteY20" fmla="*/ 1467749 h 146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59900" h="1467749">
                  <a:moveTo>
                    <a:pt x="572972" y="1408882"/>
                  </a:moveTo>
                  <a:lnTo>
                    <a:pt x="572972" y="1408882"/>
                  </a:lnTo>
                  <a:lnTo>
                    <a:pt x="0" y="557273"/>
                  </a:lnTo>
                  <a:lnTo>
                    <a:pt x="149130" y="474860"/>
                  </a:lnTo>
                  <a:lnTo>
                    <a:pt x="404220" y="902626"/>
                  </a:lnTo>
                  <a:lnTo>
                    <a:pt x="35320" y="278637"/>
                  </a:lnTo>
                  <a:lnTo>
                    <a:pt x="227619" y="184449"/>
                  </a:lnTo>
                  <a:lnTo>
                    <a:pt x="584745" y="808439"/>
                  </a:lnTo>
                  <a:lnTo>
                    <a:pt x="180525" y="113809"/>
                  </a:lnTo>
                  <a:lnTo>
                    <a:pt x="368899" y="15697"/>
                  </a:lnTo>
                  <a:lnTo>
                    <a:pt x="757421" y="745648"/>
                  </a:lnTo>
                  <a:lnTo>
                    <a:pt x="415993" y="98111"/>
                  </a:lnTo>
                  <a:lnTo>
                    <a:pt x="608292" y="0"/>
                  </a:lnTo>
                  <a:lnTo>
                    <a:pt x="639687" y="31395"/>
                  </a:lnTo>
                  <a:lnTo>
                    <a:pt x="1032134" y="816288"/>
                  </a:lnTo>
                  <a:lnTo>
                    <a:pt x="1028209" y="765270"/>
                  </a:lnTo>
                  <a:lnTo>
                    <a:pt x="1004663" y="353201"/>
                  </a:lnTo>
                  <a:lnTo>
                    <a:pt x="1047832" y="361050"/>
                  </a:lnTo>
                  <a:lnTo>
                    <a:pt x="1263677" y="427766"/>
                  </a:lnTo>
                  <a:lnTo>
                    <a:pt x="1298997" y="1271526"/>
                  </a:lnTo>
                  <a:lnTo>
                    <a:pt x="1459900" y="1467749"/>
                  </a:lnTo>
                </a:path>
              </a:pathLst>
            </a:custGeom>
            <a:solidFill>
              <a:schemeClr val="bg1">
                <a:lumMod val="85000"/>
                <a:alpha val="22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701548" y="3004262"/>
              <a:ext cx="1983408" cy="1994072"/>
            </a:xfrm>
            <a:custGeom>
              <a:avLst/>
              <a:gdLst>
                <a:gd name="connsiteX0" fmla="*/ 572972 w 1459900"/>
                <a:gd name="connsiteY0" fmla="*/ 1408882 h 1467749"/>
                <a:gd name="connsiteX1" fmla="*/ 572972 w 1459900"/>
                <a:gd name="connsiteY1" fmla="*/ 1408882 h 1467749"/>
                <a:gd name="connsiteX2" fmla="*/ 0 w 1459900"/>
                <a:gd name="connsiteY2" fmla="*/ 557273 h 1467749"/>
                <a:gd name="connsiteX3" fmla="*/ 149130 w 1459900"/>
                <a:gd name="connsiteY3" fmla="*/ 474860 h 1467749"/>
                <a:gd name="connsiteX4" fmla="*/ 404220 w 1459900"/>
                <a:gd name="connsiteY4" fmla="*/ 902626 h 1467749"/>
                <a:gd name="connsiteX5" fmla="*/ 35320 w 1459900"/>
                <a:gd name="connsiteY5" fmla="*/ 278637 h 1467749"/>
                <a:gd name="connsiteX6" fmla="*/ 227619 w 1459900"/>
                <a:gd name="connsiteY6" fmla="*/ 184449 h 1467749"/>
                <a:gd name="connsiteX7" fmla="*/ 584745 w 1459900"/>
                <a:gd name="connsiteY7" fmla="*/ 808439 h 1467749"/>
                <a:gd name="connsiteX8" fmla="*/ 180525 w 1459900"/>
                <a:gd name="connsiteY8" fmla="*/ 113809 h 1467749"/>
                <a:gd name="connsiteX9" fmla="*/ 368899 w 1459900"/>
                <a:gd name="connsiteY9" fmla="*/ 15697 h 1467749"/>
                <a:gd name="connsiteX10" fmla="*/ 757421 w 1459900"/>
                <a:gd name="connsiteY10" fmla="*/ 745648 h 1467749"/>
                <a:gd name="connsiteX11" fmla="*/ 415993 w 1459900"/>
                <a:gd name="connsiteY11" fmla="*/ 98111 h 1467749"/>
                <a:gd name="connsiteX12" fmla="*/ 608292 w 1459900"/>
                <a:gd name="connsiteY12" fmla="*/ 0 h 1467749"/>
                <a:gd name="connsiteX13" fmla="*/ 639687 w 1459900"/>
                <a:gd name="connsiteY13" fmla="*/ 31395 h 1467749"/>
                <a:gd name="connsiteX14" fmla="*/ 1032134 w 1459900"/>
                <a:gd name="connsiteY14" fmla="*/ 816288 h 1467749"/>
                <a:gd name="connsiteX15" fmla="*/ 1028209 w 1459900"/>
                <a:gd name="connsiteY15" fmla="*/ 765270 h 1467749"/>
                <a:gd name="connsiteX16" fmla="*/ 1004663 w 1459900"/>
                <a:gd name="connsiteY16" fmla="*/ 353201 h 1467749"/>
                <a:gd name="connsiteX17" fmla="*/ 1047832 w 1459900"/>
                <a:gd name="connsiteY17" fmla="*/ 361050 h 1467749"/>
                <a:gd name="connsiteX18" fmla="*/ 1263677 w 1459900"/>
                <a:gd name="connsiteY18" fmla="*/ 427766 h 1467749"/>
                <a:gd name="connsiteX19" fmla="*/ 1298997 w 1459900"/>
                <a:gd name="connsiteY19" fmla="*/ 1271526 h 1467749"/>
                <a:gd name="connsiteX20" fmla="*/ 1459900 w 1459900"/>
                <a:gd name="connsiteY20" fmla="*/ 1467749 h 146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59900" h="1467749">
                  <a:moveTo>
                    <a:pt x="572972" y="1408882"/>
                  </a:moveTo>
                  <a:lnTo>
                    <a:pt x="572972" y="1408882"/>
                  </a:lnTo>
                  <a:lnTo>
                    <a:pt x="0" y="557273"/>
                  </a:lnTo>
                  <a:lnTo>
                    <a:pt x="149130" y="474860"/>
                  </a:lnTo>
                  <a:lnTo>
                    <a:pt x="404220" y="902626"/>
                  </a:lnTo>
                  <a:lnTo>
                    <a:pt x="35320" y="278637"/>
                  </a:lnTo>
                  <a:lnTo>
                    <a:pt x="227619" y="184449"/>
                  </a:lnTo>
                  <a:lnTo>
                    <a:pt x="584745" y="808439"/>
                  </a:lnTo>
                  <a:lnTo>
                    <a:pt x="180525" y="113809"/>
                  </a:lnTo>
                  <a:lnTo>
                    <a:pt x="368899" y="15697"/>
                  </a:lnTo>
                  <a:lnTo>
                    <a:pt x="757421" y="745648"/>
                  </a:lnTo>
                  <a:lnTo>
                    <a:pt x="415993" y="98111"/>
                  </a:lnTo>
                  <a:lnTo>
                    <a:pt x="608292" y="0"/>
                  </a:lnTo>
                  <a:lnTo>
                    <a:pt x="639687" y="31395"/>
                  </a:lnTo>
                  <a:lnTo>
                    <a:pt x="1032134" y="816288"/>
                  </a:lnTo>
                  <a:lnTo>
                    <a:pt x="1028209" y="765270"/>
                  </a:lnTo>
                  <a:lnTo>
                    <a:pt x="1004663" y="353201"/>
                  </a:lnTo>
                  <a:lnTo>
                    <a:pt x="1047832" y="361050"/>
                  </a:lnTo>
                  <a:lnTo>
                    <a:pt x="1263677" y="427766"/>
                  </a:lnTo>
                  <a:lnTo>
                    <a:pt x="1298997" y="1271526"/>
                  </a:lnTo>
                  <a:lnTo>
                    <a:pt x="1459900" y="1467749"/>
                  </a:lnTo>
                </a:path>
              </a:pathLst>
            </a:custGeom>
            <a:solidFill>
              <a:srgbClr val="FBFBF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 flipH="1" flipV="1">
              <a:off x="2417470" y="2272264"/>
              <a:ext cx="90262" cy="25901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2970819" y="2225171"/>
              <a:ext cx="7849" cy="2707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3445679" y="2327207"/>
              <a:ext cx="94187" cy="20407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 flipV="1">
              <a:off x="1993627" y="2574448"/>
              <a:ext cx="172677" cy="15305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3755712" y="2711804"/>
              <a:ext cx="137356" cy="20587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 flipV="1">
              <a:off x="1781706" y="3092477"/>
              <a:ext cx="211921" cy="5494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1711066" y="3681147"/>
              <a:ext cx="282561" cy="2354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1773848" y="3788514"/>
            <a:ext cx="2945472" cy="30777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04/05   E-Harvester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-71120"/>
            <a:ext cx="12192000" cy="6931170"/>
            <a:chOff x="0" y="-71120"/>
            <a:chExt cx="12192000" cy="6931170"/>
          </a:xfrm>
        </p:grpSpPr>
        <p:grpSp>
          <p:nvGrpSpPr>
            <p:cNvPr id="82" name="그룹 81"/>
            <p:cNvGrpSpPr/>
            <p:nvPr/>
          </p:nvGrpSpPr>
          <p:grpSpPr>
            <a:xfrm>
              <a:off x="0" y="2050"/>
              <a:ext cx="12192000" cy="6858000"/>
              <a:chOff x="0" y="2050"/>
              <a:chExt cx="12192000" cy="68580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050"/>
                <a:ext cx="12192000" cy="6858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773848" y="3787558"/>
                    <a:ext cx="3194392" cy="307777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altLang="ko-KR" sz="140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04/05   </a:t>
                    </a:r>
                    <a:r>
                      <a:rPr lang="en-US" altLang="ko-KR" sz="1400" dirty="0" err="1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JC</a:t>
                    </a:r>
                    <a:r>
                      <a:rPr lang="en-US" altLang="ko-KR" sz="1400" dirty="0" err="1">
                        <a:ln w="0"/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ube</a:t>
                    </a:r>
                    <a:r>
                      <a:rPr lang="en-US" altLang="ko-KR" sz="1400" dirty="0">
                        <a:ln w="0"/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 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>
                                <a:ln w="0"/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n w="0"/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sz="1400" i="1">
                                <a:ln w="0"/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3</m:t>
                            </m:r>
                          </m:sup>
                        </m:sSup>
                      </m:oMath>
                    </a14:m>
                    <a:r>
                      <a:rPr lang="en-US" altLang="ko-KR" sz="1400" dirty="0">
                        <a:ln w="0"/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3848" y="3787558"/>
                    <a:ext cx="319439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3" t="-1961" b="-1960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직사각형 3"/>
            <p:cNvSpPr/>
            <p:nvPr/>
          </p:nvSpPr>
          <p:spPr>
            <a:xfrm>
              <a:off x="0" y="-71120"/>
              <a:ext cx="12192000" cy="614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2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250</Words>
  <Application>Microsoft Macintosh PowerPoint</Application>
  <PresentationFormat>와이드스크린</PresentationFormat>
  <Paragraphs>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맑은 고딕</vt:lpstr>
      <vt:lpstr>함초롬돋움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장태준</dc:creator>
  <cp:lastModifiedBy>Microsoft Office 사용자</cp:lastModifiedBy>
  <cp:revision>68</cp:revision>
  <dcterms:created xsi:type="dcterms:W3CDTF">2015-10-28T13:56:21Z</dcterms:created>
  <dcterms:modified xsi:type="dcterms:W3CDTF">2019-05-23T05:31:54Z</dcterms:modified>
</cp:coreProperties>
</file>