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66" r:id="rId5"/>
    <p:sldId id="261" r:id="rId6"/>
    <p:sldId id="262" r:id="rId7"/>
    <p:sldId id="264" r:id="rId8"/>
    <p:sldId id="265" r:id="rId9"/>
    <p:sldId id="259" r:id="rId10"/>
    <p:sldId id="268" r:id="rId11"/>
    <p:sldId id="269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66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69"/>
          </p14:sldIdLst>
        </p14:section>
        <p14:section name="Payment &amp; Credit" id="{CC798AB2-27DE-A54E-9EAF-A9CFFB23D6AD}">
          <p14:sldIdLst>
            <p14:sldId id="273"/>
          </p14:sldIdLst>
        </p14:section>
        <p14:section name="Individual" id="{B67BA2C2-E31D-4949-8DB3-D6FAD28A7DD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/>
    <p:restoredTop sz="94651"/>
  </p:normalViewPr>
  <p:slideViewPr>
    <p:cSldViewPr snapToGrid="0" snapToObjects="1">
      <p:cViewPr>
        <p:scale>
          <a:sx n="100" d="100"/>
          <a:sy n="100" d="100"/>
        </p:scale>
        <p:origin x="1608" y="1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Page</a:t>
            </a:r>
          </a:p>
          <a:p>
            <a:r>
              <a:rPr kumimoji="1" lang="en-US" altLang="ko-KR" dirty="0" smtClean="0"/>
              <a:t>// </a:t>
            </a:r>
            <a:r>
              <a:rPr kumimoji="1" lang="ko-KR" altLang="en-US" dirty="0" smtClean="0"/>
              <a:t>방 삭제는 </a:t>
            </a:r>
            <a:r>
              <a:rPr kumimoji="1" lang="en-US" altLang="ko-KR" dirty="0" smtClean="0"/>
              <a:t>room</a:t>
            </a:r>
            <a:r>
              <a:rPr kumimoji="1" lang="en-US" altLang="ko-KR" baseline="0" dirty="0" smtClean="0"/>
              <a:t> owner </a:t>
            </a:r>
            <a:r>
              <a:rPr kumimoji="1" lang="ko-KR" altLang="en-US" baseline="0" dirty="0" smtClean="0"/>
              <a:t>일 때만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Payment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15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,000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 smtClean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 smtClean="0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 smtClean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10,00</a:t>
            </a:r>
            <a:r>
              <a:rPr kumimoji="1" lang="en-US" altLang="ko-KR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 </a:t>
            </a:r>
            <a:r>
              <a:rPr kumimoji="1"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995135"/>
            <a:ext cx="2403951" cy="2304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010305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5312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00682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59242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42497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08309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97590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5659825" y="143922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71524" y="19582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72A3F-E96E-304A-A796-093F9BD31F91}"/>
              </a:ext>
            </a:extLst>
          </p:cNvPr>
          <p:cNvSpPr txBox="1"/>
          <p:nvPr/>
        </p:nvSpPr>
        <p:spPr>
          <a:xfrm>
            <a:off x="5342435" y="31510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E1DD5-0404-C645-B052-08F3ACE0FF8C}"/>
              </a:ext>
            </a:extLst>
          </p:cNvPr>
          <p:cNvSpPr txBox="1"/>
          <p:nvPr/>
        </p:nvSpPr>
        <p:spPr>
          <a:xfrm>
            <a:off x="5481493" y="312327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smtClean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 smtClean="0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340</Words>
  <Application>Microsoft Office PowerPoint</Application>
  <PresentationFormat>와이드스크린</PresentationFormat>
  <Paragraphs>174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장 태준</cp:lastModifiedBy>
  <cp:revision>36</cp:revision>
  <dcterms:created xsi:type="dcterms:W3CDTF">2019-05-21T05:48:06Z</dcterms:created>
  <dcterms:modified xsi:type="dcterms:W3CDTF">2019-06-15T12:39:37Z</dcterms:modified>
</cp:coreProperties>
</file>