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65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</p14:sldIdLst>
        </p14:section>
        <p14:section name="Room Page" id="{93E26BFF-8C5C-2249-BFF9-AC14FC198EDA}">
          <p14:sldIdLst>
            <p14:sldId id="265"/>
            <p14:sldId id="259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9"/>
    <p:restoredTop sz="94673"/>
  </p:normalViewPr>
  <p:slideViewPr>
    <p:cSldViewPr snapToGrid="0" snapToObjects="1">
      <p:cViewPr varScale="1">
        <p:scale>
          <a:sx n="148" d="100"/>
          <a:sy n="148" d="100"/>
        </p:scale>
        <p:origin x="632" y="184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412321" y="1814593"/>
            <a:ext cx="1367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 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412321" y="1814593"/>
            <a:ext cx="1367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 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093702" y="112431"/>
            <a:ext cx="201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 Stick</a:t>
            </a:r>
            <a:endParaRPr kumimoji="1"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093702" y="112431"/>
            <a:ext cx="201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 Stick</a:t>
            </a:r>
            <a:endParaRPr kumimoji="1"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3995135"/>
            <a:ext cx="2403951" cy="1867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010305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5312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49503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홍진영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53590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홍데니스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861788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868715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36845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054836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B151C-01C4-014A-B006-E8E125897B00}"/>
              </a:ext>
            </a:extLst>
          </p:cNvPr>
          <p:cNvSpPr txBox="1"/>
          <p:nvPr/>
        </p:nvSpPr>
        <p:spPr>
          <a:xfrm>
            <a:off x="5342435" y="1975906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CD8B2-D563-3246-A9AF-E3C8601CB67D}"/>
              </a:ext>
            </a:extLst>
          </p:cNvPr>
          <p:cNvSpPr txBox="1"/>
          <p:nvPr/>
        </p:nvSpPr>
        <p:spPr>
          <a:xfrm>
            <a:off x="5659825" y="1439220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94B4-3572-1345-95DA-6137D8C8DE3B}"/>
              </a:ext>
            </a:extLst>
          </p:cNvPr>
          <p:cNvSpPr txBox="1"/>
          <p:nvPr/>
        </p:nvSpPr>
        <p:spPr>
          <a:xfrm>
            <a:off x="5571524" y="195824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A72A3F-E96E-304A-A796-093F9BD31F91}"/>
              </a:ext>
            </a:extLst>
          </p:cNvPr>
          <p:cNvSpPr txBox="1"/>
          <p:nvPr/>
        </p:nvSpPr>
        <p:spPr>
          <a:xfrm>
            <a:off x="5342435" y="315100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2E1DD5-0404-C645-B052-08F3ACE0FF8C}"/>
              </a:ext>
            </a:extLst>
          </p:cNvPr>
          <p:cNvSpPr txBox="1"/>
          <p:nvPr/>
        </p:nvSpPr>
        <p:spPr>
          <a:xfrm>
            <a:off x="5481493" y="312327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093702" y="112431"/>
            <a:ext cx="201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 Stick</a:t>
            </a:r>
            <a:endParaRPr kumimoji="1"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4107568"/>
            <a:ext cx="2403951" cy="1867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181594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60871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0A7A5C-B1F8-864F-8E88-3E5791A48547}"/>
              </a:ext>
            </a:extLst>
          </p:cNvPr>
          <p:cNvSpPr txBox="1"/>
          <p:nvPr/>
        </p:nvSpPr>
        <p:spPr>
          <a:xfrm>
            <a:off x="5295014" y="3337726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0627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>
                <a:solidFill>
                  <a:srgbClr val="00B0F0"/>
                </a:solidFill>
              </a:rPr>
              <a:t>홍진영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6483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홍록기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974221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981148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48088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1672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990542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539744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2089955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85221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51646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080205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계정을 만들고 싶다면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27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2831354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4905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1857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76A8CE-9DC1-A14E-991E-0850C142A1F5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EA0C1BB-7DFA-4746-99C8-64EED33E39BD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4897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1849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27880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있는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다른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C8372-ECD8-DB49-937C-CD4D47D9B04E}"/>
              </a:ext>
            </a:extLst>
          </p:cNvPr>
          <p:cNvSpPr txBox="1"/>
          <p:nvPr/>
        </p:nvSpPr>
        <p:spPr>
          <a:xfrm>
            <a:off x="5423250" y="2785002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지금 계정으로 입장</a:t>
            </a:r>
            <a:r>
              <a:rPr kumimoji="1" lang="en-US" altLang="ko-KR" sz="1000" dirty="0"/>
              <a:t>?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ABC4A-20F0-664E-94FD-BD2550BC8391}"/>
              </a:ext>
            </a:extLst>
          </p:cNvPr>
          <p:cNvSpPr txBox="1"/>
          <p:nvPr/>
        </p:nvSpPr>
        <p:spPr>
          <a:xfrm>
            <a:off x="5327684" y="2246224"/>
            <a:ext cx="153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redLoadEast13</a:t>
            </a:r>
            <a:endParaRPr kumimoji="1" lang="ko-KR" altLang="en-US" sz="16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B185AE7-DD27-6641-A29E-B889C86AEC4D}"/>
              </a:ext>
            </a:extLst>
          </p:cNvPr>
          <p:cNvCxnSpPr/>
          <p:nvPr/>
        </p:nvCxnSpPr>
        <p:spPr>
          <a:xfrm>
            <a:off x="5325648" y="2584778"/>
            <a:ext cx="15299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D54DDCA-05D6-254F-98FE-5846446CF0D5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206</Words>
  <Application>Microsoft Macintosh PowerPoint</Application>
  <PresentationFormat>와이드스크린</PresentationFormat>
  <Paragraphs>98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13</cp:revision>
  <dcterms:created xsi:type="dcterms:W3CDTF">2019-05-21T05:48:06Z</dcterms:created>
  <dcterms:modified xsi:type="dcterms:W3CDTF">2019-06-03T09:36:19Z</dcterms:modified>
</cp:coreProperties>
</file>