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79" r:id="rId5"/>
    <p:sldId id="265" r:id="rId6"/>
    <p:sldId id="259" r:id="rId7"/>
    <p:sldId id="268" r:id="rId8"/>
    <p:sldId id="278" r:id="rId9"/>
    <p:sldId id="269" r:id="rId10"/>
    <p:sldId id="261" r:id="rId11"/>
    <p:sldId id="262" r:id="rId12"/>
    <p:sldId id="264" r:id="rId13"/>
    <p:sldId id="273" r:id="rId14"/>
    <p:sldId id="275" r:id="rId15"/>
    <p:sldId id="274" r:id="rId16"/>
    <p:sldId id="277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  <p14:sldId id="279"/>
          </p14:sldIdLst>
        </p14:section>
        <p14:section name="Room Page" id="{93E26BFF-8C5C-2249-BFF9-AC14FC198EDA}">
          <p14:sldIdLst>
            <p14:sldId id="265"/>
            <p14:sldId id="259"/>
            <p14:sldId id="268"/>
            <p14:sldId id="278"/>
            <p14:sldId id="269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  <p14:section name="Payment" id="{CC798AB2-27DE-A54E-9EAF-A9CFFB23D6AD}">
          <p14:sldIdLst>
            <p14:sldId id="273"/>
            <p14:sldId id="275"/>
          </p14:sldIdLst>
        </p14:section>
        <p14:section name="Individual" id="{B67BA2C2-E31D-4949-8DB3-D6FAD28A7DDA}">
          <p14:sldIdLst>
            <p14:sldId id="274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F4F48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/>
    <p:restoredTop sz="90627" autoAdjust="0"/>
  </p:normalViewPr>
  <p:slideViewPr>
    <p:cSldViewPr snapToGrid="0" snapToObjects="1">
      <p:cViewPr varScale="1">
        <p:scale>
          <a:sx n="207" d="100"/>
          <a:sy n="207" d="100"/>
        </p:scale>
        <p:origin x="107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50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 : new</a:t>
            </a:r>
            <a:r>
              <a:rPr kumimoji="1" lang="en-US" altLang="ko-KR" baseline="0" dirty="0"/>
              <a:t> payment</a:t>
            </a:r>
          </a:p>
          <a:p>
            <a:r>
              <a:rPr kumimoji="1" lang="ko-KR" altLang="en-US" baseline="0" dirty="0"/>
              <a:t>각자를 누르고 입력하는 중이거나 누군가의 액수를 수정할 경우 </a:t>
            </a:r>
            <a:r>
              <a:rPr kumimoji="1" lang="en-US" altLang="ko-KR" baseline="0" dirty="0"/>
              <a:t>: </a:t>
            </a:r>
          </a:p>
          <a:p>
            <a:r>
              <a:rPr kumimoji="1" lang="ko-KR" altLang="en-US" baseline="0" dirty="0"/>
              <a:t>남은 돈 </a:t>
            </a:r>
            <a:r>
              <a:rPr kumimoji="1" lang="en-US" altLang="ko-KR" baseline="0" dirty="0"/>
              <a:t>&lt;- </a:t>
            </a:r>
            <a:r>
              <a:rPr kumimoji="1" lang="ko-KR" altLang="en-US" baseline="0" dirty="0"/>
              <a:t>총액 </a:t>
            </a:r>
            <a:r>
              <a:rPr kumimoji="1" lang="en-US" altLang="ko-KR" baseline="0" dirty="0"/>
              <a:t>– SIGAM { member(</a:t>
            </a:r>
            <a:r>
              <a:rPr kumimoji="1" lang="en-US" altLang="ko-KR" baseline="0" dirty="0" err="1"/>
              <a:t>i</a:t>
            </a:r>
            <a:r>
              <a:rPr kumimoji="1" lang="en-US" altLang="ko-KR" baseline="0" dirty="0"/>
              <a:t>) }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70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Individual Page</a:t>
            </a:r>
          </a:p>
          <a:p>
            <a:r>
              <a:rPr kumimoji="1" lang="ko-KR" altLang="en-US" dirty="0"/>
              <a:t>실제로 보낼 돈과 받을 돈이 모두 존재할 수 없음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641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658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with Layer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7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1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37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 smtClean="0"/>
              <a:t>//</a:t>
            </a:r>
            <a:r>
              <a:rPr kumimoji="1" lang="ko-KR" altLang="en-US" baseline="0" dirty="0" smtClean="0"/>
              <a:t> 레이어 기능 숨김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24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/>
              <a:t>// </a:t>
            </a:r>
            <a:r>
              <a:rPr kumimoji="1" lang="ko-KR" altLang="en-US" dirty="0"/>
              <a:t>방 삭제는 </a:t>
            </a:r>
            <a:r>
              <a:rPr kumimoji="1" lang="en-US" altLang="ko-KR" dirty="0"/>
              <a:t>room</a:t>
            </a:r>
            <a:r>
              <a:rPr kumimoji="1" lang="en-US" altLang="ko-KR" baseline="0" dirty="0"/>
              <a:t> owner </a:t>
            </a:r>
            <a:r>
              <a:rPr kumimoji="1" lang="ko-KR" altLang="en-US" baseline="0" dirty="0"/>
              <a:t>일 때만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보여지는 부분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5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516E62-67EC-1843-A453-45B117B38417}"/>
              </a:ext>
            </a:extLst>
          </p:cNvPr>
          <p:cNvSpPr txBox="1"/>
          <p:nvPr/>
        </p:nvSpPr>
        <p:spPr>
          <a:xfrm>
            <a:off x="5455954" y="1814593"/>
            <a:ext cx="128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63AF4BD-43FD-F444-9213-EF34F45DC1F1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C06810-FA81-E844-8CB0-A63915BE67EA}"/>
              </a:ext>
            </a:extLst>
          </p:cNvPr>
          <p:cNvSpPr txBox="1"/>
          <p:nvPr/>
        </p:nvSpPr>
        <p:spPr>
          <a:xfrm>
            <a:off x="5080205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계정을 만들고 싶다면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1227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2B469B-6110-9446-A9BB-C28049DB396C}"/>
              </a:ext>
            </a:extLst>
          </p:cNvPr>
          <p:cNvSpPr txBox="1"/>
          <p:nvPr/>
        </p:nvSpPr>
        <p:spPr>
          <a:xfrm>
            <a:off x="6405385" y="2831354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516E62-67EC-1843-A453-45B117B38417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01A6D671-79C6-4C4A-AE77-03D0B7A9C7D5}"/>
              </a:ext>
            </a:extLst>
          </p:cNvPr>
          <p:cNvSpPr/>
          <p:nvPr/>
        </p:nvSpPr>
        <p:spPr>
          <a:xfrm>
            <a:off x="5171838" y="24905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09C1CA4A-D32A-EF40-8921-7271B583A07F}"/>
              </a:ext>
            </a:extLst>
          </p:cNvPr>
          <p:cNvSpPr/>
          <p:nvPr/>
        </p:nvSpPr>
        <p:spPr>
          <a:xfrm>
            <a:off x="5171838" y="21857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FA5B03-79E4-524D-960A-19138A7FD148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E76A8CE-9DC1-A14E-991E-0850C142A1F5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3EA0C1BB-7DFA-4746-99C8-64EED33E39BD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C5146231-6C8A-1246-B88B-938550474F2E}"/>
              </a:ext>
            </a:extLst>
          </p:cNvPr>
          <p:cNvSpPr/>
          <p:nvPr/>
        </p:nvSpPr>
        <p:spPr>
          <a:xfrm>
            <a:off x="5171838" y="24897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431DDE67-59BE-C741-A92A-B9FDB6578F05}"/>
              </a:ext>
            </a:extLst>
          </p:cNvPr>
          <p:cNvSpPr/>
          <p:nvPr/>
        </p:nvSpPr>
        <p:spPr>
          <a:xfrm>
            <a:off x="5171838" y="21849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E2BABE5E-2C5B-1544-9595-954E364F1BF3}"/>
              </a:ext>
            </a:extLst>
          </p:cNvPr>
          <p:cNvSpPr/>
          <p:nvPr/>
        </p:nvSpPr>
        <p:spPr>
          <a:xfrm>
            <a:off x="5171838" y="27880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있는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다른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4C8372-ECD8-DB49-937C-CD4D47D9B04E}"/>
              </a:ext>
            </a:extLst>
          </p:cNvPr>
          <p:cNvSpPr txBox="1"/>
          <p:nvPr/>
        </p:nvSpPr>
        <p:spPr>
          <a:xfrm>
            <a:off x="5423250" y="2785002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지금 계정으로 입장</a:t>
            </a:r>
            <a:r>
              <a:rPr kumimoji="1" lang="en-US" altLang="ko-KR" sz="1000" dirty="0"/>
              <a:t>?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2ABC4A-20F0-664E-94FD-BD2550BC8391}"/>
              </a:ext>
            </a:extLst>
          </p:cNvPr>
          <p:cNvSpPr txBox="1"/>
          <p:nvPr/>
        </p:nvSpPr>
        <p:spPr>
          <a:xfrm>
            <a:off x="5327684" y="2246224"/>
            <a:ext cx="153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redLoadEast13</a:t>
            </a:r>
            <a:endParaRPr kumimoji="1" lang="ko-KR" altLang="en-US" sz="16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xmlns="" id="{7B185AE7-DD27-6641-A29E-B889C86AEC4D}"/>
              </a:ext>
            </a:extLst>
          </p:cNvPr>
          <p:cNvCxnSpPr/>
          <p:nvPr/>
        </p:nvCxnSpPr>
        <p:spPr>
          <a:xfrm>
            <a:off x="5325648" y="2584778"/>
            <a:ext cx="15299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4D54DDCA-05D6-254F-98FE-5846446CF0D5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15,000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</a:t>
            </a:r>
            <a:r>
              <a:rPr kumimoji="1" lang="ko-KR" altLang="en-US" sz="1100" b="1" u="sng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u="sng" dirty="0">
              <a:solidFill>
                <a:srgbClr val="00B0F0"/>
              </a:solidFill>
            </a:endParaRP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35,000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5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?</a:t>
            </a: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1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1246314"/>
            <a:ext cx="2411031" cy="2438177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보낼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11,750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174728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231264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1,750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1636418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886945" y="3747327"/>
            <a:ext cx="2411031" cy="2438177"/>
            <a:chOff x="4886945" y="2520239"/>
            <a:chExt cx="2411031" cy="309674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받을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028567" y="4137431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2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1248246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3687096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826784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</p:spTree>
    <p:extLst>
      <p:ext uri="{BB962C8B-B14F-4D97-AF65-F5344CB8AC3E}">
        <p14:creationId xmlns:p14="http://schemas.microsoft.com/office/powerpoint/2010/main" val="186441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2695258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134108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273796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1249541"/>
            <a:ext cx="2403951" cy="1351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4944648" y="1249542"/>
            <a:ext cx="2305239" cy="1398382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ko-KR" altLang="en-US" sz="1400" b="1" dirty="0">
                <a:solidFill>
                  <a:srgbClr val="00B0F0"/>
                </a:solidFill>
              </a:rPr>
              <a:t>단위 환산</a:t>
            </a:r>
            <a:endParaRPr kumimoji="1" lang="en-US" altLang="ko-KR" sz="1400" b="1" dirty="0">
              <a:solidFill>
                <a:srgbClr val="00B0F0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Layer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=</a:t>
            </a:r>
            <a:endParaRPr kumimoji="1"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단위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455954" y="1814593"/>
            <a:ext cx="128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xmlns="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xmlns="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2919ADA-A117-254A-84FC-71EE71F8346F}"/>
              </a:ext>
            </a:extLst>
          </p:cNvPr>
          <p:cNvSpPr/>
          <p:nvPr/>
        </p:nvSpPr>
        <p:spPr>
          <a:xfrm>
            <a:off x="4894025" y="4115158"/>
            <a:ext cx="2403951" cy="16105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A57A353F-B8A9-1642-BF40-B9FC5F3C0495}"/>
              </a:ext>
            </a:extLst>
          </p:cNvPr>
          <p:cNvSpPr/>
          <p:nvPr/>
        </p:nvSpPr>
        <p:spPr>
          <a:xfrm>
            <a:off x="5171838" y="5295174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계정 </a:t>
            </a:r>
            <a:r>
              <a:rPr kumimoji="1" lang="ko-KR" altLang="en-US" sz="1000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263F1F28-BB77-6849-9FD7-D3AF6D0E89C0}"/>
              </a:ext>
            </a:extLst>
          </p:cNvPr>
          <p:cNvSpPr/>
          <p:nvPr/>
        </p:nvSpPr>
        <p:spPr>
          <a:xfrm>
            <a:off x="5178918" y="49590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1E60D62-FE22-E048-88E9-0DD5F5BCAD9B}"/>
              </a:ext>
            </a:extLst>
          </p:cNvPr>
          <p:cNvSpPr/>
          <p:nvPr/>
        </p:nvSpPr>
        <p:spPr>
          <a:xfrm>
            <a:off x="5780244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56193-7D66-474C-B81B-812565E29730}"/>
              </a:ext>
            </a:extLst>
          </p:cNvPr>
          <p:cNvSpPr txBox="1"/>
          <p:nvPr/>
        </p:nvSpPr>
        <p:spPr>
          <a:xfrm>
            <a:off x="5770596" y="150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A1A22B-0D6C-F14D-9A1B-6A8AE894BDA5}"/>
              </a:ext>
            </a:extLst>
          </p:cNvPr>
          <p:cNvSpPr txBox="1"/>
          <p:nvPr/>
        </p:nvSpPr>
        <p:spPr>
          <a:xfrm>
            <a:off x="5535457" y="1730074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xmlns="" id="{5E9A23AE-BAC6-E245-89C0-DB5FE7E85968}"/>
              </a:ext>
            </a:extLst>
          </p:cNvPr>
          <p:cNvSpPr/>
          <p:nvPr/>
        </p:nvSpPr>
        <p:spPr>
          <a:xfrm>
            <a:off x="5900142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F5F9F6A-CCD1-9D47-9528-9CCA314EA8B3}"/>
              </a:ext>
            </a:extLst>
          </p:cNvPr>
          <p:cNvSpPr/>
          <p:nvPr/>
        </p:nvSpPr>
        <p:spPr>
          <a:xfrm>
            <a:off x="4894025" y="2147745"/>
            <a:ext cx="2403951" cy="89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EB2F1C-0656-1C44-A4A8-9F17D5ECF8EA}"/>
              </a:ext>
            </a:extLst>
          </p:cNvPr>
          <p:cNvSpPr txBox="1"/>
          <p:nvPr/>
        </p:nvSpPr>
        <p:spPr>
          <a:xfrm>
            <a:off x="4938362" y="2195474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선호하는 계좌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2FC0CAE-FB47-C640-9D55-2BE2138C084C}"/>
              </a:ext>
            </a:extLst>
          </p:cNvPr>
          <p:cNvSpPr/>
          <p:nvPr/>
        </p:nvSpPr>
        <p:spPr>
          <a:xfrm>
            <a:off x="4894025" y="3135083"/>
            <a:ext cx="2403951" cy="887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3F61A55F-FE8C-A948-B8F3-C63ED8D89A73}"/>
              </a:ext>
            </a:extLst>
          </p:cNvPr>
          <p:cNvSpPr/>
          <p:nvPr/>
        </p:nvSpPr>
        <p:spPr>
          <a:xfrm>
            <a:off x="5171838" y="3650074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선호 계좌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45FB5A-9B88-114F-A895-84140DA47405}"/>
              </a:ext>
            </a:extLst>
          </p:cNvPr>
          <p:cNvSpPr txBox="1"/>
          <p:nvPr/>
        </p:nvSpPr>
        <p:spPr>
          <a:xfrm>
            <a:off x="5588451" y="249567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NH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농협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302-1016-0321-1230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xmlns="" id="{E9F8B3E1-B4B3-B149-A1FB-5E80A693149E}"/>
              </a:ext>
            </a:extLst>
          </p:cNvPr>
          <p:cNvSpPr/>
          <p:nvPr/>
        </p:nvSpPr>
        <p:spPr>
          <a:xfrm>
            <a:off x="5178918" y="332243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smtClean="0">
                <a:solidFill>
                  <a:schemeClr val="bg1">
                    <a:lumMod val="50000"/>
                  </a:schemeClr>
                </a:solidFill>
              </a:rPr>
              <a:t>Account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C37948BC-65C1-2448-A2EC-23EA3452E453}"/>
              </a:ext>
            </a:extLst>
          </p:cNvPr>
          <p:cNvCxnSpPr/>
          <p:nvPr/>
        </p:nvCxnSpPr>
        <p:spPr>
          <a:xfrm>
            <a:off x="4986670" y="2416637"/>
            <a:ext cx="951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9A63A9A5-7F92-784A-9914-64730658121F}"/>
              </a:ext>
            </a:extLst>
          </p:cNvPr>
          <p:cNvSpPr/>
          <p:nvPr/>
        </p:nvSpPr>
        <p:spPr>
          <a:xfrm>
            <a:off x="5178918" y="463640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xmlns="" id="{795094E0-E2BC-6F4A-9605-45B68F1A5415}"/>
              </a:ext>
            </a:extLst>
          </p:cNvPr>
          <p:cNvSpPr/>
          <p:nvPr/>
        </p:nvSpPr>
        <p:spPr>
          <a:xfrm rot="13405530">
            <a:off x="6390221" y="1537875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9A63A9A5-7F92-784A-9914-64730658121F}"/>
              </a:ext>
            </a:extLst>
          </p:cNvPr>
          <p:cNvSpPr/>
          <p:nvPr/>
        </p:nvSpPr>
        <p:spPr>
          <a:xfrm>
            <a:off x="5178918" y="431002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3667247"/>
            <a:ext cx="2403951" cy="26325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2706596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1838" y="322750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471086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529646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5079422" y="4129015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378713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894025" y="972711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20267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672197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5659825" y="113551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571524" y="165453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A72A3F-E96E-304A-A796-093F9BD31F91}"/>
              </a:ext>
            </a:extLst>
          </p:cNvPr>
          <p:cNvSpPr txBox="1"/>
          <p:nvPr/>
        </p:nvSpPr>
        <p:spPr>
          <a:xfrm>
            <a:off x="5342435" y="2847292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D2E1DD5-0404-C645-B052-08F3ACE0FF8C}"/>
              </a:ext>
            </a:extLst>
          </p:cNvPr>
          <p:cNvSpPr txBox="1"/>
          <p:nvPr/>
        </p:nvSpPr>
        <p:spPr>
          <a:xfrm>
            <a:off x="5481493" y="2819561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10A7A5C-B1F8-864F-8E88-3E5791A48547}"/>
              </a:ext>
            </a:extLst>
          </p:cNvPr>
          <p:cNvSpPr txBox="1"/>
          <p:nvPr/>
        </p:nvSpPr>
        <p:spPr>
          <a:xfrm>
            <a:off x="5295014" y="3544869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26987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>
                <a:solidFill>
                  <a:srgbClr val="00B0F0"/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5855477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5079422" y="4688029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43744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xmlns="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xmlns="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6535896" y="657529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링크 복사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BAFDF80-BFB7-8540-AF87-40B2B429A674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C8C66D1-0B5B-4D40-9BD8-7DC86F08AB86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xmlns="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xmlns="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xmlns="" id="{96CEB80C-CC14-B645-99F5-43F4B6486D60}"/>
              </a:ext>
            </a:extLst>
          </p:cNvPr>
          <p:cNvSpPr/>
          <p:nvPr/>
        </p:nvSpPr>
        <p:spPr>
          <a:xfrm>
            <a:off x="5079422" y="526968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xmlns="" id="{1305C814-0944-634A-81C5-CCC6628B7C73}"/>
              </a:ext>
            </a:extLst>
          </p:cNvPr>
          <p:cNvSpPr/>
          <p:nvPr/>
        </p:nvSpPr>
        <p:spPr>
          <a:xfrm>
            <a:off x="5079422" y="585528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xmlns="" id="{8951F066-94EB-0145-BBE4-D5B66790FC8E}"/>
              </a:ext>
            </a:extLst>
          </p:cNvPr>
          <p:cNvSpPr/>
          <p:nvPr/>
        </p:nvSpPr>
        <p:spPr>
          <a:xfrm>
            <a:off x="5079422" y="4687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C60D99E-7852-524D-9FA4-9C09ED819AF3}"/>
              </a:ext>
            </a:extLst>
          </p:cNvPr>
          <p:cNvSpPr txBox="1"/>
          <p:nvPr/>
        </p:nvSpPr>
        <p:spPr>
          <a:xfrm>
            <a:off x="4982903" y="437421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A60C7BE-814A-FB4B-BC86-0DCE77A71ADB}"/>
              </a:ext>
            </a:extLst>
          </p:cNvPr>
          <p:cNvSpPr txBox="1"/>
          <p:nvPr/>
        </p:nvSpPr>
        <p:spPr>
          <a:xfrm>
            <a:off x="5342435" y="352181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3C38E3D-81B7-5842-8A87-8B5FF37130A7}"/>
              </a:ext>
            </a:extLst>
          </p:cNvPr>
          <p:cNvSpPr txBox="1"/>
          <p:nvPr/>
        </p:nvSpPr>
        <p:spPr>
          <a:xfrm>
            <a:off x="5481493" y="349408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4F53B52-BB57-7544-9ADD-9CB7E45FCB50}"/>
              </a:ext>
            </a:extLst>
          </p:cNvPr>
          <p:cNvSpPr/>
          <p:nvPr/>
        </p:nvSpPr>
        <p:spPr>
          <a:xfrm>
            <a:off x="4780907" y="6194063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xmlns="" id="{77DAF59A-5D5B-6848-824C-67B16B23923E}"/>
              </a:ext>
            </a:extLst>
          </p:cNvPr>
          <p:cNvCxnSpPr/>
          <p:nvPr/>
        </p:nvCxnSpPr>
        <p:spPr>
          <a:xfrm>
            <a:off x="4896218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xmlns="" id="{F8C686D9-20FF-FE43-B214-B00595840842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6535896" y="657529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링크 복사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901105" y="1286382"/>
            <a:ext cx="2403951" cy="1352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17900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변경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5136792" y="141013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smtClean="0"/>
              <a:t>돈 단위</a:t>
            </a:r>
            <a:endParaRPr kumimoji="1"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933803" y="17374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2749872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8918" y="288137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3028780"/>
            <a:ext cx="2403951" cy="258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xmlns="" id="{F01CBAAC-16CC-C243-A5ED-D0B15F1CFB90}"/>
              </a:ext>
            </a:extLst>
          </p:cNvPr>
          <p:cNvSpPr/>
          <p:nvPr/>
        </p:nvSpPr>
        <p:spPr>
          <a:xfrm>
            <a:off x="5079422" y="4130809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레이어 빔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엔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xmlns="" id="{707B7328-3B58-114E-AACD-588358DE2C85}"/>
              </a:ext>
            </a:extLst>
          </p:cNvPr>
          <p:cNvSpPr/>
          <p:nvPr/>
        </p:nvSpPr>
        <p:spPr>
          <a:xfrm>
            <a:off x="5079422" y="4772140"/>
            <a:ext cx="2033155" cy="585688"/>
          </a:xfrm>
          <a:custGeom>
            <a:avLst/>
            <a:gdLst>
              <a:gd name="connsiteX0" fmla="*/ 1874303 w 2033155"/>
              <a:gd name="connsiteY0" fmla="*/ 77542 h 585688"/>
              <a:gd name="connsiteX1" fmla="*/ 1789532 w 2033155"/>
              <a:gd name="connsiteY1" fmla="*/ 162313 h 585688"/>
              <a:gd name="connsiteX2" fmla="*/ 1874303 w 2033155"/>
              <a:gd name="connsiteY2" fmla="*/ 247084 h 585688"/>
              <a:gd name="connsiteX3" fmla="*/ 1959074 w 2033155"/>
              <a:gd name="connsiteY3" fmla="*/ 162313 h 585688"/>
              <a:gd name="connsiteX4" fmla="*/ 1874303 w 2033155"/>
              <a:gd name="connsiteY4" fmla="*/ 77542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7542"/>
                </a:moveTo>
                <a:cubicBezTo>
                  <a:pt x="1827485" y="77542"/>
                  <a:pt x="1789532" y="115495"/>
                  <a:pt x="1789532" y="162313"/>
                </a:cubicBezTo>
                <a:cubicBezTo>
                  <a:pt x="1789532" y="209131"/>
                  <a:pt x="1827485" y="247084"/>
                  <a:pt x="1874303" y="247084"/>
                </a:cubicBezTo>
                <a:cubicBezTo>
                  <a:pt x="1921121" y="247084"/>
                  <a:pt x="1959074" y="209131"/>
                  <a:pt x="1959074" y="162313"/>
                </a:cubicBezTo>
                <a:cubicBezTo>
                  <a:pt x="1959074" y="115495"/>
                  <a:pt x="1921121" y="77542"/>
                  <a:pt x="1874303" y="77542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톰 레이어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달러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901105" y="5603047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5609974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>
            <a:extLst>
              <a:ext uri="{FF2B5EF4-FFF2-40B4-BE49-F238E27FC236}">
                <a16:creationId xmlns:a16="http://schemas.microsoft.com/office/drawing/2014/main" xmlns="" id="{39ED7C97-C917-C740-AAC7-BAA87FCBD74F}"/>
              </a:ext>
            </a:extLst>
          </p:cNvPr>
          <p:cNvSpPr/>
          <p:nvPr/>
        </p:nvSpPr>
        <p:spPr>
          <a:xfrm>
            <a:off x="5079422" y="3471557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기본 레이어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314182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레이어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4982903" y="14101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레이어 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594383" y="1737453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Layer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xmlns="" id="{B59F14F9-9C33-A149-BB80-3F36949E7F3B}"/>
              </a:ext>
            </a:extLst>
          </p:cNvPr>
          <p:cNvSpPr/>
          <p:nvPr/>
        </p:nvSpPr>
        <p:spPr>
          <a:xfrm>
            <a:off x="5178918" y="214874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Currency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8918" y="58245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7CBA615-565C-AB45-868B-9C6119032236}"/>
              </a:ext>
            </a:extLst>
          </p:cNvPr>
          <p:cNvSpPr/>
          <p:nvPr/>
        </p:nvSpPr>
        <p:spPr>
          <a:xfrm>
            <a:off x="6892004" y="4225921"/>
            <a:ext cx="121754" cy="1217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512</Words>
  <Application>Microsoft Macintosh PowerPoint</Application>
  <PresentationFormat>와이드스크린</PresentationFormat>
  <Paragraphs>260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51</cp:revision>
  <dcterms:created xsi:type="dcterms:W3CDTF">2019-05-21T05:48:06Z</dcterms:created>
  <dcterms:modified xsi:type="dcterms:W3CDTF">2019-06-16T11:44:20Z</dcterms:modified>
</cp:coreProperties>
</file>