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66" r:id="rId5"/>
    <p:sldId id="261" r:id="rId6"/>
    <p:sldId id="262" r:id="rId7"/>
    <p:sldId id="264" r:id="rId8"/>
    <p:sldId id="265" r:id="rId9"/>
    <p:sldId id="259" r:id="rId10"/>
    <p:sldId id="268" r:id="rId11"/>
    <p:sldId id="269" r:id="rId12"/>
    <p:sldId id="273" r:id="rId13"/>
    <p:sldId id="275" r:id="rId14"/>
    <p:sldId id="274" r:id="rId15"/>
    <p:sldId id="277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gn In &amp; Up" id="{5654896B-9CE6-5C43-85D1-7D717D8D2A4E}">
          <p14:sldIdLst>
            <p14:sldId id="257"/>
            <p14:sldId id="256"/>
          </p14:sldIdLst>
        </p14:section>
        <p14:section name=" User Page" id="{DB35F89F-8527-0A43-AB01-9E65E8DE7C37}">
          <p14:sldIdLst>
            <p14:sldId id="258"/>
            <p14:sldId id="266"/>
          </p14:sldIdLst>
        </p14:section>
        <p14:section name="Entrance Page" id="{B780990A-304E-234D-BF90-456592660905}">
          <p14:sldIdLst>
            <p14:sldId id="261"/>
            <p14:sldId id="262"/>
            <p14:sldId id="264"/>
          </p14:sldIdLst>
        </p14:section>
        <p14:section name="Room Page" id="{93E26BFF-8C5C-2249-BFF9-AC14FC198EDA}">
          <p14:sldIdLst>
            <p14:sldId id="265"/>
            <p14:sldId id="259"/>
            <p14:sldId id="268"/>
            <p14:sldId id="269"/>
          </p14:sldIdLst>
        </p14:section>
        <p14:section name="Payment" id="{CC798AB2-27DE-A54E-9EAF-A9CFFB23D6AD}">
          <p14:sldIdLst>
            <p14:sldId id="273"/>
            <p14:sldId id="275"/>
          </p14:sldIdLst>
        </p14:section>
        <p14:section name="Individual" id="{B67BA2C2-E31D-4949-8DB3-D6FAD28A7DDA}">
          <p14:sldIdLst>
            <p14:sldId id="274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FA"/>
    <a:srgbClr val="FF4F48"/>
    <a:srgbClr val="F6F6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0"/>
    <p:restoredTop sz="90613" autoAdjust="0"/>
  </p:normalViewPr>
  <p:slideViewPr>
    <p:cSldViewPr snapToGrid="0" snapToObjects="1">
      <p:cViewPr varScale="1">
        <p:scale>
          <a:sx n="118" d="100"/>
          <a:sy n="118" d="100"/>
        </p:scale>
        <p:origin x="6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CB741-F634-C24E-ACDA-3F21EA7175DC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642A-6642-CD43-931E-A8C786FEBA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54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Main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568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4374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</a:p>
          <a:p>
            <a:r>
              <a:rPr kumimoji="1" lang="en-US" altLang="ko-KR" dirty="0"/>
              <a:t>// </a:t>
            </a:r>
            <a:r>
              <a:rPr kumimoji="1" lang="ko-KR" altLang="en-US" dirty="0"/>
              <a:t>방 삭제는 </a:t>
            </a:r>
            <a:r>
              <a:rPr kumimoji="1" lang="en-US" altLang="ko-KR" dirty="0"/>
              <a:t>room</a:t>
            </a:r>
            <a:r>
              <a:rPr kumimoji="1" lang="en-US" altLang="ko-KR" baseline="0" dirty="0"/>
              <a:t> owner </a:t>
            </a:r>
            <a:r>
              <a:rPr kumimoji="1" lang="ko-KR" altLang="en-US" baseline="0" dirty="0"/>
              <a:t>일 때만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보여지는 부분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95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Payment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507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Payment Page : new</a:t>
            </a:r>
            <a:r>
              <a:rPr kumimoji="1" lang="en-US" altLang="ko-KR" baseline="0" dirty="0"/>
              <a:t> payment</a:t>
            </a:r>
          </a:p>
          <a:p>
            <a:r>
              <a:rPr kumimoji="1" lang="ko-KR" altLang="en-US" baseline="0" dirty="0"/>
              <a:t>각자를 누르고 입력하는 중이거나 누군가의 액수를 수정할 경우 </a:t>
            </a:r>
            <a:r>
              <a:rPr kumimoji="1" lang="en-US" altLang="ko-KR" baseline="0" dirty="0"/>
              <a:t>: </a:t>
            </a:r>
          </a:p>
          <a:p>
            <a:r>
              <a:rPr kumimoji="1" lang="ko-KR" altLang="en-US" baseline="0" dirty="0"/>
              <a:t>남은 돈 </a:t>
            </a:r>
            <a:r>
              <a:rPr kumimoji="1" lang="en-US" altLang="ko-KR" baseline="0" dirty="0"/>
              <a:t>&lt;- </a:t>
            </a:r>
            <a:r>
              <a:rPr kumimoji="1" lang="ko-KR" altLang="en-US" baseline="0" dirty="0"/>
              <a:t>총액 </a:t>
            </a:r>
            <a:r>
              <a:rPr kumimoji="1" lang="en-US" altLang="ko-KR" baseline="0" dirty="0"/>
              <a:t>– SIGAM { member(</a:t>
            </a:r>
            <a:r>
              <a:rPr kumimoji="1" lang="en-US" altLang="ko-KR" baseline="0" dirty="0" err="1"/>
              <a:t>i</a:t>
            </a:r>
            <a:r>
              <a:rPr kumimoji="1" lang="en-US" altLang="ko-KR" baseline="0" dirty="0"/>
              <a:t>) }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70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Individual Page</a:t>
            </a:r>
          </a:p>
          <a:p>
            <a:r>
              <a:rPr kumimoji="1" lang="ko-KR" altLang="en-US" dirty="0"/>
              <a:t>실제로 보낼 돈과 받을 돈이 모두 존재할 수 없음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641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Account Page (cleaned</a:t>
            </a:r>
            <a:r>
              <a:rPr kumimoji="1" lang="en-US" altLang="ko-KR" baseline="0" dirty="0"/>
              <a:t> </a:t>
            </a:r>
            <a:r>
              <a:rPr kumimoji="1" lang="en-US" altLang="ko-KR" dirty="0"/>
              <a:t>Credit)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658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Account Page (cleaned</a:t>
            </a:r>
            <a:r>
              <a:rPr kumimoji="1" lang="en-US" altLang="ko-KR" baseline="0" dirty="0"/>
              <a:t> </a:t>
            </a:r>
            <a:r>
              <a:rPr kumimoji="1" lang="en-US" altLang="ko-KR" dirty="0"/>
              <a:t>Credit)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with Layer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74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Sign Up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22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Info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95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main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3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signup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99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already </a:t>
            </a:r>
            <a:r>
              <a:rPr kumimoji="1" lang="en-US" altLang="ko-KR" dirty="0" err="1"/>
              <a:t>signin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73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369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40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292B71-2EE7-504C-9013-4F3CB48D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3C2AB1D-8F44-2049-A0CA-C3456A9D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A127CB-9DE3-EB40-B261-CF45768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254231D-B1F0-414D-AB79-C158AD9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6AA6A71-7DF2-4740-9CF7-AEA83D09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BC6E95-934D-2142-8F19-8E765EFE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A669E1B-7EAF-DF42-9B45-4ACBD893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F35168D-175C-9941-AA96-43B4203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321D8C-F8C9-984C-B7C9-FDA8626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7C8C2D0-7053-384F-A168-20014C48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19E7C4-C883-4349-BCF5-0C6E34B76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23DC5DC-4C59-DF46-9B44-0A917775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C3BDB7C-24EA-CC40-BB4D-93983A85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A5415A-F810-2A4D-BF04-838A163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04B850-8466-8D43-ADD1-74D9CEA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5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C2262B-B9FD-5D43-B2C3-50BE3B2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22AF0F-7D2F-C940-83EE-8F13BE12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610B262-AA02-BC4C-BBDB-53D3040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B0F25F8-116F-DA4E-BFA8-52404B6B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C8C4CB-4A87-B440-93F6-DD7E300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2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3582CE-13F9-844F-B7BE-05BAAB49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9DD8B0C-B11B-4846-8305-07CAA494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AE9AA22-6D04-E948-93A1-95D30FA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9AB3971-B7A7-8C4D-A1F3-82AC29F3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37FDFC9-7B8D-3A4B-A52C-42F9E2B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E62845-35C0-394E-B41F-3FE7302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91F2E4-1AD3-3B4A-91BD-E5ED71411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F88291F-F828-8F40-840B-722E698E5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E7C11CE-F5E4-3F4A-814F-7F34538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22A3261-7737-BB45-A8FE-F8A15E81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860021A-0989-1C47-B92C-37325397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7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97CB384-AB38-C54B-80F0-48BA7D39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1FEE159-994C-E047-A1D1-DC993E3C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7DCA6B2-BD4C-D64E-8EA3-98C7F07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EDE4996-BAD0-5947-AEE9-D406C2C1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E0602DD-B4DC-9B4F-A653-2E4AD84B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5006CB6-1BDB-2E4B-BAA9-8F446FC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36159E5-FEFF-2A46-9FD0-454E4BD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AC11DD2-E53D-7B41-A122-14F1FE4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2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7759AC-DC9D-A048-B468-84EFB64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720126C-EE81-A140-A6E6-043D51E1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4A1DBE4-C9E0-754A-82CB-A8D99061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821733E-1345-2F46-81C9-2D0685C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8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E1BC423-CF97-484E-BAFF-BA72FDB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16FEB1C-E727-314D-8B43-127233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73092E2-8B1A-BD47-A139-ED9F793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5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6BE91E-ECC4-B84F-B4BF-296701D7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04F0AA2-1552-F84B-97B3-3D884B8C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968FD92-430F-F849-A0A3-A44DC96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40D3DDD-8C25-284D-B649-AF3C025A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F986E84-7088-B243-B6F3-84D41EAF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E50569F-0C3A-7C41-9E3C-FC8E4DF4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74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6AEA37-0151-FD4B-891F-F8F8D1A3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2D650A5-EA6F-E743-9C2B-2CFCD8E8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B85984F-2D80-1543-885D-17476138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41D584-5992-5E49-9AB8-5ACA68E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56614AF-2E99-6642-9AB2-A32D424D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9A32EAA-D24C-6D43-AAF8-815FBD95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5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EB893A-8635-4C47-AB9F-79DD45F1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3CF3F97-E0D7-5240-BE35-711152EE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AFE6831-5729-BA40-AE40-73A706B4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C9C-6BB6-9342-9726-5E25EC0060D1}" type="datetimeFigureOut">
              <a:rPr kumimoji="1" lang="ko-KR" altLang="en-US" smtClean="0"/>
              <a:t>2019. 6. 16.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EC6802-FC29-224A-91D6-57BEC3CA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9B6408E-1F16-3C4F-9C19-98105F27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1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63AF4BD-43FD-F444-9213-EF34F45DC1F1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C06810-FA81-E844-8CB0-A63915BE67EA}"/>
              </a:ext>
            </a:extLst>
          </p:cNvPr>
          <p:cNvSpPr txBox="1"/>
          <p:nvPr/>
        </p:nvSpPr>
        <p:spPr>
          <a:xfrm>
            <a:off x="5272566" y="4240274"/>
            <a:ext cx="1661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없다면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2B469B-6110-9446-A9BB-C28049DB396C}"/>
              </a:ext>
            </a:extLst>
          </p:cNvPr>
          <p:cNvSpPr txBox="1"/>
          <p:nvPr/>
        </p:nvSpPr>
        <p:spPr>
          <a:xfrm>
            <a:off x="6405385" y="3180675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B516E62-67EC-1843-A453-45B117B38417}"/>
              </a:ext>
            </a:extLst>
          </p:cNvPr>
          <p:cNvSpPr txBox="1"/>
          <p:nvPr/>
        </p:nvSpPr>
        <p:spPr>
          <a:xfrm>
            <a:off x="5455954" y="1814593"/>
            <a:ext cx="1280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01A6D671-79C6-4C4A-AE77-03D0B7A9C7D5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09C1CA4A-D32A-EF40-8921-7271B583A07F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FA5B03-79E4-524D-960A-19138A7FD148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7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BAFDF80-BFB7-8540-AF87-40B2B429A674}"/>
              </a:ext>
            </a:extLst>
          </p:cNvPr>
          <p:cNvSpPr/>
          <p:nvPr/>
        </p:nvSpPr>
        <p:spPr>
          <a:xfrm>
            <a:off x="4894025" y="3388737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C8C66D1-0B5B-4D40-9BD8-7DC86F08AB86}"/>
              </a:ext>
            </a:extLst>
          </p:cNvPr>
          <p:cNvSpPr/>
          <p:nvPr/>
        </p:nvSpPr>
        <p:spPr>
          <a:xfrm>
            <a:off x="4894025" y="4314710"/>
            <a:ext cx="2403951" cy="193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378C55F-C43E-3645-A977-16D320171DCA}"/>
              </a:ext>
            </a:extLst>
          </p:cNvPr>
          <p:cNvSpPr/>
          <p:nvPr/>
        </p:nvSpPr>
        <p:spPr>
          <a:xfrm rot="495444">
            <a:off x="5213914" y="946991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9D665A84-4DD5-744D-95F4-C99B5584D600}"/>
              </a:ext>
            </a:extLst>
          </p:cNvPr>
          <p:cNvSpPr/>
          <p:nvPr/>
        </p:nvSpPr>
        <p:spPr>
          <a:xfrm>
            <a:off x="6678107" y="1496193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3D6360C-A35B-8747-9D88-9602F5D7F2F9}"/>
              </a:ext>
            </a:extLst>
          </p:cNvPr>
          <p:cNvSpPr/>
          <p:nvPr/>
        </p:nvSpPr>
        <p:spPr>
          <a:xfrm rot="20528155">
            <a:off x="5221973" y="2046404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41670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08095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954F35E-9DA2-3540-A484-957BB46180E5}"/>
              </a:ext>
            </a:extLst>
          </p:cNvPr>
          <p:cNvSpPr txBox="1"/>
          <p:nvPr/>
        </p:nvSpPr>
        <p:spPr>
          <a:xfrm>
            <a:off x="6666809" y="30835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xmlns="" id="{D5C25C5E-5EA5-8C4A-A06D-EA3467249313}"/>
              </a:ext>
            </a:extLst>
          </p:cNvPr>
          <p:cNvCxnSpPr/>
          <p:nvPr/>
        </p:nvCxnSpPr>
        <p:spPr>
          <a:xfrm>
            <a:off x="6665891" y="3336043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xmlns="" id="{C4838C43-421E-4B45-B7E3-F96CFB9AB6AE}"/>
              </a:ext>
            </a:extLst>
          </p:cNvPr>
          <p:cNvSpPr/>
          <p:nvPr/>
        </p:nvSpPr>
        <p:spPr>
          <a:xfrm rot="20282180">
            <a:off x="6955527" y="2727243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4913974" y="3118664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xmlns="" id="{96CEB80C-CC14-B645-99F5-43F4B6486D60}"/>
              </a:ext>
            </a:extLst>
          </p:cNvPr>
          <p:cNvSpPr/>
          <p:nvPr/>
        </p:nvSpPr>
        <p:spPr>
          <a:xfrm>
            <a:off x="5079422" y="5269681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xmlns="" id="{1305C814-0944-634A-81C5-CCC6628B7C73}"/>
              </a:ext>
            </a:extLst>
          </p:cNvPr>
          <p:cNvSpPr/>
          <p:nvPr/>
        </p:nvSpPr>
        <p:spPr>
          <a:xfrm>
            <a:off x="5079422" y="585528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xmlns="" id="{8951F066-94EB-0145-BBE4-D5B66790FC8E}"/>
              </a:ext>
            </a:extLst>
          </p:cNvPr>
          <p:cNvSpPr/>
          <p:nvPr/>
        </p:nvSpPr>
        <p:spPr>
          <a:xfrm>
            <a:off x="5079422" y="4687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C60D99E-7852-524D-9FA4-9C09ED819AF3}"/>
              </a:ext>
            </a:extLst>
          </p:cNvPr>
          <p:cNvSpPr txBox="1"/>
          <p:nvPr/>
        </p:nvSpPr>
        <p:spPr>
          <a:xfrm>
            <a:off x="4982903" y="437421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A60C7BE-814A-FB4B-BC86-0DCE77A71ADB}"/>
              </a:ext>
            </a:extLst>
          </p:cNvPr>
          <p:cNvSpPr txBox="1"/>
          <p:nvPr/>
        </p:nvSpPr>
        <p:spPr>
          <a:xfrm>
            <a:off x="5342435" y="352181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3C38E3D-81B7-5842-8A87-8B5FF37130A7}"/>
              </a:ext>
            </a:extLst>
          </p:cNvPr>
          <p:cNvSpPr txBox="1"/>
          <p:nvPr/>
        </p:nvSpPr>
        <p:spPr>
          <a:xfrm>
            <a:off x="5481493" y="349408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4F53B52-BB57-7544-9ADD-9CB7E45FCB50}"/>
              </a:ext>
            </a:extLst>
          </p:cNvPr>
          <p:cNvSpPr/>
          <p:nvPr/>
        </p:nvSpPr>
        <p:spPr>
          <a:xfrm>
            <a:off x="4780907" y="6194063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xmlns="" id="{77DAF59A-5D5B-6848-824C-67B16B23923E}"/>
              </a:ext>
            </a:extLst>
          </p:cNvPr>
          <p:cNvCxnSpPr/>
          <p:nvPr/>
        </p:nvCxnSpPr>
        <p:spPr>
          <a:xfrm>
            <a:off x="4896218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xmlns="" id="{F8C686D9-20FF-FE43-B214-B00595840842}"/>
              </a:ext>
            </a:extLst>
          </p:cNvPr>
          <p:cNvSpPr/>
          <p:nvPr/>
        </p:nvSpPr>
        <p:spPr>
          <a:xfrm>
            <a:off x="5171838" y="384634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6535896" y="657529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 smtClean="0">
                <a:solidFill>
                  <a:schemeClr val="bg1"/>
                </a:solidFill>
              </a:rPr>
              <a:t>링크 복사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9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3028780"/>
            <a:ext cx="2403951" cy="2581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9" name="자유형 38">
            <a:extLst>
              <a:ext uri="{FF2B5EF4-FFF2-40B4-BE49-F238E27FC236}">
                <a16:creationId xmlns:a16="http://schemas.microsoft.com/office/drawing/2014/main" xmlns="" id="{F01CBAAC-16CC-C243-A5ED-D0B15F1CFB90}"/>
              </a:ext>
            </a:extLst>
          </p:cNvPr>
          <p:cNvSpPr/>
          <p:nvPr/>
        </p:nvSpPr>
        <p:spPr>
          <a:xfrm>
            <a:off x="5079422" y="4130809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레이어 빔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엔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xmlns="" id="{707B7328-3B58-114E-AACD-588358DE2C85}"/>
              </a:ext>
            </a:extLst>
          </p:cNvPr>
          <p:cNvSpPr/>
          <p:nvPr/>
        </p:nvSpPr>
        <p:spPr>
          <a:xfrm>
            <a:off x="5079422" y="4772140"/>
            <a:ext cx="2033155" cy="585688"/>
          </a:xfrm>
          <a:custGeom>
            <a:avLst/>
            <a:gdLst>
              <a:gd name="connsiteX0" fmla="*/ 1874303 w 2033155"/>
              <a:gd name="connsiteY0" fmla="*/ 77542 h 585688"/>
              <a:gd name="connsiteX1" fmla="*/ 1789532 w 2033155"/>
              <a:gd name="connsiteY1" fmla="*/ 162313 h 585688"/>
              <a:gd name="connsiteX2" fmla="*/ 1874303 w 2033155"/>
              <a:gd name="connsiteY2" fmla="*/ 247084 h 585688"/>
              <a:gd name="connsiteX3" fmla="*/ 1959074 w 2033155"/>
              <a:gd name="connsiteY3" fmla="*/ 162313 h 585688"/>
              <a:gd name="connsiteX4" fmla="*/ 1874303 w 2033155"/>
              <a:gd name="connsiteY4" fmla="*/ 77542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7542"/>
                </a:moveTo>
                <a:cubicBezTo>
                  <a:pt x="1827485" y="77542"/>
                  <a:pt x="1789532" y="115495"/>
                  <a:pt x="1789532" y="162313"/>
                </a:cubicBezTo>
                <a:cubicBezTo>
                  <a:pt x="1789532" y="209131"/>
                  <a:pt x="1827485" y="247084"/>
                  <a:pt x="1874303" y="247084"/>
                </a:cubicBezTo>
                <a:cubicBezTo>
                  <a:pt x="1921121" y="247084"/>
                  <a:pt x="1959074" y="209131"/>
                  <a:pt x="1959074" y="162313"/>
                </a:cubicBezTo>
                <a:cubicBezTo>
                  <a:pt x="1959074" y="115495"/>
                  <a:pt x="1921121" y="77542"/>
                  <a:pt x="1874303" y="77542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톰 레이어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달러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24B93C4-54CD-364D-AE04-E89369BD362F}"/>
              </a:ext>
            </a:extLst>
          </p:cNvPr>
          <p:cNvSpPr/>
          <p:nvPr/>
        </p:nvSpPr>
        <p:spPr>
          <a:xfrm>
            <a:off x="4901105" y="5603047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703E2DF6-4AB2-EF49-A3C5-F19D70859C0E}"/>
              </a:ext>
            </a:extLst>
          </p:cNvPr>
          <p:cNvCxnSpPr/>
          <p:nvPr/>
        </p:nvCxnSpPr>
        <p:spPr>
          <a:xfrm>
            <a:off x="4901105" y="5609974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>
            <a:extLst>
              <a:ext uri="{FF2B5EF4-FFF2-40B4-BE49-F238E27FC236}">
                <a16:creationId xmlns:a16="http://schemas.microsoft.com/office/drawing/2014/main" xmlns="" id="{39ED7C97-C917-C740-AAC7-BAA87FCBD74F}"/>
              </a:ext>
            </a:extLst>
          </p:cNvPr>
          <p:cNvSpPr/>
          <p:nvPr/>
        </p:nvSpPr>
        <p:spPr>
          <a:xfrm>
            <a:off x="5079422" y="3471557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기본 레이어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원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A8295D-F93C-3047-AEE6-7A0499D3324A}"/>
              </a:ext>
            </a:extLst>
          </p:cNvPr>
          <p:cNvSpPr txBox="1"/>
          <p:nvPr/>
        </p:nvSpPr>
        <p:spPr>
          <a:xfrm>
            <a:off x="4982903" y="3141823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레이어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5AE415A-F52E-6849-89F6-B7DF9B5D0D2D}"/>
              </a:ext>
            </a:extLst>
          </p:cNvPr>
          <p:cNvSpPr/>
          <p:nvPr/>
        </p:nvSpPr>
        <p:spPr>
          <a:xfrm>
            <a:off x="4894025" y="1276420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xmlns="" id="{A4971372-9237-B048-B2E9-0A06977A32A0}"/>
              </a:ext>
            </a:extLst>
          </p:cNvPr>
          <p:cNvSpPr/>
          <p:nvPr/>
        </p:nvSpPr>
        <p:spPr>
          <a:xfrm>
            <a:off x="5171838" y="250638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5B151C-01C4-014A-B006-E8E125897B00}"/>
              </a:ext>
            </a:extLst>
          </p:cNvPr>
          <p:cNvSpPr txBox="1"/>
          <p:nvPr/>
        </p:nvSpPr>
        <p:spPr>
          <a:xfrm>
            <a:off x="5342435" y="1755119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F2CD8B2-D563-3246-A9AF-E3C8601CB67D}"/>
              </a:ext>
            </a:extLst>
          </p:cNvPr>
          <p:cNvSpPr txBox="1"/>
          <p:nvPr/>
        </p:nvSpPr>
        <p:spPr>
          <a:xfrm>
            <a:off x="4982903" y="14101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레이어 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2D94B4-3572-1345-95DA-6137D8C8DE3B}"/>
              </a:ext>
            </a:extLst>
          </p:cNvPr>
          <p:cNvSpPr txBox="1"/>
          <p:nvPr/>
        </p:nvSpPr>
        <p:spPr>
          <a:xfrm>
            <a:off x="5594383" y="1737453"/>
            <a:ext cx="1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Layer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xmlns="" id="{B59F14F9-9C33-A149-BB80-3F36949E7F3B}"/>
              </a:ext>
            </a:extLst>
          </p:cNvPr>
          <p:cNvSpPr/>
          <p:nvPr/>
        </p:nvSpPr>
        <p:spPr>
          <a:xfrm>
            <a:off x="5178918" y="214874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Currency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8918" y="58245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F0000"/>
          </a:solidFill>
          <a:ln>
            <a:solidFill>
              <a:srgbClr val="FF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삭제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17CBA615-565C-AB45-868B-9C6119032236}"/>
              </a:ext>
            </a:extLst>
          </p:cNvPr>
          <p:cNvSpPr/>
          <p:nvPr/>
        </p:nvSpPr>
        <p:spPr>
          <a:xfrm>
            <a:off x="6892004" y="4225921"/>
            <a:ext cx="121754" cy="1217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6484005" y="916556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4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2531340"/>
            <a:ext cx="2411031" cy="3096748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366494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남은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    </a:t>
              </a:r>
              <a:r>
                <a:rPr kumimoji="1" lang="en-US" altLang="ko-KR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046372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29855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4088268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15,000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4894025" y="1046372"/>
            <a:ext cx="2411031" cy="853955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What. 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 </a:t>
            </a:r>
            <a:endParaRPr kumimoji="1" lang="en-US" altLang="ko-KR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rgbClr val="00B0F0"/>
                </a:solidFill>
              </a:rPr>
              <a:t>To. </a:t>
            </a:r>
            <a:r>
              <a:rPr kumimoji="1" lang="en-US" altLang="ko-KR" sz="1100" b="1" u="sng" dirty="0">
                <a:solidFill>
                  <a:srgbClr val="00B0F0"/>
                </a:solidFill>
              </a:rPr>
              <a:t> </a:t>
            </a:r>
            <a:r>
              <a:rPr kumimoji="1" lang="ko-KR" altLang="en-US" sz="1100" b="1" u="sng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u="sng" dirty="0">
              <a:solidFill>
                <a:srgbClr val="00B0F0"/>
              </a:solidFill>
            </a:endParaRPr>
          </a:p>
          <a:p>
            <a:endParaRPr kumimoji="1" lang="en-US" altLang="ko-KR" sz="5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35,000  </a:t>
            </a: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7047294" y="1185283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35369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972497"/>
            <a:ext cx="2403951" cy="491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0947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빵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772306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랜덤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53514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144004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2897834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5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2531340"/>
            <a:ext cx="2411031" cy="3096748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366494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남은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    </a:t>
              </a:r>
              <a:r>
                <a:rPr kumimoji="1" lang="en-US" altLang="ko-KR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046372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29855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4088268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4894025" y="1046372"/>
            <a:ext cx="2411031" cy="853955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What.  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?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rgbClr val="00B0F0"/>
                </a:solidFill>
              </a:rPr>
              <a:t>To. </a:t>
            </a:r>
            <a:r>
              <a:rPr kumimoji="1" lang="en-US" altLang="ko-KR" sz="1100" b="1" u="sng" dirty="0">
                <a:solidFill>
                  <a:srgbClr val="00B0F0"/>
                </a:solidFill>
              </a:rPr>
              <a:t> ?</a:t>
            </a:r>
          </a:p>
          <a:p>
            <a:endParaRPr kumimoji="1" lang="en-US" altLang="ko-KR" sz="5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xmlns="" id="{D118E58B-320B-8847-9091-5DBE4CFBE0D7}"/>
              </a:ext>
            </a:extLst>
          </p:cNvPr>
          <p:cNvSpPr/>
          <p:nvPr/>
        </p:nvSpPr>
        <p:spPr>
          <a:xfrm rot="13405530">
            <a:off x="7047294" y="1185283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35369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1972497"/>
            <a:ext cx="2403951" cy="491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0947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빵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772306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랜덤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53514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6144004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2897834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1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1246314"/>
            <a:ext cx="2411031" cy="2438177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486996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보낼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en-US" altLang="ko-KR" sz="1100" b="1" dirty="0">
                  <a:solidFill>
                    <a:srgbClr val="00B0F0"/>
                  </a:solidFill>
                </a:rPr>
                <a:t>       </a:t>
              </a:r>
              <a:r>
                <a:rPr kumimoji="1" lang="en-US" altLang="ko-KR" sz="1200" b="1" u="sng" dirty="0">
                  <a:solidFill>
                    <a:srgbClr val="00B0F0"/>
                  </a:solidFill>
                </a:rPr>
                <a:t>  11,750  </a:t>
              </a:r>
              <a:r>
                <a:rPr kumimoji="1" lang="ko-KR" altLang="en-US" sz="1200" b="1" dirty="0">
                  <a:solidFill>
                    <a:srgbClr val="00B0F0"/>
                  </a:solidFill>
                </a:rPr>
                <a:t>원</a:t>
              </a:r>
              <a:endParaRPr kumimoji="1" lang="en-US" altLang="ko-KR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174728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231264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1,750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1636418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886945" y="3747327"/>
            <a:ext cx="2411031" cy="2438177"/>
            <a:chOff x="4886945" y="2520239"/>
            <a:chExt cx="2411031" cy="309674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xmlns="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486996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받을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en-US" altLang="ko-KR" sz="1100" b="1" dirty="0">
                  <a:solidFill>
                    <a:srgbClr val="00B0F0"/>
                  </a:solidFill>
                </a:rPr>
                <a:t>              </a:t>
              </a:r>
              <a:r>
                <a:rPr kumimoji="1" lang="en-US" altLang="ko-KR" sz="1200" b="1" u="sng" dirty="0">
                  <a:solidFill>
                    <a:srgbClr val="00B0F0"/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rgbClr val="00B0F0"/>
                  </a:solidFill>
                </a:rPr>
                <a:t>원</a:t>
              </a:r>
              <a:endParaRPr kumimoji="1" lang="en-US" altLang="ko-KR" sz="12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028567" y="4137431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2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94025" y="1248246"/>
            <a:ext cx="2403951" cy="2338207"/>
            <a:chOff x="4894025" y="1249542"/>
            <a:chExt cx="2403951" cy="21032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1249542"/>
              <a:ext cx="2403951" cy="210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xmlns="" id="{09A9694D-0652-AE48-A0AC-1AAC084FD95D}"/>
                </a:ext>
              </a:extLst>
            </p:cNvPr>
            <p:cNvSpPr/>
            <p:nvPr/>
          </p:nvSpPr>
          <p:spPr>
            <a:xfrm>
              <a:off x="5079422" y="1290493"/>
              <a:ext cx="2033155" cy="2017857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To. </a:t>
              </a:r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홍인형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10,000 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NH 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농협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320-1230-1016-0321</a:t>
              </a:r>
            </a:p>
            <a:p>
              <a:pPr algn="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3687096"/>
            <a:ext cx="2403951" cy="573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3826784"/>
            <a:ext cx="2033155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내역 복사</a:t>
            </a:r>
          </a:p>
        </p:txBody>
      </p:sp>
    </p:spTree>
    <p:extLst>
      <p:ext uri="{BB962C8B-B14F-4D97-AF65-F5344CB8AC3E}">
        <p14:creationId xmlns:p14="http://schemas.microsoft.com/office/powerpoint/2010/main" val="186441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94025" y="2695258"/>
            <a:ext cx="2403951" cy="2338207"/>
            <a:chOff x="4894025" y="1249542"/>
            <a:chExt cx="2403951" cy="21032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871EC61-223C-0447-B82C-FEE0B482521B}"/>
                </a:ext>
              </a:extLst>
            </p:cNvPr>
            <p:cNvSpPr/>
            <p:nvPr/>
          </p:nvSpPr>
          <p:spPr>
            <a:xfrm>
              <a:off x="4894025" y="1249542"/>
              <a:ext cx="2403951" cy="210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xmlns="" id="{09A9694D-0652-AE48-A0AC-1AAC084FD95D}"/>
                </a:ext>
              </a:extLst>
            </p:cNvPr>
            <p:cNvSpPr/>
            <p:nvPr/>
          </p:nvSpPr>
          <p:spPr>
            <a:xfrm>
              <a:off x="5079422" y="1290493"/>
              <a:ext cx="2033155" cy="2017857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To. </a:t>
              </a:r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홍인형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10,000 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NH 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농협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320-1230-1016-0321</a:t>
              </a:r>
            </a:p>
            <a:p>
              <a:pPr algn="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901105" y="5134108"/>
            <a:ext cx="2403951" cy="573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273796"/>
            <a:ext cx="2033155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내역 복사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1249541"/>
            <a:ext cx="2403951" cy="1351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4944648" y="1249542"/>
            <a:ext cx="2305239" cy="1398382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ko-KR" altLang="en-US" sz="1400" b="1" dirty="0">
                <a:solidFill>
                  <a:srgbClr val="00B0F0"/>
                </a:solidFill>
              </a:rPr>
              <a:t>단위 환산</a:t>
            </a:r>
            <a:endParaRPr kumimoji="1" lang="en-US" altLang="ko-KR" sz="1400" b="1" dirty="0">
              <a:solidFill>
                <a:srgbClr val="00B0F0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Layer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 1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=</a:t>
            </a:r>
            <a:endParaRPr kumimoji="1" lang="en-US" altLang="ko-KR" sz="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단위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1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19254F-8374-AF4D-8DE1-35E108E43518}"/>
              </a:ext>
            </a:extLst>
          </p:cNvPr>
          <p:cNvSpPr txBox="1"/>
          <p:nvPr/>
        </p:nvSpPr>
        <p:spPr>
          <a:xfrm>
            <a:off x="5455954" y="1814593"/>
            <a:ext cx="128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C5146231-6C8A-1246-B88B-938550474F2E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431DDE67-59BE-C741-A92A-B9FDB6578F05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E2BABE5E-2C5B-1544-9595-954E364F1BF3}"/>
              </a:ext>
            </a:extLst>
          </p:cNvPr>
          <p:cNvSpPr/>
          <p:nvPr/>
        </p:nvSpPr>
        <p:spPr>
          <a:xfrm>
            <a:off x="5171838" y="31381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4CC8541-38E6-5E43-8CE8-D0B034C3220B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267E09F-DCEC-D348-8198-26F7B7296F3C}"/>
              </a:ext>
            </a:extLst>
          </p:cNvPr>
          <p:cNvSpPr txBox="1"/>
          <p:nvPr/>
        </p:nvSpPr>
        <p:spPr>
          <a:xfrm>
            <a:off x="5359128" y="4240274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있다면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8BA95C5-988B-C34C-B3F8-B13EA895B436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8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4CC8541-38E6-5E43-8CE8-D0B034C3220B}"/>
              </a:ext>
            </a:extLst>
          </p:cNvPr>
          <p:cNvSpPr/>
          <p:nvPr/>
        </p:nvSpPr>
        <p:spPr>
          <a:xfrm>
            <a:off x="4894025" y="2537440"/>
            <a:ext cx="2403951" cy="3437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B1E60D62-FE22-E048-88E9-0DD5F5BCAD9B}"/>
              </a:ext>
            </a:extLst>
          </p:cNvPr>
          <p:cNvSpPr/>
          <p:nvPr/>
        </p:nvSpPr>
        <p:spPr>
          <a:xfrm>
            <a:off x="5043373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856193-7D66-474C-B81B-812565E29730}"/>
              </a:ext>
            </a:extLst>
          </p:cNvPr>
          <p:cNvSpPr txBox="1"/>
          <p:nvPr/>
        </p:nvSpPr>
        <p:spPr>
          <a:xfrm>
            <a:off x="5772833" y="8661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F233606-B346-4F46-B031-5FB758227888}"/>
              </a:ext>
            </a:extLst>
          </p:cNvPr>
          <p:cNvSpPr/>
          <p:nvPr/>
        </p:nvSpPr>
        <p:spPr>
          <a:xfrm>
            <a:off x="4894025" y="1593226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A1A22B-0D6C-F14D-9A1B-6A8AE894BDA5}"/>
              </a:ext>
            </a:extLst>
          </p:cNvPr>
          <p:cNvSpPr txBox="1"/>
          <p:nvPr/>
        </p:nvSpPr>
        <p:spPr>
          <a:xfrm>
            <a:off x="5772834" y="1089768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xmlns="" id="{5E9A23AE-BAC6-E245-89C0-DB5FE7E85968}"/>
              </a:ext>
            </a:extLst>
          </p:cNvPr>
          <p:cNvSpPr/>
          <p:nvPr/>
        </p:nvSpPr>
        <p:spPr>
          <a:xfrm>
            <a:off x="5163271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202035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9E75C3F-FA95-8447-9B24-FB475B7F29A0}"/>
              </a:ext>
            </a:extLst>
          </p:cNvPr>
          <p:cNvSpPr txBox="1"/>
          <p:nvPr/>
        </p:nvSpPr>
        <p:spPr>
          <a:xfrm>
            <a:off x="5359130" y="1749358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방을 원한다면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5EA70F12-2295-E046-9411-913AA836BD3F}"/>
              </a:ext>
            </a:extLst>
          </p:cNvPr>
          <p:cNvSpPr/>
          <p:nvPr/>
        </p:nvSpPr>
        <p:spPr>
          <a:xfrm>
            <a:off x="5079422" y="27042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활빈당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321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xmlns="" id="{C52A8C88-D55D-0544-80B9-A1D53A49E471}"/>
              </a:ext>
            </a:extLst>
          </p:cNvPr>
          <p:cNvSpPr/>
          <p:nvPr/>
        </p:nvSpPr>
        <p:spPr>
          <a:xfrm>
            <a:off x="5079422" y="3289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홍가네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951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2919ADA-A117-254A-84FC-71EE71F8346F}"/>
              </a:ext>
            </a:extLst>
          </p:cNvPr>
          <p:cNvSpPr/>
          <p:nvPr/>
        </p:nvSpPr>
        <p:spPr>
          <a:xfrm>
            <a:off x="4894025" y="4381766"/>
            <a:ext cx="2403951" cy="12417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xmlns="" id="{A57A353F-B8A9-1642-BF40-B9FC5F3C0495}"/>
              </a:ext>
            </a:extLst>
          </p:cNvPr>
          <p:cNvSpPr/>
          <p:nvPr/>
        </p:nvSpPr>
        <p:spPr>
          <a:xfrm>
            <a:off x="5171838" y="5214683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암호 변경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xmlns="" id="{263F1F28-BB77-6849-9FD7-D3AF6D0E89C0}"/>
              </a:ext>
            </a:extLst>
          </p:cNvPr>
          <p:cNvSpPr/>
          <p:nvPr/>
        </p:nvSpPr>
        <p:spPr>
          <a:xfrm>
            <a:off x="5178918" y="487858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B1E60D62-FE22-E048-88E9-0DD5F5BCAD9B}"/>
              </a:ext>
            </a:extLst>
          </p:cNvPr>
          <p:cNvSpPr/>
          <p:nvPr/>
        </p:nvSpPr>
        <p:spPr>
          <a:xfrm>
            <a:off x="5780244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856193-7D66-474C-B81B-812565E29730}"/>
              </a:ext>
            </a:extLst>
          </p:cNvPr>
          <p:cNvSpPr txBox="1"/>
          <p:nvPr/>
        </p:nvSpPr>
        <p:spPr>
          <a:xfrm>
            <a:off x="5770596" y="150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A1A22B-0D6C-F14D-9A1B-6A8AE894BDA5}"/>
              </a:ext>
            </a:extLst>
          </p:cNvPr>
          <p:cNvSpPr txBox="1"/>
          <p:nvPr/>
        </p:nvSpPr>
        <p:spPr>
          <a:xfrm>
            <a:off x="5535457" y="1730074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xmlns="" id="{5E9A23AE-BAC6-E245-89C0-DB5FE7E85968}"/>
              </a:ext>
            </a:extLst>
          </p:cNvPr>
          <p:cNvSpPr/>
          <p:nvPr/>
        </p:nvSpPr>
        <p:spPr>
          <a:xfrm>
            <a:off x="5900142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F5F9F6A-CCD1-9D47-9528-9CCA314EA8B3}"/>
              </a:ext>
            </a:extLst>
          </p:cNvPr>
          <p:cNvSpPr/>
          <p:nvPr/>
        </p:nvSpPr>
        <p:spPr>
          <a:xfrm>
            <a:off x="4894025" y="2147745"/>
            <a:ext cx="2403951" cy="8984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EB2F1C-0656-1C44-A4A8-9F17D5ECF8EA}"/>
              </a:ext>
            </a:extLst>
          </p:cNvPr>
          <p:cNvSpPr txBox="1"/>
          <p:nvPr/>
        </p:nvSpPr>
        <p:spPr>
          <a:xfrm>
            <a:off x="4938362" y="2195474"/>
            <a:ext cx="998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선호하는 계좌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2FC0CAE-FB47-C640-9D55-2BE2138C084C}"/>
              </a:ext>
            </a:extLst>
          </p:cNvPr>
          <p:cNvSpPr/>
          <p:nvPr/>
        </p:nvSpPr>
        <p:spPr>
          <a:xfrm>
            <a:off x="4894025" y="3114213"/>
            <a:ext cx="2403951" cy="1203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xmlns="" id="{3F61A55F-FE8C-A948-B8F3-C63ED8D89A73}"/>
              </a:ext>
            </a:extLst>
          </p:cNvPr>
          <p:cNvSpPr/>
          <p:nvPr/>
        </p:nvSpPr>
        <p:spPr>
          <a:xfrm>
            <a:off x="5171838" y="393297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선호 계좌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45FB5A-9B88-114F-A895-84140DA47405}"/>
              </a:ext>
            </a:extLst>
          </p:cNvPr>
          <p:cNvSpPr txBox="1"/>
          <p:nvPr/>
        </p:nvSpPr>
        <p:spPr>
          <a:xfrm>
            <a:off x="5588451" y="249567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NH 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농협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302-1016-0321-1230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xmlns="" id="{E9F8B3E1-B4B3-B149-A1FB-5E80A693149E}"/>
              </a:ext>
            </a:extLst>
          </p:cNvPr>
          <p:cNvSpPr/>
          <p:nvPr/>
        </p:nvSpPr>
        <p:spPr>
          <a:xfrm>
            <a:off x="5178918" y="359781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Account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Number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xmlns="" id="{C37948BC-65C1-2448-A2EC-23EA3452E453}"/>
              </a:ext>
            </a:extLst>
          </p:cNvPr>
          <p:cNvCxnSpPr/>
          <p:nvPr/>
        </p:nvCxnSpPr>
        <p:spPr>
          <a:xfrm>
            <a:off x="4986670" y="2416637"/>
            <a:ext cx="9516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>
            <a:extLst>
              <a:ext uri="{FF2B5EF4-FFF2-40B4-BE49-F238E27FC236}">
                <a16:creationId xmlns:a16="http://schemas.microsoft.com/office/drawing/2014/main" xmlns="" id="{667A8658-5E69-F440-A283-007B7061E1AC}"/>
              </a:ext>
            </a:extLst>
          </p:cNvPr>
          <p:cNvSpPr/>
          <p:nvPr/>
        </p:nvSpPr>
        <p:spPr>
          <a:xfrm>
            <a:off x="5178918" y="3294558"/>
            <a:ext cx="1601869" cy="234616"/>
          </a:xfrm>
          <a:custGeom>
            <a:avLst/>
            <a:gdLst>
              <a:gd name="connsiteX0" fmla="*/ 28694 w 1601869"/>
              <a:gd name="connsiteY0" fmla="*/ 0 h 234616"/>
              <a:gd name="connsiteX1" fmla="*/ 1601869 w 1601869"/>
              <a:gd name="connsiteY1" fmla="*/ 0 h 234616"/>
              <a:gd name="connsiteX2" fmla="*/ 1601869 w 1601869"/>
              <a:gd name="connsiteY2" fmla="*/ 234616 h 234616"/>
              <a:gd name="connsiteX3" fmla="*/ 28694 w 1601869"/>
              <a:gd name="connsiteY3" fmla="*/ 234616 h 234616"/>
              <a:gd name="connsiteX4" fmla="*/ 0 w 1601869"/>
              <a:gd name="connsiteY4" fmla="*/ 205922 h 234616"/>
              <a:gd name="connsiteX5" fmla="*/ 0 w 1601869"/>
              <a:gd name="connsiteY5" fmla="*/ 28694 h 234616"/>
              <a:gd name="connsiteX6" fmla="*/ 28694 w 1601869"/>
              <a:gd name="connsiteY6" fmla="*/ 0 h 23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869" h="234616">
                <a:moveTo>
                  <a:pt x="28694" y="0"/>
                </a:moveTo>
                <a:lnTo>
                  <a:pt x="1601869" y="0"/>
                </a:lnTo>
                <a:lnTo>
                  <a:pt x="1601869" y="234616"/>
                </a:lnTo>
                <a:lnTo>
                  <a:pt x="28694" y="234616"/>
                </a:lnTo>
                <a:cubicBezTo>
                  <a:pt x="12847" y="234616"/>
                  <a:pt x="0" y="221769"/>
                  <a:pt x="0" y="205922"/>
                </a:cubicBezTo>
                <a:lnTo>
                  <a:pt x="0" y="28694"/>
                </a:lnTo>
                <a:cubicBezTo>
                  <a:pt x="0" y="12847"/>
                  <a:pt x="12847" y="0"/>
                  <a:pt x="28694" y="0"/>
                </a:cubicBezTo>
                <a:close/>
              </a:path>
            </a:pathLst>
          </a:cu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Bank 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자유형 33">
            <a:extLst>
              <a:ext uri="{FF2B5EF4-FFF2-40B4-BE49-F238E27FC236}">
                <a16:creationId xmlns:a16="http://schemas.microsoft.com/office/drawing/2014/main" xmlns="" id="{FBE03D53-FB4E-EC47-B450-141E936B4217}"/>
              </a:ext>
            </a:extLst>
          </p:cNvPr>
          <p:cNvSpPr/>
          <p:nvPr/>
        </p:nvSpPr>
        <p:spPr>
          <a:xfrm>
            <a:off x="6800779" y="3294558"/>
            <a:ext cx="226462" cy="234616"/>
          </a:xfrm>
          <a:custGeom>
            <a:avLst/>
            <a:gdLst>
              <a:gd name="connsiteX0" fmla="*/ 0 w 226462"/>
              <a:gd name="connsiteY0" fmla="*/ 0 h 234616"/>
              <a:gd name="connsiteX1" fmla="*/ 197768 w 226462"/>
              <a:gd name="connsiteY1" fmla="*/ 0 h 234616"/>
              <a:gd name="connsiteX2" fmla="*/ 226462 w 226462"/>
              <a:gd name="connsiteY2" fmla="*/ 28694 h 234616"/>
              <a:gd name="connsiteX3" fmla="*/ 226462 w 226462"/>
              <a:gd name="connsiteY3" fmla="*/ 205922 h 234616"/>
              <a:gd name="connsiteX4" fmla="*/ 197768 w 226462"/>
              <a:gd name="connsiteY4" fmla="*/ 234616 h 234616"/>
              <a:gd name="connsiteX5" fmla="*/ 0 w 226462"/>
              <a:gd name="connsiteY5" fmla="*/ 234616 h 23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462" h="234616">
                <a:moveTo>
                  <a:pt x="0" y="0"/>
                </a:moveTo>
                <a:lnTo>
                  <a:pt x="197768" y="0"/>
                </a:lnTo>
                <a:cubicBezTo>
                  <a:pt x="213615" y="0"/>
                  <a:pt x="226462" y="12847"/>
                  <a:pt x="226462" y="28694"/>
                </a:cubicBezTo>
                <a:lnTo>
                  <a:pt x="226462" y="205922"/>
                </a:lnTo>
                <a:cubicBezTo>
                  <a:pt x="226462" y="221769"/>
                  <a:pt x="213615" y="234616"/>
                  <a:pt x="197768" y="234616"/>
                </a:cubicBezTo>
                <a:lnTo>
                  <a:pt x="0" y="234616"/>
                </a:lnTo>
                <a:close/>
              </a:path>
            </a:pathLst>
          </a:cu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xmlns="" id="{88083F91-A303-4646-8621-C44DA320BF0A}"/>
              </a:ext>
            </a:extLst>
          </p:cNvPr>
          <p:cNvSpPr/>
          <p:nvPr/>
        </p:nvSpPr>
        <p:spPr>
          <a:xfrm flipV="1">
            <a:off x="6842252" y="3358831"/>
            <a:ext cx="138219" cy="123593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9A63A9A5-7F92-784A-9914-64730658121F}"/>
              </a:ext>
            </a:extLst>
          </p:cNvPr>
          <p:cNvSpPr/>
          <p:nvPr/>
        </p:nvSpPr>
        <p:spPr>
          <a:xfrm>
            <a:off x="5178918" y="4555915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xmlns="" id="{795094E0-E2BC-6F4A-9605-45B68F1A5415}"/>
              </a:ext>
            </a:extLst>
          </p:cNvPr>
          <p:cNvSpPr/>
          <p:nvPr/>
        </p:nvSpPr>
        <p:spPr>
          <a:xfrm rot="13405530">
            <a:off x="6390221" y="1537875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7524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A2D8D37-742E-EF4A-A579-D4FCE47462A2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63AF4BD-43FD-F444-9213-EF34F45DC1F1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C06810-FA81-E844-8CB0-A63915BE67EA}"/>
              </a:ext>
            </a:extLst>
          </p:cNvPr>
          <p:cNvSpPr txBox="1"/>
          <p:nvPr/>
        </p:nvSpPr>
        <p:spPr>
          <a:xfrm>
            <a:off x="5080205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계정을 만들고 싶다면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1227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52B469B-6110-9446-A9BB-C28049DB396C}"/>
              </a:ext>
            </a:extLst>
          </p:cNvPr>
          <p:cNvSpPr txBox="1"/>
          <p:nvPr/>
        </p:nvSpPr>
        <p:spPr>
          <a:xfrm>
            <a:off x="6405385" y="2831354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B516E62-67EC-1843-A453-45B117B38417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xmlns="" id="{01A6D671-79C6-4C4A-AE77-03D0B7A9C7D5}"/>
              </a:ext>
            </a:extLst>
          </p:cNvPr>
          <p:cNvSpPr/>
          <p:nvPr/>
        </p:nvSpPr>
        <p:spPr>
          <a:xfrm>
            <a:off x="5171838" y="24905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09C1CA4A-D32A-EF40-8921-7271B583A07F}"/>
              </a:ext>
            </a:extLst>
          </p:cNvPr>
          <p:cNvSpPr/>
          <p:nvPr/>
        </p:nvSpPr>
        <p:spPr>
          <a:xfrm>
            <a:off x="5171838" y="21857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4FA5B03-79E4-524D-960A-19138A7FD148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E76A8CE-9DC1-A14E-991E-0850C142A1F5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3EA0C1BB-7DFA-4746-99C8-64EED33E39BD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220713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xmlns="" id="{C5146231-6C8A-1246-B88B-938550474F2E}"/>
              </a:ext>
            </a:extLst>
          </p:cNvPr>
          <p:cNvSpPr/>
          <p:nvPr/>
        </p:nvSpPr>
        <p:spPr>
          <a:xfrm>
            <a:off x="5171838" y="24897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431DDE67-59BE-C741-A92A-B9FDB6578F05}"/>
              </a:ext>
            </a:extLst>
          </p:cNvPr>
          <p:cNvSpPr/>
          <p:nvPr/>
        </p:nvSpPr>
        <p:spPr>
          <a:xfrm>
            <a:off x="5171838" y="21849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xmlns="" id="{C5488FC6-282C-7148-82F7-288317848D5E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xmlns="" id="{E2BABE5E-2C5B-1544-9595-954E364F1BF3}"/>
              </a:ext>
            </a:extLst>
          </p:cNvPr>
          <p:cNvSpPr/>
          <p:nvPr/>
        </p:nvSpPr>
        <p:spPr>
          <a:xfrm>
            <a:off x="5171838" y="27880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있는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396447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다른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xmlns="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4C8372-ECD8-DB49-937C-CD4D47D9B04E}"/>
              </a:ext>
            </a:extLst>
          </p:cNvPr>
          <p:cNvSpPr txBox="1"/>
          <p:nvPr/>
        </p:nvSpPr>
        <p:spPr>
          <a:xfrm>
            <a:off x="5423250" y="2785002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지금 계정으로 입장</a:t>
            </a:r>
            <a:r>
              <a:rPr kumimoji="1" lang="en-US" altLang="ko-KR" sz="1000" dirty="0"/>
              <a:t>?</a:t>
            </a:r>
            <a:endParaRPr kumimoji="1"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C2ABC4A-20F0-664E-94FD-BD2550BC8391}"/>
              </a:ext>
            </a:extLst>
          </p:cNvPr>
          <p:cNvSpPr txBox="1"/>
          <p:nvPr/>
        </p:nvSpPr>
        <p:spPr>
          <a:xfrm>
            <a:off x="5327684" y="2246224"/>
            <a:ext cx="1536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redLoadEast13</a:t>
            </a:r>
            <a:endParaRPr kumimoji="1" lang="ko-KR" altLang="en-US" sz="1600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xmlns="" id="{7B185AE7-DD27-6641-A29E-B889C86AEC4D}"/>
              </a:ext>
            </a:extLst>
          </p:cNvPr>
          <p:cNvCxnSpPr/>
          <p:nvPr/>
        </p:nvCxnSpPr>
        <p:spPr>
          <a:xfrm>
            <a:off x="5325648" y="2584778"/>
            <a:ext cx="152994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4D54DDCA-05D6-254F-98FE-5846446CF0D5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입장</a:t>
            </a:r>
          </a:p>
        </p:txBody>
      </p:sp>
    </p:spTree>
    <p:extLst>
      <p:ext uri="{BB962C8B-B14F-4D97-AF65-F5344CB8AC3E}">
        <p14:creationId xmlns:p14="http://schemas.microsoft.com/office/powerpoint/2010/main" val="129099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3667247"/>
            <a:ext cx="2403951" cy="26325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2706596"/>
            <a:ext cx="2403951" cy="901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1838" y="3227506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471086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529646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5079422" y="4129015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A8295D-F93C-3047-AEE6-7A0499D3324A}"/>
              </a:ext>
            </a:extLst>
          </p:cNvPr>
          <p:cNvSpPr txBox="1"/>
          <p:nvPr/>
        </p:nvSpPr>
        <p:spPr>
          <a:xfrm>
            <a:off x="4982903" y="378713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85AE415A-F52E-6849-89F6-B7DF9B5D0D2D}"/>
              </a:ext>
            </a:extLst>
          </p:cNvPr>
          <p:cNvSpPr/>
          <p:nvPr/>
        </p:nvSpPr>
        <p:spPr>
          <a:xfrm>
            <a:off x="4894025" y="972711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xmlns="" id="{A4971372-9237-B048-B2E9-0A06977A32A0}"/>
              </a:ext>
            </a:extLst>
          </p:cNvPr>
          <p:cNvSpPr/>
          <p:nvPr/>
        </p:nvSpPr>
        <p:spPr>
          <a:xfrm>
            <a:off x="5171838" y="220267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생성</a:t>
            </a:r>
            <a:r>
              <a:rPr kumimoji="1" lang="en-US" altLang="ko-KR" sz="1000" dirty="0">
                <a:solidFill>
                  <a:schemeClr val="bg1"/>
                </a:solidFill>
              </a:rPr>
              <a:t>!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85B151C-01C4-014A-B006-E8E125897B00}"/>
              </a:ext>
            </a:extLst>
          </p:cNvPr>
          <p:cNvSpPr txBox="1"/>
          <p:nvPr/>
        </p:nvSpPr>
        <p:spPr>
          <a:xfrm>
            <a:off x="5342435" y="1672197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F2CD8B2-D563-3246-A9AF-E3C8601CB67D}"/>
              </a:ext>
            </a:extLst>
          </p:cNvPr>
          <p:cNvSpPr txBox="1"/>
          <p:nvPr/>
        </p:nvSpPr>
        <p:spPr>
          <a:xfrm>
            <a:off x="5659825" y="1135511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00A5FA"/>
                </a:solidFill>
              </a:rPr>
              <a:t>방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2D94B4-3572-1345-95DA-6137D8C8DE3B}"/>
              </a:ext>
            </a:extLst>
          </p:cNvPr>
          <p:cNvSpPr txBox="1"/>
          <p:nvPr/>
        </p:nvSpPr>
        <p:spPr>
          <a:xfrm>
            <a:off x="5571524" y="165453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Room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EA72A3F-E96E-304A-A796-093F9BD31F91}"/>
              </a:ext>
            </a:extLst>
          </p:cNvPr>
          <p:cNvSpPr txBox="1"/>
          <p:nvPr/>
        </p:nvSpPr>
        <p:spPr>
          <a:xfrm>
            <a:off x="5342435" y="2847292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D2E1DD5-0404-C645-B052-08F3ACE0FF8C}"/>
              </a:ext>
            </a:extLst>
          </p:cNvPr>
          <p:cNvSpPr txBox="1"/>
          <p:nvPr/>
        </p:nvSpPr>
        <p:spPr>
          <a:xfrm>
            <a:off x="5481493" y="2819561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324B93C4-54CD-364D-AE04-E89369BD362F}"/>
              </a:ext>
            </a:extLst>
          </p:cNvPr>
          <p:cNvSpPr/>
          <p:nvPr/>
        </p:nvSpPr>
        <p:spPr>
          <a:xfrm>
            <a:off x="4780907" y="6198296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6" name="직선 연결선[R] 2">
            <a:extLst>
              <a:ext uri="{FF2B5EF4-FFF2-40B4-BE49-F238E27FC236}">
                <a16:creationId xmlns:a16="http://schemas.microsoft.com/office/drawing/2014/main" xmlns="" id="{703E2DF6-4AB2-EF49-A3C5-F19D70859C0E}"/>
              </a:ext>
            </a:extLst>
          </p:cNvPr>
          <p:cNvCxnSpPr/>
          <p:nvPr/>
        </p:nvCxnSpPr>
        <p:spPr>
          <a:xfrm>
            <a:off x="4901105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28285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A871EC61-223C-0447-B82C-FEE0B482521B}"/>
              </a:ext>
            </a:extLst>
          </p:cNvPr>
          <p:cNvSpPr/>
          <p:nvPr/>
        </p:nvSpPr>
        <p:spPr>
          <a:xfrm>
            <a:off x="4894025" y="4314710"/>
            <a:ext cx="2403951" cy="193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F4C30D-B860-CF42-A2D2-8933EF262E6F}"/>
              </a:ext>
            </a:extLst>
          </p:cNvPr>
          <p:cNvSpPr/>
          <p:nvPr/>
        </p:nvSpPr>
        <p:spPr>
          <a:xfrm>
            <a:off x="4894025" y="3388737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A63988F2-FAC3-5045-8EA4-4720DBA24757}"/>
              </a:ext>
            </a:extLst>
          </p:cNvPr>
          <p:cNvSpPr/>
          <p:nvPr/>
        </p:nvSpPr>
        <p:spPr>
          <a:xfrm>
            <a:off x="5171838" y="384634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10A7A5C-B1F8-864F-8E88-3E5791A48547}"/>
              </a:ext>
            </a:extLst>
          </p:cNvPr>
          <p:cNvSpPr txBox="1"/>
          <p:nvPr/>
        </p:nvSpPr>
        <p:spPr>
          <a:xfrm>
            <a:off x="5295014" y="3544869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계산이 생겼다면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xmlns="" id="{09A9694D-0652-AE48-A0AC-1AAC084FD95D}"/>
              </a:ext>
            </a:extLst>
          </p:cNvPr>
          <p:cNvSpPr/>
          <p:nvPr/>
        </p:nvSpPr>
        <p:spPr>
          <a:xfrm>
            <a:off x="5079422" y="5269876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노래방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>
                <a:solidFill>
                  <a:srgbClr val="00B0F0"/>
                </a:solidFill>
              </a:rPr>
              <a:t>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25,000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2D84FF30-0FEE-3A49-937B-6991B10B5CD3}"/>
              </a:ext>
            </a:extLst>
          </p:cNvPr>
          <p:cNvSpPr/>
          <p:nvPr/>
        </p:nvSpPr>
        <p:spPr>
          <a:xfrm>
            <a:off x="5079422" y="5855477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카페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30,000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324B93C4-54CD-364D-AE04-E89369BD362F}"/>
              </a:ext>
            </a:extLst>
          </p:cNvPr>
          <p:cNvSpPr/>
          <p:nvPr/>
        </p:nvSpPr>
        <p:spPr>
          <a:xfrm>
            <a:off x="4780907" y="6198296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xmlns="" id="{703E2DF6-4AB2-EF49-A3C5-F19D70859C0E}"/>
              </a:ext>
            </a:extLst>
          </p:cNvPr>
          <p:cNvCxnSpPr/>
          <p:nvPr/>
        </p:nvCxnSpPr>
        <p:spPr>
          <a:xfrm>
            <a:off x="4901105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777FA8F5-1A96-B147-83BA-21C0D5D60CB4}"/>
              </a:ext>
            </a:extLst>
          </p:cNvPr>
          <p:cNvSpPr/>
          <p:nvPr/>
        </p:nvSpPr>
        <p:spPr>
          <a:xfrm>
            <a:off x="5079422" y="4688029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A8295D-F93C-3047-AEE6-7A0499D3324A}"/>
              </a:ext>
            </a:extLst>
          </p:cNvPr>
          <p:cNvSpPr txBox="1"/>
          <p:nvPr/>
        </p:nvSpPr>
        <p:spPr>
          <a:xfrm>
            <a:off x="4982903" y="437441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 내역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378C55F-C43E-3645-A977-16D320171DCA}"/>
              </a:ext>
            </a:extLst>
          </p:cNvPr>
          <p:cNvSpPr/>
          <p:nvPr/>
        </p:nvSpPr>
        <p:spPr>
          <a:xfrm rot="495444">
            <a:off x="5213914" y="946991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9D665A84-4DD5-744D-95F4-C99B5584D600}"/>
              </a:ext>
            </a:extLst>
          </p:cNvPr>
          <p:cNvSpPr/>
          <p:nvPr/>
        </p:nvSpPr>
        <p:spPr>
          <a:xfrm>
            <a:off x="6678107" y="1496193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E3D6360C-A35B-8747-9D88-9602F5D7F2F9}"/>
              </a:ext>
            </a:extLst>
          </p:cNvPr>
          <p:cNvSpPr/>
          <p:nvPr/>
        </p:nvSpPr>
        <p:spPr>
          <a:xfrm rot="20528155">
            <a:off x="5221973" y="2046404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41670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08095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954F35E-9DA2-3540-A484-957BB46180E5}"/>
              </a:ext>
            </a:extLst>
          </p:cNvPr>
          <p:cNvSpPr txBox="1"/>
          <p:nvPr/>
        </p:nvSpPr>
        <p:spPr>
          <a:xfrm>
            <a:off x="6666809" y="30835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xmlns="" id="{D5C25C5E-5EA5-8C4A-A06D-EA3467249313}"/>
              </a:ext>
            </a:extLst>
          </p:cNvPr>
          <p:cNvCxnSpPr/>
          <p:nvPr/>
        </p:nvCxnSpPr>
        <p:spPr>
          <a:xfrm>
            <a:off x="6665891" y="3336043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xmlns="" id="{C4838C43-421E-4B45-B7E3-F96CFB9AB6AE}"/>
              </a:ext>
            </a:extLst>
          </p:cNvPr>
          <p:cNvSpPr/>
          <p:nvPr/>
        </p:nvSpPr>
        <p:spPr>
          <a:xfrm rot="20282180">
            <a:off x="6955527" y="2727243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xmlns="" id="{1649BF16-D703-B24E-B497-9C838E93A014}"/>
              </a:ext>
            </a:extLst>
          </p:cNvPr>
          <p:cNvSpPr/>
          <p:nvPr/>
        </p:nvSpPr>
        <p:spPr>
          <a:xfrm>
            <a:off x="4913974" y="3118664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2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491</Words>
  <Application>Microsoft Macintosh PowerPoint</Application>
  <PresentationFormat>와이드스크린</PresentationFormat>
  <Paragraphs>247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Noto Sans CJK KR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46</cp:revision>
  <dcterms:created xsi:type="dcterms:W3CDTF">2019-05-21T05:48:06Z</dcterms:created>
  <dcterms:modified xsi:type="dcterms:W3CDTF">2019-06-16T11:32:18Z</dcterms:modified>
</cp:coreProperties>
</file>