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66" r:id="rId5"/>
    <p:sldId id="265" r:id="rId6"/>
    <p:sldId id="259" r:id="rId7"/>
    <p:sldId id="268" r:id="rId8"/>
    <p:sldId id="267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gn In &amp; Up" id="{5654896B-9CE6-5C43-85D1-7D717D8D2A4E}">
          <p14:sldIdLst>
            <p14:sldId id="257"/>
            <p14:sldId id="256"/>
          </p14:sldIdLst>
        </p14:section>
        <p14:section name=" User Page" id="{DB35F89F-8527-0A43-AB01-9E65E8DE7C37}">
          <p14:sldIdLst>
            <p14:sldId id="258"/>
            <p14:sldId id="266"/>
          </p14:sldIdLst>
        </p14:section>
        <p14:section name="Room Page" id="{93E26BFF-8C5C-2249-BFF9-AC14FC198EDA}">
          <p14:sldIdLst>
            <p14:sldId id="265"/>
            <p14:sldId id="259"/>
            <p14:sldId id="268"/>
            <p14:sldId id="267"/>
          </p14:sldIdLst>
        </p14:section>
        <p14:section name="Entrance Page" id="{B780990A-304E-234D-BF90-456592660905}">
          <p14:sldIdLst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FA"/>
    <a:srgbClr val="F6F6F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9"/>
    <p:restoredTop sz="94651"/>
  </p:normalViewPr>
  <p:slideViewPr>
    <p:cSldViewPr snapToGrid="0" snapToObjects="1">
      <p:cViewPr>
        <p:scale>
          <a:sx n="168" d="100"/>
          <a:sy n="168" d="100"/>
        </p:scale>
        <p:origin x="-3264" y="-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CB741-F634-C24E-ACDA-3F21EA7175DC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A642A-6642-CD43-931E-A8C786FEBA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54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Main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568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signup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999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already </a:t>
            </a:r>
            <a:r>
              <a:rPr kumimoji="1" lang="en-US" altLang="ko-KR" dirty="0" err="1"/>
              <a:t>signin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373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Sign Up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22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2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Info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957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369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40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4374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Setting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4326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main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3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92B71-2EE7-504C-9013-4F3CB48D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C2AB1D-8F44-2049-A0CA-C3456A9D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127CB-9DE3-EB40-B261-CF45768D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4231D-B1F0-414D-AB79-C158AD92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A6A71-7DF2-4740-9CF7-AEA83D09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73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C6E95-934D-2142-8F19-8E765EFE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69E1B-7EAF-DF42-9B45-4ACBD8931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5168D-175C-9941-AA96-43B42030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21D8C-F8C9-984C-B7C9-FDA8626D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8C2D0-7053-384F-A168-20014C48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6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19E7C4-C883-4349-BCF5-0C6E34B76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DC5DC-4C59-DF46-9B44-0A917775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BDB7C-24EA-CC40-BB4D-93983A85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5415A-F810-2A4D-BF04-838A1630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4B850-8466-8D43-ADD1-74D9CEAB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855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2262B-B9FD-5D43-B2C3-50BE3B2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2AF0F-7D2F-C940-83EE-8F13BE12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0B262-AA02-BC4C-BBDB-53D3040D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F25F8-116F-DA4E-BFA8-52404B6B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8C4CB-4A87-B440-93F6-DD7E300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42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582CE-13F9-844F-B7BE-05BAAB49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D8B0C-B11B-4846-8305-07CAA494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9AA22-6D04-E948-93A1-95D30FAE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B3971-B7A7-8C4D-A1F3-82AC29F3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FDFC9-7B8D-3A4B-A52C-42F9E2B5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16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2845-35C0-394E-B41F-3FE73020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1F2E4-1AD3-3B4A-91BD-E5ED71411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88291F-F828-8F40-840B-722E698E5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C11CE-F5E4-3F4A-814F-7F34538E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A3261-7737-BB45-A8FE-F8A15E81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0021A-0989-1C47-B92C-37325397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72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CB384-AB38-C54B-80F0-48BA7D39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EE159-994C-E047-A1D1-DC993E3C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DCA6B2-BD4C-D64E-8EA3-98C7F07F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DE4996-BAD0-5947-AEE9-D406C2C1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0602DD-B4DC-9B4F-A653-2E4AD84B5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006CB6-1BDB-2E4B-BAA9-8F446FC9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6159E5-FEFF-2A46-9FD0-454E4BDE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C11DD2-E53D-7B41-A122-14F1FE47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2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759AC-DC9D-A048-B468-84EFB644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20126C-EE81-A140-A6E6-043D51E1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A1DBE4-C9E0-754A-82CB-A8D99061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21733E-1345-2F46-81C9-2D0685C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281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1BC423-CF97-484E-BAFF-BA72FDB3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6FEB1C-E727-314D-8B43-127233E3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092E2-8B1A-BD47-A139-ED9F7934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5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E91E-ECC4-B84F-B4BF-296701D7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F0AA2-1552-F84B-97B3-3D884B8C5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8FD92-430F-F849-A0A3-A44DC96A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D3DDD-8C25-284D-B649-AF3C025A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86E84-7088-B243-B6F3-84D41EAF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0569F-0C3A-7C41-9E3C-FC8E4DF4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747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AEA37-0151-FD4B-891F-F8F8D1A3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D650A5-EA6F-E743-9C2B-2CFCD8E8D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5984F-2D80-1543-885D-17476138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1D584-5992-5E49-9AB8-5ACA68E6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614AF-2E99-6642-9AB2-A32D424D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A32EAA-D24C-6D43-AAF8-815FBD95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852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EB893A-8635-4C47-AB9F-79DD45F1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F3F97-E0D7-5240-BE35-711152EE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E6831-5729-BA40-AE40-73A706B4E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C6802-FC29-224A-91D6-57BEC3CA4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6408E-1F16-3C4F-9C19-98105F272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19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3AF4BD-43FD-F444-9213-EF34F45DC1F1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06810-FA81-E844-8CB0-A63915BE67EA}"/>
              </a:ext>
            </a:extLst>
          </p:cNvPr>
          <p:cNvSpPr txBox="1"/>
          <p:nvPr/>
        </p:nvSpPr>
        <p:spPr>
          <a:xfrm>
            <a:off x="5272566" y="4240274"/>
            <a:ext cx="1661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없다면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B469B-6110-9446-A9BB-C28049DB396C}"/>
              </a:ext>
            </a:extLst>
          </p:cNvPr>
          <p:cNvSpPr txBox="1"/>
          <p:nvPr/>
        </p:nvSpPr>
        <p:spPr>
          <a:xfrm>
            <a:off x="6405385" y="3180675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16E62-67EC-1843-A453-45B117B38417}"/>
              </a:ext>
            </a:extLst>
          </p:cNvPr>
          <p:cNvSpPr txBox="1"/>
          <p:nvPr/>
        </p:nvSpPr>
        <p:spPr>
          <a:xfrm>
            <a:off x="5455954" y="1814593"/>
            <a:ext cx="1280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Broomstick</a:t>
            </a:r>
            <a:endParaRPr kumimoji="1" lang="ko-KR" altLang="en-US" sz="1600" b="1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1A6D671-79C6-4C4A-AE77-03D0B7A9C7D5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09C1CA4A-D32A-EF40-8921-7271B583A07F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A5B03-79E4-524D-960A-19138A7FD148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7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DAD890-3198-BA45-93A2-9FC369045AAE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00E18-9E00-4141-8070-3B6B1C9ADF94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5146231-6C8A-1246-B88B-938550474F2E}"/>
              </a:ext>
            </a:extLst>
          </p:cNvPr>
          <p:cNvSpPr/>
          <p:nvPr/>
        </p:nvSpPr>
        <p:spPr>
          <a:xfrm>
            <a:off x="5171838" y="24897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31DDE67-59BE-C741-A92A-B9FDB6578F05}"/>
              </a:ext>
            </a:extLst>
          </p:cNvPr>
          <p:cNvSpPr/>
          <p:nvPr/>
        </p:nvSpPr>
        <p:spPr>
          <a:xfrm>
            <a:off x="5171838" y="21849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1219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2BABE5E-2C5B-1544-9595-954E364F1BF3}"/>
              </a:ext>
            </a:extLst>
          </p:cNvPr>
          <p:cNvSpPr/>
          <p:nvPr/>
        </p:nvSpPr>
        <p:spPr>
          <a:xfrm>
            <a:off x="5171838" y="27880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198BDD-CC97-3E43-A063-3FFF1B53F206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5EC22-FEC0-1C47-B79E-BF8D3F36BC3B}"/>
              </a:ext>
            </a:extLst>
          </p:cNvPr>
          <p:cNvSpPr txBox="1"/>
          <p:nvPr/>
        </p:nvSpPr>
        <p:spPr>
          <a:xfrm>
            <a:off x="5080206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있는 계정을 사용하려면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ED008-8A6C-074B-B622-68BE2BA06CC7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A1CFDE-104A-6548-A6F5-86CCCD43C3C6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A113DB3-6898-EF41-A8EF-F40F5C1C3CAA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</p:spTree>
    <p:extLst>
      <p:ext uri="{BB962C8B-B14F-4D97-AF65-F5344CB8AC3E}">
        <p14:creationId xmlns:p14="http://schemas.microsoft.com/office/powerpoint/2010/main" val="396447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DAD890-3198-BA45-93A2-9FC369045AAE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00E18-9E00-4141-8070-3B6B1C9ADF94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198BDD-CC97-3E43-A063-3FFF1B53F206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5EC22-FEC0-1C47-B79E-BF8D3F36BC3B}"/>
              </a:ext>
            </a:extLst>
          </p:cNvPr>
          <p:cNvSpPr txBox="1"/>
          <p:nvPr/>
        </p:nvSpPr>
        <p:spPr>
          <a:xfrm>
            <a:off x="5080206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다른 계정을 사용하려면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ED008-8A6C-074B-B622-68BE2BA06CC7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A1CFDE-104A-6548-A6F5-86CCCD43C3C6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A113DB3-6898-EF41-A8EF-F40F5C1C3CAA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4C8372-ECD8-DB49-937C-CD4D47D9B04E}"/>
              </a:ext>
            </a:extLst>
          </p:cNvPr>
          <p:cNvSpPr txBox="1"/>
          <p:nvPr/>
        </p:nvSpPr>
        <p:spPr>
          <a:xfrm>
            <a:off x="5423250" y="2785002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지금 계정으로 입장</a:t>
            </a:r>
            <a:r>
              <a:rPr kumimoji="1" lang="en-US" altLang="ko-KR" sz="1000" dirty="0"/>
              <a:t>?</a:t>
            </a:r>
            <a:endParaRPr kumimoji="1"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ABC4A-20F0-664E-94FD-BD2550BC8391}"/>
              </a:ext>
            </a:extLst>
          </p:cNvPr>
          <p:cNvSpPr txBox="1"/>
          <p:nvPr/>
        </p:nvSpPr>
        <p:spPr>
          <a:xfrm>
            <a:off x="5327684" y="2246224"/>
            <a:ext cx="1536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/>
              <a:t>redLoadEast13</a:t>
            </a:r>
            <a:endParaRPr kumimoji="1" lang="ko-KR" altLang="en-US" sz="1600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7B185AE7-DD27-6641-A29E-B889C86AEC4D}"/>
              </a:ext>
            </a:extLst>
          </p:cNvPr>
          <p:cNvCxnSpPr/>
          <p:nvPr/>
        </p:nvCxnSpPr>
        <p:spPr>
          <a:xfrm>
            <a:off x="5325648" y="2584778"/>
            <a:ext cx="152994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4D54DDCA-05D6-254F-98FE-5846446CF0D5}"/>
              </a:ext>
            </a:extLst>
          </p:cNvPr>
          <p:cNvSpPr/>
          <p:nvPr/>
        </p:nvSpPr>
        <p:spPr>
          <a:xfrm>
            <a:off x="5171838" y="31219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입장</a:t>
            </a:r>
          </a:p>
        </p:txBody>
      </p:sp>
    </p:spTree>
    <p:extLst>
      <p:ext uri="{BB962C8B-B14F-4D97-AF65-F5344CB8AC3E}">
        <p14:creationId xmlns:p14="http://schemas.microsoft.com/office/powerpoint/2010/main" val="129099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455954" y="1814593"/>
            <a:ext cx="128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Broomstick</a:t>
            </a:r>
            <a:endParaRPr kumimoji="1" lang="ko-KR" altLang="en-US" sz="1600" b="1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5146231-6C8A-1246-B88B-938550474F2E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31DDE67-59BE-C741-A92A-B9FDB6578F05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2BABE5E-2C5B-1544-9595-954E364F1BF3}"/>
              </a:ext>
            </a:extLst>
          </p:cNvPr>
          <p:cNvSpPr/>
          <p:nvPr/>
        </p:nvSpPr>
        <p:spPr>
          <a:xfrm>
            <a:off x="5171838" y="31381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CC8541-38E6-5E43-8CE8-D0B034C3220B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7E09F-DCEC-D348-8198-26F7B7296F3C}"/>
              </a:ext>
            </a:extLst>
          </p:cNvPr>
          <p:cNvSpPr txBox="1"/>
          <p:nvPr/>
        </p:nvSpPr>
        <p:spPr>
          <a:xfrm>
            <a:off x="5359128" y="4240274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있다면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A95C5-988B-C34C-B3F8-B13EA895B436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8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CC8541-38E6-5E43-8CE8-D0B034C3220B}"/>
              </a:ext>
            </a:extLst>
          </p:cNvPr>
          <p:cNvSpPr/>
          <p:nvPr/>
        </p:nvSpPr>
        <p:spPr>
          <a:xfrm>
            <a:off x="4894025" y="2537440"/>
            <a:ext cx="2403951" cy="3437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7E09F-DCEC-D348-8198-26F7B7296F3C}"/>
              </a:ext>
            </a:extLst>
          </p:cNvPr>
          <p:cNvSpPr txBox="1"/>
          <p:nvPr/>
        </p:nvSpPr>
        <p:spPr>
          <a:xfrm>
            <a:off x="5754268" y="62278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A95C5-988B-C34C-B3F8-B13EA895B436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1E60D62-FE22-E048-88E9-0DD5F5BCAD9B}"/>
              </a:ext>
            </a:extLst>
          </p:cNvPr>
          <p:cNvSpPr/>
          <p:nvPr/>
        </p:nvSpPr>
        <p:spPr>
          <a:xfrm>
            <a:off x="5043373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56193-7D66-474C-B81B-812565E29730}"/>
              </a:ext>
            </a:extLst>
          </p:cNvPr>
          <p:cNvSpPr txBox="1"/>
          <p:nvPr/>
        </p:nvSpPr>
        <p:spPr>
          <a:xfrm>
            <a:off x="5772833" y="8661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33606-B346-4F46-B031-5FB758227888}"/>
              </a:ext>
            </a:extLst>
          </p:cNvPr>
          <p:cNvSpPr/>
          <p:nvPr/>
        </p:nvSpPr>
        <p:spPr>
          <a:xfrm>
            <a:off x="4894025" y="1593226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1A22B-0D6C-F14D-9A1B-6A8AE894BDA5}"/>
              </a:ext>
            </a:extLst>
          </p:cNvPr>
          <p:cNvSpPr txBox="1"/>
          <p:nvPr/>
        </p:nvSpPr>
        <p:spPr>
          <a:xfrm>
            <a:off x="5772834" y="1089768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5E9A23AE-BAC6-E245-89C0-DB5FE7E85968}"/>
              </a:ext>
            </a:extLst>
          </p:cNvPr>
          <p:cNvSpPr/>
          <p:nvPr/>
        </p:nvSpPr>
        <p:spPr>
          <a:xfrm>
            <a:off x="5163271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202035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75C3F-FA95-8447-9B24-FB475B7F29A0}"/>
              </a:ext>
            </a:extLst>
          </p:cNvPr>
          <p:cNvSpPr txBox="1"/>
          <p:nvPr/>
        </p:nvSpPr>
        <p:spPr>
          <a:xfrm>
            <a:off x="5359130" y="1749358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방을 원한다면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5EA70F12-2295-E046-9411-913AA836BD3F}"/>
              </a:ext>
            </a:extLst>
          </p:cNvPr>
          <p:cNvSpPr/>
          <p:nvPr/>
        </p:nvSpPr>
        <p:spPr>
          <a:xfrm>
            <a:off x="5079422" y="27042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활빈당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321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52A8C88-D55D-0544-80B9-A1D53A49E471}"/>
              </a:ext>
            </a:extLst>
          </p:cNvPr>
          <p:cNvSpPr/>
          <p:nvPr/>
        </p:nvSpPr>
        <p:spPr>
          <a:xfrm>
            <a:off x="5079422" y="32898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홍가네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</p:spTree>
    <p:extLst>
      <p:ext uri="{BB962C8B-B14F-4D97-AF65-F5344CB8AC3E}">
        <p14:creationId xmlns:p14="http://schemas.microsoft.com/office/powerpoint/2010/main" val="9514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919ADA-A117-254A-84FC-71EE71F8346F}"/>
              </a:ext>
            </a:extLst>
          </p:cNvPr>
          <p:cNvSpPr/>
          <p:nvPr/>
        </p:nvSpPr>
        <p:spPr>
          <a:xfrm>
            <a:off x="4894025" y="4381766"/>
            <a:ext cx="2403951" cy="12417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A57A353F-B8A9-1642-BF40-B9FC5F3C0495}"/>
              </a:ext>
            </a:extLst>
          </p:cNvPr>
          <p:cNvSpPr/>
          <p:nvPr/>
        </p:nvSpPr>
        <p:spPr>
          <a:xfrm>
            <a:off x="5171838" y="5214683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암호 변경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263F1F28-BB77-6849-9FD7-D3AF6D0E89C0}"/>
              </a:ext>
            </a:extLst>
          </p:cNvPr>
          <p:cNvSpPr/>
          <p:nvPr/>
        </p:nvSpPr>
        <p:spPr>
          <a:xfrm>
            <a:off x="5178918" y="487858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7E09F-DCEC-D348-8198-26F7B7296F3C}"/>
              </a:ext>
            </a:extLst>
          </p:cNvPr>
          <p:cNvSpPr txBox="1"/>
          <p:nvPr/>
        </p:nvSpPr>
        <p:spPr>
          <a:xfrm>
            <a:off x="5754268" y="62278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A95C5-988B-C34C-B3F8-B13EA895B436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1E60D62-FE22-E048-88E9-0DD5F5BCAD9B}"/>
              </a:ext>
            </a:extLst>
          </p:cNvPr>
          <p:cNvSpPr/>
          <p:nvPr/>
        </p:nvSpPr>
        <p:spPr>
          <a:xfrm>
            <a:off x="5780244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56193-7D66-474C-B81B-812565E29730}"/>
              </a:ext>
            </a:extLst>
          </p:cNvPr>
          <p:cNvSpPr txBox="1"/>
          <p:nvPr/>
        </p:nvSpPr>
        <p:spPr>
          <a:xfrm>
            <a:off x="5770596" y="15064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1A22B-0D6C-F14D-9A1B-6A8AE894BDA5}"/>
              </a:ext>
            </a:extLst>
          </p:cNvPr>
          <p:cNvSpPr txBox="1"/>
          <p:nvPr/>
        </p:nvSpPr>
        <p:spPr>
          <a:xfrm>
            <a:off x="5535457" y="1730074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5E9A23AE-BAC6-E245-89C0-DB5FE7E85968}"/>
              </a:ext>
            </a:extLst>
          </p:cNvPr>
          <p:cNvSpPr/>
          <p:nvPr/>
        </p:nvSpPr>
        <p:spPr>
          <a:xfrm>
            <a:off x="5900142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F9F6A-CCD1-9D47-9528-9CCA314EA8B3}"/>
              </a:ext>
            </a:extLst>
          </p:cNvPr>
          <p:cNvSpPr/>
          <p:nvPr/>
        </p:nvSpPr>
        <p:spPr>
          <a:xfrm>
            <a:off x="4894025" y="2147745"/>
            <a:ext cx="2403951" cy="8984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EB2F1C-0656-1C44-A4A8-9F17D5ECF8EA}"/>
              </a:ext>
            </a:extLst>
          </p:cNvPr>
          <p:cNvSpPr txBox="1"/>
          <p:nvPr/>
        </p:nvSpPr>
        <p:spPr>
          <a:xfrm>
            <a:off x="4938362" y="2195474"/>
            <a:ext cx="998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선호하는 계좌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FC0CAE-FB47-C640-9D55-2BE2138C084C}"/>
              </a:ext>
            </a:extLst>
          </p:cNvPr>
          <p:cNvSpPr/>
          <p:nvPr/>
        </p:nvSpPr>
        <p:spPr>
          <a:xfrm>
            <a:off x="4894025" y="3114213"/>
            <a:ext cx="2403951" cy="1203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3F61A55F-FE8C-A948-B8F3-C63ED8D89A73}"/>
              </a:ext>
            </a:extLst>
          </p:cNvPr>
          <p:cNvSpPr/>
          <p:nvPr/>
        </p:nvSpPr>
        <p:spPr>
          <a:xfrm>
            <a:off x="5171838" y="393297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선호 계좌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5FB5A-9B88-114F-A895-84140DA47405}"/>
              </a:ext>
            </a:extLst>
          </p:cNvPr>
          <p:cNvSpPr txBox="1"/>
          <p:nvPr/>
        </p:nvSpPr>
        <p:spPr>
          <a:xfrm>
            <a:off x="5588451" y="249567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</a:rPr>
              <a:t>NH </a:t>
            </a:r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농협</a:t>
            </a:r>
            <a:endParaRPr kumimoji="1"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</a:rPr>
              <a:t>302-1016-0321-1230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E9F8B3E1-B4B3-B149-A1FB-5E80A693149E}"/>
              </a:ext>
            </a:extLst>
          </p:cNvPr>
          <p:cNvSpPr/>
          <p:nvPr/>
        </p:nvSpPr>
        <p:spPr>
          <a:xfrm>
            <a:off x="5178918" y="359781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Account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Number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37948BC-65C1-2448-A2EC-23EA3452E453}"/>
              </a:ext>
            </a:extLst>
          </p:cNvPr>
          <p:cNvCxnSpPr/>
          <p:nvPr/>
        </p:nvCxnSpPr>
        <p:spPr>
          <a:xfrm>
            <a:off x="4986670" y="2416637"/>
            <a:ext cx="9516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 31">
            <a:extLst>
              <a:ext uri="{FF2B5EF4-FFF2-40B4-BE49-F238E27FC236}">
                <a16:creationId xmlns:a16="http://schemas.microsoft.com/office/drawing/2014/main" id="{667A8658-5E69-F440-A283-007B7061E1AC}"/>
              </a:ext>
            </a:extLst>
          </p:cNvPr>
          <p:cNvSpPr/>
          <p:nvPr/>
        </p:nvSpPr>
        <p:spPr>
          <a:xfrm>
            <a:off x="5178918" y="3294558"/>
            <a:ext cx="1601869" cy="234616"/>
          </a:xfrm>
          <a:custGeom>
            <a:avLst/>
            <a:gdLst>
              <a:gd name="connsiteX0" fmla="*/ 28694 w 1601869"/>
              <a:gd name="connsiteY0" fmla="*/ 0 h 234616"/>
              <a:gd name="connsiteX1" fmla="*/ 1601869 w 1601869"/>
              <a:gd name="connsiteY1" fmla="*/ 0 h 234616"/>
              <a:gd name="connsiteX2" fmla="*/ 1601869 w 1601869"/>
              <a:gd name="connsiteY2" fmla="*/ 234616 h 234616"/>
              <a:gd name="connsiteX3" fmla="*/ 28694 w 1601869"/>
              <a:gd name="connsiteY3" fmla="*/ 234616 h 234616"/>
              <a:gd name="connsiteX4" fmla="*/ 0 w 1601869"/>
              <a:gd name="connsiteY4" fmla="*/ 205922 h 234616"/>
              <a:gd name="connsiteX5" fmla="*/ 0 w 1601869"/>
              <a:gd name="connsiteY5" fmla="*/ 28694 h 234616"/>
              <a:gd name="connsiteX6" fmla="*/ 28694 w 1601869"/>
              <a:gd name="connsiteY6" fmla="*/ 0 h 23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1869" h="234616">
                <a:moveTo>
                  <a:pt x="28694" y="0"/>
                </a:moveTo>
                <a:lnTo>
                  <a:pt x="1601869" y="0"/>
                </a:lnTo>
                <a:lnTo>
                  <a:pt x="1601869" y="234616"/>
                </a:lnTo>
                <a:lnTo>
                  <a:pt x="28694" y="234616"/>
                </a:lnTo>
                <a:cubicBezTo>
                  <a:pt x="12847" y="234616"/>
                  <a:pt x="0" y="221769"/>
                  <a:pt x="0" y="205922"/>
                </a:cubicBezTo>
                <a:lnTo>
                  <a:pt x="0" y="28694"/>
                </a:lnTo>
                <a:cubicBezTo>
                  <a:pt x="0" y="12847"/>
                  <a:pt x="12847" y="0"/>
                  <a:pt x="28694" y="0"/>
                </a:cubicBezTo>
                <a:close/>
              </a:path>
            </a:pathLst>
          </a:cu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Bank 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자유형 33">
            <a:extLst>
              <a:ext uri="{FF2B5EF4-FFF2-40B4-BE49-F238E27FC236}">
                <a16:creationId xmlns:a16="http://schemas.microsoft.com/office/drawing/2014/main" id="{FBE03D53-FB4E-EC47-B450-141E936B4217}"/>
              </a:ext>
            </a:extLst>
          </p:cNvPr>
          <p:cNvSpPr/>
          <p:nvPr/>
        </p:nvSpPr>
        <p:spPr>
          <a:xfrm>
            <a:off x="6800779" y="3294558"/>
            <a:ext cx="226462" cy="234616"/>
          </a:xfrm>
          <a:custGeom>
            <a:avLst/>
            <a:gdLst>
              <a:gd name="connsiteX0" fmla="*/ 0 w 226462"/>
              <a:gd name="connsiteY0" fmla="*/ 0 h 234616"/>
              <a:gd name="connsiteX1" fmla="*/ 197768 w 226462"/>
              <a:gd name="connsiteY1" fmla="*/ 0 h 234616"/>
              <a:gd name="connsiteX2" fmla="*/ 226462 w 226462"/>
              <a:gd name="connsiteY2" fmla="*/ 28694 h 234616"/>
              <a:gd name="connsiteX3" fmla="*/ 226462 w 226462"/>
              <a:gd name="connsiteY3" fmla="*/ 205922 h 234616"/>
              <a:gd name="connsiteX4" fmla="*/ 197768 w 226462"/>
              <a:gd name="connsiteY4" fmla="*/ 234616 h 234616"/>
              <a:gd name="connsiteX5" fmla="*/ 0 w 226462"/>
              <a:gd name="connsiteY5" fmla="*/ 234616 h 23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462" h="234616">
                <a:moveTo>
                  <a:pt x="0" y="0"/>
                </a:moveTo>
                <a:lnTo>
                  <a:pt x="197768" y="0"/>
                </a:lnTo>
                <a:cubicBezTo>
                  <a:pt x="213615" y="0"/>
                  <a:pt x="226462" y="12847"/>
                  <a:pt x="226462" y="28694"/>
                </a:cubicBezTo>
                <a:lnTo>
                  <a:pt x="226462" y="205922"/>
                </a:lnTo>
                <a:cubicBezTo>
                  <a:pt x="226462" y="221769"/>
                  <a:pt x="213615" y="234616"/>
                  <a:pt x="197768" y="234616"/>
                </a:cubicBezTo>
                <a:lnTo>
                  <a:pt x="0" y="234616"/>
                </a:lnTo>
                <a:close/>
              </a:path>
            </a:pathLst>
          </a:cu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8083F91-A303-4646-8621-C44DA320BF0A}"/>
              </a:ext>
            </a:extLst>
          </p:cNvPr>
          <p:cNvSpPr/>
          <p:nvPr/>
        </p:nvSpPr>
        <p:spPr>
          <a:xfrm flipV="1">
            <a:off x="6842252" y="3358831"/>
            <a:ext cx="138219" cy="123593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9A63A9A5-7F92-784A-9914-64730658121F}"/>
              </a:ext>
            </a:extLst>
          </p:cNvPr>
          <p:cNvSpPr/>
          <p:nvPr/>
        </p:nvSpPr>
        <p:spPr>
          <a:xfrm>
            <a:off x="5178918" y="4555915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id="{795094E0-E2BC-6F4A-9605-45B68F1A5415}"/>
              </a:ext>
            </a:extLst>
          </p:cNvPr>
          <p:cNvSpPr/>
          <p:nvPr/>
        </p:nvSpPr>
        <p:spPr>
          <a:xfrm rot="13405530">
            <a:off x="6390221" y="1537875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4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278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71EC61-223C-0447-B82C-FEE0B482521B}"/>
              </a:ext>
            </a:extLst>
          </p:cNvPr>
          <p:cNvSpPr/>
          <p:nvPr/>
        </p:nvSpPr>
        <p:spPr>
          <a:xfrm>
            <a:off x="4894025" y="3995135"/>
            <a:ext cx="2403951" cy="1867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3010305"/>
            <a:ext cx="2403951" cy="9015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63988F2-FAC3-5045-8EA4-4720DBA24757}"/>
              </a:ext>
            </a:extLst>
          </p:cNvPr>
          <p:cNvSpPr/>
          <p:nvPr/>
        </p:nvSpPr>
        <p:spPr>
          <a:xfrm>
            <a:off x="5171838" y="3531215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495030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홍진영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D84FF30-0FEE-3A49-937B-6991B10B5CD3}"/>
              </a:ext>
            </a:extLst>
          </p:cNvPr>
          <p:cNvSpPr/>
          <p:nvPr/>
        </p:nvSpPr>
        <p:spPr>
          <a:xfrm>
            <a:off x="5079422" y="5535901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홍데니스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4B93C4-54CD-364D-AE04-E89369BD362F}"/>
              </a:ext>
            </a:extLst>
          </p:cNvPr>
          <p:cNvSpPr/>
          <p:nvPr/>
        </p:nvSpPr>
        <p:spPr>
          <a:xfrm>
            <a:off x="4901105" y="5861788"/>
            <a:ext cx="2403951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03E2DF6-4AB2-EF49-A3C5-F19D70859C0E}"/>
              </a:ext>
            </a:extLst>
          </p:cNvPr>
          <p:cNvCxnSpPr/>
          <p:nvPr/>
        </p:nvCxnSpPr>
        <p:spPr>
          <a:xfrm>
            <a:off x="4901105" y="5868715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77FA8F5-1A96-B147-83BA-21C0D5D60CB4}"/>
              </a:ext>
            </a:extLst>
          </p:cNvPr>
          <p:cNvSpPr/>
          <p:nvPr/>
        </p:nvSpPr>
        <p:spPr>
          <a:xfrm>
            <a:off x="5079422" y="436845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8295D-F93C-3047-AEE6-7A0499D3324A}"/>
              </a:ext>
            </a:extLst>
          </p:cNvPr>
          <p:cNvSpPr txBox="1"/>
          <p:nvPr/>
        </p:nvSpPr>
        <p:spPr>
          <a:xfrm>
            <a:off x="4982903" y="4054836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AE415A-F52E-6849-89F6-B7DF9B5D0D2D}"/>
              </a:ext>
            </a:extLst>
          </p:cNvPr>
          <p:cNvSpPr/>
          <p:nvPr/>
        </p:nvSpPr>
        <p:spPr>
          <a:xfrm>
            <a:off x="4894025" y="1276420"/>
            <a:ext cx="2403951" cy="1674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A4971372-9237-B048-B2E9-0A06977A32A0}"/>
              </a:ext>
            </a:extLst>
          </p:cNvPr>
          <p:cNvSpPr/>
          <p:nvPr/>
        </p:nvSpPr>
        <p:spPr>
          <a:xfrm>
            <a:off x="5171838" y="250638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생성</a:t>
            </a:r>
            <a:r>
              <a:rPr kumimoji="1" lang="en-US" altLang="ko-KR" sz="1000" dirty="0">
                <a:solidFill>
                  <a:schemeClr val="bg1"/>
                </a:solidFill>
              </a:rPr>
              <a:t>!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5B151C-01C4-014A-B006-E8E125897B00}"/>
              </a:ext>
            </a:extLst>
          </p:cNvPr>
          <p:cNvSpPr txBox="1"/>
          <p:nvPr/>
        </p:nvSpPr>
        <p:spPr>
          <a:xfrm>
            <a:off x="5342435" y="1975906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CD8B2-D563-3246-A9AF-E3C8601CB67D}"/>
              </a:ext>
            </a:extLst>
          </p:cNvPr>
          <p:cNvSpPr txBox="1"/>
          <p:nvPr/>
        </p:nvSpPr>
        <p:spPr>
          <a:xfrm>
            <a:off x="5659825" y="1439220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00A5FA"/>
                </a:solidFill>
              </a:rPr>
              <a:t>방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D94B4-3572-1345-95DA-6137D8C8DE3B}"/>
              </a:ext>
            </a:extLst>
          </p:cNvPr>
          <p:cNvSpPr txBox="1"/>
          <p:nvPr/>
        </p:nvSpPr>
        <p:spPr>
          <a:xfrm>
            <a:off x="5571524" y="1958240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Room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A72A3F-E96E-304A-A796-093F9BD31F91}"/>
              </a:ext>
            </a:extLst>
          </p:cNvPr>
          <p:cNvSpPr txBox="1"/>
          <p:nvPr/>
        </p:nvSpPr>
        <p:spPr>
          <a:xfrm>
            <a:off x="5342435" y="3151001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2E1DD5-0404-C645-B052-08F3ACE0FF8C}"/>
              </a:ext>
            </a:extLst>
          </p:cNvPr>
          <p:cNvSpPr txBox="1"/>
          <p:nvPr/>
        </p:nvSpPr>
        <p:spPr>
          <a:xfrm>
            <a:off x="5481493" y="312327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Member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5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278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71EC61-223C-0447-B82C-FEE0B482521B}"/>
              </a:ext>
            </a:extLst>
          </p:cNvPr>
          <p:cNvSpPr/>
          <p:nvPr/>
        </p:nvSpPr>
        <p:spPr>
          <a:xfrm>
            <a:off x="4894025" y="4107568"/>
            <a:ext cx="2403951" cy="1867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3181594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63988F2-FAC3-5045-8EA4-4720DBA24757}"/>
              </a:ext>
            </a:extLst>
          </p:cNvPr>
          <p:cNvSpPr/>
          <p:nvPr/>
        </p:nvSpPr>
        <p:spPr>
          <a:xfrm>
            <a:off x="5171838" y="363919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내역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0A7A5C-B1F8-864F-8E88-3E5791A48547}"/>
              </a:ext>
            </a:extLst>
          </p:cNvPr>
          <p:cNvSpPr txBox="1"/>
          <p:nvPr/>
        </p:nvSpPr>
        <p:spPr>
          <a:xfrm>
            <a:off x="5295014" y="3337726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계산이 생겼다면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50627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노래방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>
                <a:solidFill>
                  <a:srgbClr val="00B0F0"/>
                </a:solidFill>
              </a:rPr>
              <a:t>홍진영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25,000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D84FF30-0FEE-3A49-937B-6991B10B5CD3}"/>
              </a:ext>
            </a:extLst>
          </p:cNvPr>
          <p:cNvSpPr/>
          <p:nvPr/>
        </p:nvSpPr>
        <p:spPr>
          <a:xfrm>
            <a:off x="5079422" y="56483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카페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1100" b="1" dirty="0" err="1">
                <a:solidFill>
                  <a:srgbClr val="00B0F0"/>
                </a:solidFill>
              </a:rPr>
              <a:t>홍록기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30,000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4B93C4-54CD-364D-AE04-E89369BD362F}"/>
              </a:ext>
            </a:extLst>
          </p:cNvPr>
          <p:cNvSpPr/>
          <p:nvPr/>
        </p:nvSpPr>
        <p:spPr>
          <a:xfrm>
            <a:off x="4901105" y="5974221"/>
            <a:ext cx="2403951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03E2DF6-4AB2-EF49-A3C5-F19D70859C0E}"/>
              </a:ext>
            </a:extLst>
          </p:cNvPr>
          <p:cNvCxnSpPr/>
          <p:nvPr/>
        </p:nvCxnSpPr>
        <p:spPr>
          <a:xfrm>
            <a:off x="4901105" y="5981148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77FA8F5-1A96-B147-83BA-21C0D5D60CB4}"/>
              </a:ext>
            </a:extLst>
          </p:cNvPr>
          <p:cNvSpPr/>
          <p:nvPr/>
        </p:nvSpPr>
        <p:spPr>
          <a:xfrm>
            <a:off x="5079422" y="4480886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삼겹살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 err="1">
                <a:solidFill>
                  <a:srgbClr val="00B0F0"/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8295D-F93C-3047-AEE6-7A0499D3324A}"/>
              </a:ext>
            </a:extLst>
          </p:cNvPr>
          <p:cNvSpPr txBox="1"/>
          <p:nvPr/>
        </p:nvSpPr>
        <p:spPr>
          <a:xfrm>
            <a:off x="4982903" y="4167269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 내역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78C55F-C43E-3645-A977-16D320171DCA}"/>
              </a:ext>
            </a:extLst>
          </p:cNvPr>
          <p:cNvSpPr/>
          <p:nvPr/>
        </p:nvSpPr>
        <p:spPr>
          <a:xfrm rot="495444">
            <a:off x="5213914" y="739848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D665A84-4DD5-744D-95F4-C99B5584D600}"/>
              </a:ext>
            </a:extLst>
          </p:cNvPr>
          <p:cNvSpPr/>
          <p:nvPr/>
        </p:nvSpPr>
        <p:spPr>
          <a:xfrm>
            <a:off x="6678107" y="1289050"/>
            <a:ext cx="521909" cy="52190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3D6360C-A35B-8747-9D88-9602F5D7F2F9}"/>
              </a:ext>
            </a:extLst>
          </p:cNvPr>
          <p:cNvSpPr/>
          <p:nvPr/>
        </p:nvSpPr>
        <p:spPr>
          <a:xfrm rot="20528155">
            <a:off x="5221973" y="1839261"/>
            <a:ext cx="764127" cy="7641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D873BD-4080-5D47-BE24-FA181ACEB8EB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5967680" y="1734527"/>
            <a:ext cx="786859" cy="3695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46458F6-23DD-AB45-BC92-EBD3FF4E8A3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5842151" y="1100952"/>
            <a:ext cx="912388" cy="264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954F35E-9DA2-3540-A484-957BB46180E5}"/>
              </a:ext>
            </a:extLst>
          </p:cNvPr>
          <p:cNvSpPr txBox="1"/>
          <p:nvPr/>
        </p:nvSpPr>
        <p:spPr>
          <a:xfrm>
            <a:off x="6666809" y="287640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활빈당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D5C25C5E-5EA5-8C4A-A06D-EA3467249313}"/>
              </a:ext>
            </a:extLst>
          </p:cNvPr>
          <p:cNvCxnSpPr/>
          <p:nvPr/>
        </p:nvCxnSpPr>
        <p:spPr>
          <a:xfrm>
            <a:off x="6665891" y="3128900"/>
            <a:ext cx="590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>
            <a:extLst>
              <a:ext uri="{FF2B5EF4-FFF2-40B4-BE49-F238E27FC236}">
                <a16:creationId xmlns:a16="http://schemas.microsoft.com/office/drawing/2014/main" id="{C4838C43-421E-4B45-B7E3-F96CFB9AB6AE}"/>
              </a:ext>
            </a:extLst>
          </p:cNvPr>
          <p:cNvSpPr/>
          <p:nvPr/>
        </p:nvSpPr>
        <p:spPr>
          <a:xfrm rot="20282180">
            <a:off x="6955527" y="2520100"/>
            <a:ext cx="300348" cy="321268"/>
          </a:xfrm>
          <a:custGeom>
            <a:avLst/>
            <a:gdLst>
              <a:gd name="connsiteX0" fmla="*/ 549066 w 1100607"/>
              <a:gd name="connsiteY0" fmla="*/ 375347 h 1177268"/>
              <a:gd name="connsiteX1" fmla="*/ 335778 w 1100607"/>
              <a:gd name="connsiteY1" fmla="*/ 588635 h 1177268"/>
              <a:gd name="connsiteX2" fmla="*/ 549066 w 1100607"/>
              <a:gd name="connsiteY2" fmla="*/ 801923 h 1177268"/>
              <a:gd name="connsiteX3" fmla="*/ 762354 w 1100607"/>
              <a:gd name="connsiteY3" fmla="*/ 588635 h 1177268"/>
              <a:gd name="connsiteX4" fmla="*/ 549066 w 1100607"/>
              <a:gd name="connsiteY4" fmla="*/ 375347 h 1177268"/>
              <a:gd name="connsiteX5" fmla="*/ 470479 w 1100607"/>
              <a:gd name="connsiteY5" fmla="*/ 0 h 1177268"/>
              <a:gd name="connsiteX6" fmla="*/ 627653 w 1100607"/>
              <a:gd name="connsiteY6" fmla="*/ 0 h 1177268"/>
              <a:gd name="connsiteX7" fmla="*/ 627653 w 1100607"/>
              <a:gd name="connsiteY7" fmla="*/ 180920 h 1177268"/>
              <a:gd name="connsiteX8" fmla="*/ 632833 w 1100607"/>
              <a:gd name="connsiteY8" fmla="*/ 181442 h 1177268"/>
              <a:gd name="connsiteX9" fmla="*/ 821071 w 1100607"/>
              <a:gd name="connsiteY9" fmla="*/ 274352 h 1177268"/>
              <a:gd name="connsiteX10" fmla="*/ 862591 w 1100607"/>
              <a:gd name="connsiteY10" fmla="*/ 316876 h 1177268"/>
              <a:gd name="connsiteX11" fmla="*/ 1019545 w 1100607"/>
              <a:gd name="connsiteY11" fmla="*/ 226259 h 1177268"/>
              <a:gd name="connsiteX12" fmla="*/ 1098132 w 1100607"/>
              <a:gd name="connsiteY12" fmla="*/ 362375 h 1177268"/>
              <a:gd name="connsiteX13" fmla="*/ 941410 w 1100607"/>
              <a:gd name="connsiteY13" fmla="*/ 452858 h 1177268"/>
              <a:gd name="connsiteX14" fmla="*/ 958212 w 1100607"/>
              <a:gd name="connsiteY14" fmla="*/ 515060 h 1177268"/>
              <a:gd name="connsiteX15" fmla="*/ 964704 w 1100607"/>
              <a:gd name="connsiteY15" fmla="*/ 588635 h 1177268"/>
              <a:gd name="connsiteX16" fmla="*/ 958212 w 1100607"/>
              <a:gd name="connsiteY16" fmla="*/ 662210 h 1177268"/>
              <a:gd name="connsiteX17" fmla="*/ 941316 w 1100607"/>
              <a:gd name="connsiteY17" fmla="*/ 724762 h 1177268"/>
              <a:gd name="connsiteX18" fmla="*/ 1100607 w 1100607"/>
              <a:gd name="connsiteY18" fmla="*/ 816729 h 1177268"/>
              <a:gd name="connsiteX19" fmla="*/ 1022020 w 1100607"/>
              <a:gd name="connsiteY19" fmla="*/ 952845 h 1177268"/>
              <a:gd name="connsiteX20" fmla="*/ 862338 w 1100607"/>
              <a:gd name="connsiteY20" fmla="*/ 860653 h 1177268"/>
              <a:gd name="connsiteX21" fmla="*/ 821071 w 1100607"/>
              <a:gd name="connsiteY21" fmla="*/ 902918 h 1177268"/>
              <a:gd name="connsiteX22" fmla="*/ 632833 w 1100607"/>
              <a:gd name="connsiteY22" fmla="*/ 995828 h 1177268"/>
              <a:gd name="connsiteX23" fmla="*/ 627653 w 1100607"/>
              <a:gd name="connsiteY23" fmla="*/ 996350 h 1177268"/>
              <a:gd name="connsiteX24" fmla="*/ 627653 w 1100607"/>
              <a:gd name="connsiteY24" fmla="*/ 1177268 h 1177268"/>
              <a:gd name="connsiteX25" fmla="*/ 470479 w 1100607"/>
              <a:gd name="connsiteY25" fmla="*/ 1177268 h 1177268"/>
              <a:gd name="connsiteX26" fmla="*/ 470479 w 1100607"/>
              <a:gd name="connsiteY26" fmla="*/ 996350 h 1177268"/>
              <a:gd name="connsiteX27" fmla="*/ 465302 w 1100607"/>
              <a:gd name="connsiteY27" fmla="*/ 995828 h 1177268"/>
              <a:gd name="connsiteX28" fmla="*/ 277064 w 1100607"/>
              <a:gd name="connsiteY28" fmla="*/ 902918 h 1177268"/>
              <a:gd name="connsiteX29" fmla="*/ 235541 w 1100607"/>
              <a:gd name="connsiteY29" fmla="*/ 860392 h 1177268"/>
              <a:gd name="connsiteX30" fmla="*/ 78587 w 1100607"/>
              <a:gd name="connsiteY30" fmla="*/ 951009 h 1177268"/>
              <a:gd name="connsiteX31" fmla="*/ 0 w 1100607"/>
              <a:gd name="connsiteY31" fmla="*/ 814893 h 1177268"/>
              <a:gd name="connsiteX32" fmla="*/ 156723 w 1100607"/>
              <a:gd name="connsiteY32" fmla="*/ 724409 h 1177268"/>
              <a:gd name="connsiteX33" fmla="*/ 139922 w 1100607"/>
              <a:gd name="connsiteY33" fmla="*/ 662210 h 1177268"/>
              <a:gd name="connsiteX34" fmla="*/ 133430 w 1100607"/>
              <a:gd name="connsiteY34" fmla="*/ 588635 h 1177268"/>
              <a:gd name="connsiteX35" fmla="*/ 139922 w 1100607"/>
              <a:gd name="connsiteY35" fmla="*/ 515060 h 1177268"/>
              <a:gd name="connsiteX36" fmla="*/ 156629 w 1100607"/>
              <a:gd name="connsiteY36" fmla="*/ 453212 h 1177268"/>
              <a:gd name="connsiteX37" fmla="*/ 2475 w 1100607"/>
              <a:gd name="connsiteY37" fmla="*/ 364211 h 1177268"/>
              <a:gd name="connsiteX38" fmla="*/ 81062 w 1100607"/>
              <a:gd name="connsiteY38" fmla="*/ 228095 h 1177268"/>
              <a:gd name="connsiteX39" fmla="*/ 235288 w 1100607"/>
              <a:gd name="connsiteY39" fmla="*/ 317137 h 1177268"/>
              <a:gd name="connsiteX40" fmla="*/ 277064 w 1100607"/>
              <a:gd name="connsiteY40" fmla="*/ 274352 h 1177268"/>
              <a:gd name="connsiteX41" fmla="*/ 465302 w 1100607"/>
              <a:gd name="connsiteY41" fmla="*/ 181442 h 1177268"/>
              <a:gd name="connsiteX42" fmla="*/ 470479 w 1100607"/>
              <a:gd name="connsiteY42" fmla="*/ 180920 h 117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00607" h="1177268">
                <a:moveTo>
                  <a:pt x="549066" y="375347"/>
                </a:moveTo>
                <a:cubicBezTo>
                  <a:pt x="431270" y="375347"/>
                  <a:pt x="335778" y="470839"/>
                  <a:pt x="335778" y="588635"/>
                </a:cubicBezTo>
                <a:cubicBezTo>
                  <a:pt x="335778" y="706431"/>
                  <a:pt x="431270" y="801923"/>
                  <a:pt x="549066" y="801923"/>
                </a:cubicBezTo>
                <a:cubicBezTo>
                  <a:pt x="666862" y="801923"/>
                  <a:pt x="762354" y="706431"/>
                  <a:pt x="762354" y="588635"/>
                </a:cubicBezTo>
                <a:cubicBezTo>
                  <a:pt x="762354" y="470839"/>
                  <a:pt x="666862" y="375347"/>
                  <a:pt x="549066" y="375347"/>
                </a:cubicBezTo>
                <a:close/>
                <a:moveTo>
                  <a:pt x="470479" y="0"/>
                </a:moveTo>
                <a:lnTo>
                  <a:pt x="627653" y="0"/>
                </a:lnTo>
                <a:lnTo>
                  <a:pt x="627653" y="180920"/>
                </a:lnTo>
                <a:lnTo>
                  <a:pt x="632833" y="181442"/>
                </a:lnTo>
                <a:cubicBezTo>
                  <a:pt x="703857" y="195976"/>
                  <a:pt x="768283" y="228626"/>
                  <a:pt x="821071" y="274352"/>
                </a:cubicBezTo>
                <a:lnTo>
                  <a:pt x="862591" y="316876"/>
                </a:lnTo>
                <a:lnTo>
                  <a:pt x="1019545" y="226259"/>
                </a:lnTo>
                <a:lnTo>
                  <a:pt x="1098132" y="362375"/>
                </a:lnTo>
                <a:lnTo>
                  <a:pt x="941410" y="452858"/>
                </a:lnTo>
                <a:lnTo>
                  <a:pt x="958212" y="515060"/>
                </a:lnTo>
                <a:cubicBezTo>
                  <a:pt x="962478" y="538941"/>
                  <a:pt x="964704" y="563528"/>
                  <a:pt x="964704" y="588635"/>
                </a:cubicBezTo>
                <a:cubicBezTo>
                  <a:pt x="964704" y="613742"/>
                  <a:pt x="962478" y="638329"/>
                  <a:pt x="958212" y="662210"/>
                </a:cubicBezTo>
                <a:lnTo>
                  <a:pt x="941316" y="724762"/>
                </a:lnTo>
                <a:lnTo>
                  <a:pt x="1100607" y="816729"/>
                </a:lnTo>
                <a:lnTo>
                  <a:pt x="1022020" y="952845"/>
                </a:lnTo>
                <a:lnTo>
                  <a:pt x="862338" y="860653"/>
                </a:lnTo>
                <a:lnTo>
                  <a:pt x="821071" y="902918"/>
                </a:lnTo>
                <a:cubicBezTo>
                  <a:pt x="768283" y="948645"/>
                  <a:pt x="703857" y="981294"/>
                  <a:pt x="632833" y="995828"/>
                </a:cubicBezTo>
                <a:lnTo>
                  <a:pt x="627653" y="996350"/>
                </a:lnTo>
                <a:lnTo>
                  <a:pt x="627653" y="1177268"/>
                </a:lnTo>
                <a:lnTo>
                  <a:pt x="470479" y="1177268"/>
                </a:lnTo>
                <a:lnTo>
                  <a:pt x="470479" y="996350"/>
                </a:lnTo>
                <a:lnTo>
                  <a:pt x="465302" y="995828"/>
                </a:lnTo>
                <a:cubicBezTo>
                  <a:pt x="394277" y="981294"/>
                  <a:pt x="329852" y="948645"/>
                  <a:pt x="277064" y="902918"/>
                </a:cubicBezTo>
                <a:lnTo>
                  <a:pt x="235541" y="860392"/>
                </a:lnTo>
                <a:lnTo>
                  <a:pt x="78587" y="951009"/>
                </a:lnTo>
                <a:lnTo>
                  <a:pt x="0" y="814893"/>
                </a:lnTo>
                <a:lnTo>
                  <a:pt x="156723" y="724409"/>
                </a:lnTo>
                <a:lnTo>
                  <a:pt x="139922" y="662210"/>
                </a:lnTo>
                <a:cubicBezTo>
                  <a:pt x="135656" y="638329"/>
                  <a:pt x="133430" y="613742"/>
                  <a:pt x="133430" y="588635"/>
                </a:cubicBezTo>
                <a:cubicBezTo>
                  <a:pt x="133430" y="563528"/>
                  <a:pt x="135656" y="538941"/>
                  <a:pt x="139922" y="515060"/>
                </a:cubicBezTo>
                <a:lnTo>
                  <a:pt x="156629" y="453212"/>
                </a:lnTo>
                <a:lnTo>
                  <a:pt x="2475" y="364211"/>
                </a:lnTo>
                <a:lnTo>
                  <a:pt x="81062" y="228095"/>
                </a:lnTo>
                <a:lnTo>
                  <a:pt x="235288" y="317137"/>
                </a:lnTo>
                <a:lnTo>
                  <a:pt x="277064" y="274352"/>
                </a:lnTo>
                <a:cubicBezTo>
                  <a:pt x="329852" y="228626"/>
                  <a:pt x="394277" y="195976"/>
                  <a:pt x="465302" y="181442"/>
                </a:cubicBezTo>
                <a:lnTo>
                  <a:pt x="470479" y="18092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649BF16-D703-B24E-B497-9C838E93A014}"/>
              </a:ext>
            </a:extLst>
          </p:cNvPr>
          <p:cNvSpPr/>
          <p:nvPr/>
        </p:nvSpPr>
        <p:spPr>
          <a:xfrm>
            <a:off x="4913974" y="2911521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</p:spTree>
    <p:extLst>
      <p:ext uri="{BB962C8B-B14F-4D97-AF65-F5344CB8AC3E}">
        <p14:creationId xmlns:p14="http://schemas.microsoft.com/office/powerpoint/2010/main" val="37275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6BAFDF80-BFB7-8540-AF87-40B2B429A674}"/>
              </a:ext>
            </a:extLst>
          </p:cNvPr>
          <p:cNvSpPr/>
          <p:nvPr/>
        </p:nvSpPr>
        <p:spPr>
          <a:xfrm>
            <a:off x="4894025" y="3181594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8C66D1-0B5B-4D40-9BD8-7DC86F08AB86}"/>
              </a:ext>
            </a:extLst>
          </p:cNvPr>
          <p:cNvSpPr/>
          <p:nvPr/>
        </p:nvSpPr>
        <p:spPr>
          <a:xfrm>
            <a:off x="4894025" y="4107568"/>
            <a:ext cx="2403951" cy="1867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278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78C55F-C43E-3645-A977-16D320171DCA}"/>
              </a:ext>
            </a:extLst>
          </p:cNvPr>
          <p:cNvSpPr/>
          <p:nvPr/>
        </p:nvSpPr>
        <p:spPr>
          <a:xfrm rot="495444">
            <a:off x="5213914" y="739848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D665A84-4DD5-744D-95F4-C99B5584D600}"/>
              </a:ext>
            </a:extLst>
          </p:cNvPr>
          <p:cNvSpPr/>
          <p:nvPr/>
        </p:nvSpPr>
        <p:spPr>
          <a:xfrm>
            <a:off x="6678107" y="1289050"/>
            <a:ext cx="521909" cy="52190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3D6360C-A35B-8747-9D88-9602F5D7F2F9}"/>
              </a:ext>
            </a:extLst>
          </p:cNvPr>
          <p:cNvSpPr/>
          <p:nvPr/>
        </p:nvSpPr>
        <p:spPr>
          <a:xfrm rot="20528155">
            <a:off x="5221973" y="1839261"/>
            <a:ext cx="764127" cy="7641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D873BD-4080-5D47-BE24-FA181ACEB8EB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5967680" y="1734527"/>
            <a:ext cx="786859" cy="3695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46458F6-23DD-AB45-BC92-EBD3FF4E8A3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5842151" y="1100952"/>
            <a:ext cx="912388" cy="264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954F35E-9DA2-3540-A484-957BB46180E5}"/>
              </a:ext>
            </a:extLst>
          </p:cNvPr>
          <p:cNvSpPr txBox="1"/>
          <p:nvPr/>
        </p:nvSpPr>
        <p:spPr>
          <a:xfrm>
            <a:off x="6666809" y="287640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활빈당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D5C25C5E-5EA5-8C4A-A06D-EA3467249313}"/>
              </a:ext>
            </a:extLst>
          </p:cNvPr>
          <p:cNvCxnSpPr/>
          <p:nvPr/>
        </p:nvCxnSpPr>
        <p:spPr>
          <a:xfrm>
            <a:off x="6665891" y="3128900"/>
            <a:ext cx="590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>
            <a:extLst>
              <a:ext uri="{FF2B5EF4-FFF2-40B4-BE49-F238E27FC236}">
                <a16:creationId xmlns:a16="http://schemas.microsoft.com/office/drawing/2014/main" id="{C4838C43-421E-4B45-B7E3-F96CFB9AB6AE}"/>
              </a:ext>
            </a:extLst>
          </p:cNvPr>
          <p:cNvSpPr/>
          <p:nvPr/>
        </p:nvSpPr>
        <p:spPr>
          <a:xfrm rot="20282180">
            <a:off x="6955527" y="2520100"/>
            <a:ext cx="300348" cy="321268"/>
          </a:xfrm>
          <a:custGeom>
            <a:avLst/>
            <a:gdLst>
              <a:gd name="connsiteX0" fmla="*/ 549066 w 1100607"/>
              <a:gd name="connsiteY0" fmla="*/ 375347 h 1177268"/>
              <a:gd name="connsiteX1" fmla="*/ 335778 w 1100607"/>
              <a:gd name="connsiteY1" fmla="*/ 588635 h 1177268"/>
              <a:gd name="connsiteX2" fmla="*/ 549066 w 1100607"/>
              <a:gd name="connsiteY2" fmla="*/ 801923 h 1177268"/>
              <a:gd name="connsiteX3" fmla="*/ 762354 w 1100607"/>
              <a:gd name="connsiteY3" fmla="*/ 588635 h 1177268"/>
              <a:gd name="connsiteX4" fmla="*/ 549066 w 1100607"/>
              <a:gd name="connsiteY4" fmla="*/ 375347 h 1177268"/>
              <a:gd name="connsiteX5" fmla="*/ 470479 w 1100607"/>
              <a:gd name="connsiteY5" fmla="*/ 0 h 1177268"/>
              <a:gd name="connsiteX6" fmla="*/ 627653 w 1100607"/>
              <a:gd name="connsiteY6" fmla="*/ 0 h 1177268"/>
              <a:gd name="connsiteX7" fmla="*/ 627653 w 1100607"/>
              <a:gd name="connsiteY7" fmla="*/ 180920 h 1177268"/>
              <a:gd name="connsiteX8" fmla="*/ 632833 w 1100607"/>
              <a:gd name="connsiteY8" fmla="*/ 181442 h 1177268"/>
              <a:gd name="connsiteX9" fmla="*/ 821071 w 1100607"/>
              <a:gd name="connsiteY9" fmla="*/ 274352 h 1177268"/>
              <a:gd name="connsiteX10" fmla="*/ 862591 w 1100607"/>
              <a:gd name="connsiteY10" fmla="*/ 316876 h 1177268"/>
              <a:gd name="connsiteX11" fmla="*/ 1019545 w 1100607"/>
              <a:gd name="connsiteY11" fmla="*/ 226259 h 1177268"/>
              <a:gd name="connsiteX12" fmla="*/ 1098132 w 1100607"/>
              <a:gd name="connsiteY12" fmla="*/ 362375 h 1177268"/>
              <a:gd name="connsiteX13" fmla="*/ 941410 w 1100607"/>
              <a:gd name="connsiteY13" fmla="*/ 452858 h 1177268"/>
              <a:gd name="connsiteX14" fmla="*/ 958212 w 1100607"/>
              <a:gd name="connsiteY14" fmla="*/ 515060 h 1177268"/>
              <a:gd name="connsiteX15" fmla="*/ 964704 w 1100607"/>
              <a:gd name="connsiteY15" fmla="*/ 588635 h 1177268"/>
              <a:gd name="connsiteX16" fmla="*/ 958212 w 1100607"/>
              <a:gd name="connsiteY16" fmla="*/ 662210 h 1177268"/>
              <a:gd name="connsiteX17" fmla="*/ 941316 w 1100607"/>
              <a:gd name="connsiteY17" fmla="*/ 724762 h 1177268"/>
              <a:gd name="connsiteX18" fmla="*/ 1100607 w 1100607"/>
              <a:gd name="connsiteY18" fmla="*/ 816729 h 1177268"/>
              <a:gd name="connsiteX19" fmla="*/ 1022020 w 1100607"/>
              <a:gd name="connsiteY19" fmla="*/ 952845 h 1177268"/>
              <a:gd name="connsiteX20" fmla="*/ 862338 w 1100607"/>
              <a:gd name="connsiteY20" fmla="*/ 860653 h 1177268"/>
              <a:gd name="connsiteX21" fmla="*/ 821071 w 1100607"/>
              <a:gd name="connsiteY21" fmla="*/ 902918 h 1177268"/>
              <a:gd name="connsiteX22" fmla="*/ 632833 w 1100607"/>
              <a:gd name="connsiteY22" fmla="*/ 995828 h 1177268"/>
              <a:gd name="connsiteX23" fmla="*/ 627653 w 1100607"/>
              <a:gd name="connsiteY23" fmla="*/ 996350 h 1177268"/>
              <a:gd name="connsiteX24" fmla="*/ 627653 w 1100607"/>
              <a:gd name="connsiteY24" fmla="*/ 1177268 h 1177268"/>
              <a:gd name="connsiteX25" fmla="*/ 470479 w 1100607"/>
              <a:gd name="connsiteY25" fmla="*/ 1177268 h 1177268"/>
              <a:gd name="connsiteX26" fmla="*/ 470479 w 1100607"/>
              <a:gd name="connsiteY26" fmla="*/ 996350 h 1177268"/>
              <a:gd name="connsiteX27" fmla="*/ 465302 w 1100607"/>
              <a:gd name="connsiteY27" fmla="*/ 995828 h 1177268"/>
              <a:gd name="connsiteX28" fmla="*/ 277064 w 1100607"/>
              <a:gd name="connsiteY28" fmla="*/ 902918 h 1177268"/>
              <a:gd name="connsiteX29" fmla="*/ 235541 w 1100607"/>
              <a:gd name="connsiteY29" fmla="*/ 860392 h 1177268"/>
              <a:gd name="connsiteX30" fmla="*/ 78587 w 1100607"/>
              <a:gd name="connsiteY30" fmla="*/ 951009 h 1177268"/>
              <a:gd name="connsiteX31" fmla="*/ 0 w 1100607"/>
              <a:gd name="connsiteY31" fmla="*/ 814893 h 1177268"/>
              <a:gd name="connsiteX32" fmla="*/ 156723 w 1100607"/>
              <a:gd name="connsiteY32" fmla="*/ 724409 h 1177268"/>
              <a:gd name="connsiteX33" fmla="*/ 139922 w 1100607"/>
              <a:gd name="connsiteY33" fmla="*/ 662210 h 1177268"/>
              <a:gd name="connsiteX34" fmla="*/ 133430 w 1100607"/>
              <a:gd name="connsiteY34" fmla="*/ 588635 h 1177268"/>
              <a:gd name="connsiteX35" fmla="*/ 139922 w 1100607"/>
              <a:gd name="connsiteY35" fmla="*/ 515060 h 1177268"/>
              <a:gd name="connsiteX36" fmla="*/ 156629 w 1100607"/>
              <a:gd name="connsiteY36" fmla="*/ 453212 h 1177268"/>
              <a:gd name="connsiteX37" fmla="*/ 2475 w 1100607"/>
              <a:gd name="connsiteY37" fmla="*/ 364211 h 1177268"/>
              <a:gd name="connsiteX38" fmla="*/ 81062 w 1100607"/>
              <a:gd name="connsiteY38" fmla="*/ 228095 h 1177268"/>
              <a:gd name="connsiteX39" fmla="*/ 235288 w 1100607"/>
              <a:gd name="connsiteY39" fmla="*/ 317137 h 1177268"/>
              <a:gd name="connsiteX40" fmla="*/ 277064 w 1100607"/>
              <a:gd name="connsiteY40" fmla="*/ 274352 h 1177268"/>
              <a:gd name="connsiteX41" fmla="*/ 465302 w 1100607"/>
              <a:gd name="connsiteY41" fmla="*/ 181442 h 1177268"/>
              <a:gd name="connsiteX42" fmla="*/ 470479 w 1100607"/>
              <a:gd name="connsiteY42" fmla="*/ 180920 h 117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00607" h="1177268">
                <a:moveTo>
                  <a:pt x="549066" y="375347"/>
                </a:moveTo>
                <a:cubicBezTo>
                  <a:pt x="431270" y="375347"/>
                  <a:pt x="335778" y="470839"/>
                  <a:pt x="335778" y="588635"/>
                </a:cubicBezTo>
                <a:cubicBezTo>
                  <a:pt x="335778" y="706431"/>
                  <a:pt x="431270" y="801923"/>
                  <a:pt x="549066" y="801923"/>
                </a:cubicBezTo>
                <a:cubicBezTo>
                  <a:pt x="666862" y="801923"/>
                  <a:pt x="762354" y="706431"/>
                  <a:pt x="762354" y="588635"/>
                </a:cubicBezTo>
                <a:cubicBezTo>
                  <a:pt x="762354" y="470839"/>
                  <a:pt x="666862" y="375347"/>
                  <a:pt x="549066" y="375347"/>
                </a:cubicBezTo>
                <a:close/>
                <a:moveTo>
                  <a:pt x="470479" y="0"/>
                </a:moveTo>
                <a:lnTo>
                  <a:pt x="627653" y="0"/>
                </a:lnTo>
                <a:lnTo>
                  <a:pt x="627653" y="180920"/>
                </a:lnTo>
                <a:lnTo>
                  <a:pt x="632833" y="181442"/>
                </a:lnTo>
                <a:cubicBezTo>
                  <a:pt x="703857" y="195976"/>
                  <a:pt x="768283" y="228626"/>
                  <a:pt x="821071" y="274352"/>
                </a:cubicBezTo>
                <a:lnTo>
                  <a:pt x="862591" y="316876"/>
                </a:lnTo>
                <a:lnTo>
                  <a:pt x="1019545" y="226259"/>
                </a:lnTo>
                <a:lnTo>
                  <a:pt x="1098132" y="362375"/>
                </a:lnTo>
                <a:lnTo>
                  <a:pt x="941410" y="452858"/>
                </a:lnTo>
                <a:lnTo>
                  <a:pt x="958212" y="515060"/>
                </a:lnTo>
                <a:cubicBezTo>
                  <a:pt x="962478" y="538941"/>
                  <a:pt x="964704" y="563528"/>
                  <a:pt x="964704" y="588635"/>
                </a:cubicBezTo>
                <a:cubicBezTo>
                  <a:pt x="964704" y="613742"/>
                  <a:pt x="962478" y="638329"/>
                  <a:pt x="958212" y="662210"/>
                </a:cubicBezTo>
                <a:lnTo>
                  <a:pt x="941316" y="724762"/>
                </a:lnTo>
                <a:lnTo>
                  <a:pt x="1100607" y="816729"/>
                </a:lnTo>
                <a:lnTo>
                  <a:pt x="1022020" y="952845"/>
                </a:lnTo>
                <a:lnTo>
                  <a:pt x="862338" y="860653"/>
                </a:lnTo>
                <a:lnTo>
                  <a:pt x="821071" y="902918"/>
                </a:lnTo>
                <a:cubicBezTo>
                  <a:pt x="768283" y="948645"/>
                  <a:pt x="703857" y="981294"/>
                  <a:pt x="632833" y="995828"/>
                </a:cubicBezTo>
                <a:lnTo>
                  <a:pt x="627653" y="996350"/>
                </a:lnTo>
                <a:lnTo>
                  <a:pt x="627653" y="1177268"/>
                </a:lnTo>
                <a:lnTo>
                  <a:pt x="470479" y="1177268"/>
                </a:lnTo>
                <a:lnTo>
                  <a:pt x="470479" y="996350"/>
                </a:lnTo>
                <a:lnTo>
                  <a:pt x="465302" y="995828"/>
                </a:lnTo>
                <a:cubicBezTo>
                  <a:pt x="394277" y="981294"/>
                  <a:pt x="329852" y="948645"/>
                  <a:pt x="277064" y="902918"/>
                </a:cubicBezTo>
                <a:lnTo>
                  <a:pt x="235541" y="860392"/>
                </a:lnTo>
                <a:lnTo>
                  <a:pt x="78587" y="951009"/>
                </a:lnTo>
                <a:lnTo>
                  <a:pt x="0" y="814893"/>
                </a:lnTo>
                <a:lnTo>
                  <a:pt x="156723" y="724409"/>
                </a:lnTo>
                <a:lnTo>
                  <a:pt x="139922" y="662210"/>
                </a:lnTo>
                <a:cubicBezTo>
                  <a:pt x="135656" y="638329"/>
                  <a:pt x="133430" y="613742"/>
                  <a:pt x="133430" y="588635"/>
                </a:cubicBezTo>
                <a:cubicBezTo>
                  <a:pt x="133430" y="563528"/>
                  <a:pt x="135656" y="538941"/>
                  <a:pt x="139922" y="515060"/>
                </a:cubicBezTo>
                <a:lnTo>
                  <a:pt x="156629" y="453212"/>
                </a:lnTo>
                <a:lnTo>
                  <a:pt x="2475" y="364211"/>
                </a:lnTo>
                <a:lnTo>
                  <a:pt x="81062" y="228095"/>
                </a:lnTo>
                <a:lnTo>
                  <a:pt x="235288" y="317137"/>
                </a:lnTo>
                <a:lnTo>
                  <a:pt x="277064" y="274352"/>
                </a:lnTo>
                <a:cubicBezTo>
                  <a:pt x="329852" y="228626"/>
                  <a:pt x="394277" y="195976"/>
                  <a:pt x="465302" y="181442"/>
                </a:cubicBezTo>
                <a:lnTo>
                  <a:pt x="470479" y="18092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649BF16-D703-B24E-B497-9C838E93A014}"/>
              </a:ext>
            </a:extLst>
          </p:cNvPr>
          <p:cNvSpPr/>
          <p:nvPr/>
        </p:nvSpPr>
        <p:spPr>
          <a:xfrm>
            <a:off x="4913974" y="2911521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내역 추가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6CEB80C-CC14-B645-99F5-43F4B6486D60}"/>
              </a:ext>
            </a:extLst>
          </p:cNvPr>
          <p:cNvSpPr/>
          <p:nvPr/>
        </p:nvSpPr>
        <p:spPr>
          <a:xfrm>
            <a:off x="5079422" y="5075869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홍진영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1305C814-0944-634A-81C5-CCC6628B7C73}"/>
              </a:ext>
            </a:extLst>
          </p:cNvPr>
          <p:cNvSpPr/>
          <p:nvPr/>
        </p:nvSpPr>
        <p:spPr>
          <a:xfrm>
            <a:off x="5079422" y="566147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홍데니스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8951F066-94EB-0145-BBE4-D5B66790FC8E}"/>
              </a:ext>
            </a:extLst>
          </p:cNvPr>
          <p:cNvSpPr/>
          <p:nvPr/>
        </p:nvSpPr>
        <p:spPr>
          <a:xfrm>
            <a:off x="5079422" y="4494022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60D99E-7852-524D-9FA4-9C09ED819AF3}"/>
              </a:ext>
            </a:extLst>
          </p:cNvPr>
          <p:cNvSpPr txBox="1"/>
          <p:nvPr/>
        </p:nvSpPr>
        <p:spPr>
          <a:xfrm>
            <a:off x="4982903" y="4180405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60C7BE-814A-FB4B-BC86-0DCE77A71ADB}"/>
              </a:ext>
            </a:extLst>
          </p:cNvPr>
          <p:cNvSpPr txBox="1"/>
          <p:nvPr/>
        </p:nvSpPr>
        <p:spPr>
          <a:xfrm>
            <a:off x="5342435" y="3314670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C38E3D-81B7-5842-8A87-8B5FF37130A7}"/>
              </a:ext>
            </a:extLst>
          </p:cNvPr>
          <p:cNvSpPr txBox="1"/>
          <p:nvPr/>
        </p:nvSpPr>
        <p:spPr>
          <a:xfrm>
            <a:off x="5481493" y="3286939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Member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4F53B52-BB57-7544-9ADD-9CB7E45FCB50}"/>
              </a:ext>
            </a:extLst>
          </p:cNvPr>
          <p:cNvSpPr/>
          <p:nvPr/>
        </p:nvSpPr>
        <p:spPr>
          <a:xfrm>
            <a:off x="4780907" y="5974221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77DAF59A-5D5B-6848-824C-67B16B23923E}"/>
              </a:ext>
            </a:extLst>
          </p:cNvPr>
          <p:cNvCxnSpPr/>
          <p:nvPr/>
        </p:nvCxnSpPr>
        <p:spPr>
          <a:xfrm>
            <a:off x="4896218" y="5981148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F8C686D9-20FF-FE43-B214-B00595840842}"/>
              </a:ext>
            </a:extLst>
          </p:cNvPr>
          <p:cNvSpPr/>
          <p:nvPr/>
        </p:nvSpPr>
        <p:spPr>
          <a:xfrm>
            <a:off x="5171838" y="363919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</p:spTree>
    <p:extLst>
      <p:ext uri="{BB962C8B-B14F-4D97-AF65-F5344CB8AC3E}">
        <p14:creationId xmlns:p14="http://schemas.microsoft.com/office/powerpoint/2010/main" val="168749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278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71EC61-223C-0447-B82C-FEE0B482521B}"/>
              </a:ext>
            </a:extLst>
          </p:cNvPr>
          <p:cNvSpPr/>
          <p:nvPr/>
        </p:nvSpPr>
        <p:spPr>
          <a:xfrm>
            <a:off x="4894025" y="3995135"/>
            <a:ext cx="2403951" cy="1867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3010305"/>
            <a:ext cx="2403951" cy="9015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63988F2-FAC3-5045-8EA4-4720DBA24757}"/>
              </a:ext>
            </a:extLst>
          </p:cNvPr>
          <p:cNvSpPr/>
          <p:nvPr/>
        </p:nvSpPr>
        <p:spPr>
          <a:xfrm>
            <a:off x="5171838" y="3531215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495030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홍진영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D84FF30-0FEE-3A49-937B-6991B10B5CD3}"/>
              </a:ext>
            </a:extLst>
          </p:cNvPr>
          <p:cNvSpPr/>
          <p:nvPr/>
        </p:nvSpPr>
        <p:spPr>
          <a:xfrm>
            <a:off x="5079422" y="5535901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홍데니스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4B93C4-54CD-364D-AE04-E89369BD362F}"/>
              </a:ext>
            </a:extLst>
          </p:cNvPr>
          <p:cNvSpPr/>
          <p:nvPr/>
        </p:nvSpPr>
        <p:spPr>
          <a:xfrm>
            <a:off x="4901105" y="5861788"/>
            <a:ext cx="2403951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03E2DF6-4AB2-EF49-A3C5-F19D70859C0E}"/>
              </a:ext>
            </a:extLst>
          </p:cNvPr>
          <p:cNvCxnSpPr/>
          <p:nvPr/>
        </p:nvCxnSpPr>
        <p:spPr>
          <a:xfrm>
            <a:off x="4901105" y="5868715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77FA8F5-1A96-B147-83BA-21C0D5D60CB4}"/>
              </a:ext>
            </a:extLst>
          </p:cNvPr>
          <p:cNvSpPr/>
          <p:nvPr/>
        </p:nvSpPr>
        <p:spPr>
          <a:xfrm>
            <a:off x="5079422" y="436845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8295D-F93C-3047-AEE6-7A0499D3324A}"/>
              </a:ext>
            </a:extLst>
          </p:cNvPr>
          <p:cNvSpPr txBox="1"/>
          <p:nvPr/>
        </p:nvSpPr>
        <p:spPr>
          <a:xfrm>
            <a:off x="4982903" y="4054836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AE415A-F52E-6849-89F6-B7DF9B5D0D2D}"/>
              </a:ext>
            </a:extLst>
          </p:cNvPr>
          <p:cNvSpPr/>
          <p:nvPr/>
        </p:nvSpPr>
        <p:spPr>
          <a:xfrm>
            <a:off x="4894025" y="1276420"/>
            <a:ext cx="2403951" cy="1674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A4971372-9237-B048-B2E9-0A06977A32A0}"/>
              </a:ext>
            </a:extLst>
          </p:cNvPr>
          <p:cNvSpPr/>
          <p:nvPr/>
        </p:nvSpPr>
        <p:spPr>
          <a:xfrm>
            <a:off x="5171838" y="250638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생성</a:t>
            </a:r>
            <a:r>
              <a:rPr kumimoji="1" lang="en-US" altLang="ko-KR" sz="1000" dirty="0">
                <a:solidFill>
                  <a:schemeClr val="bg1"/>
                </a:solidFill>
              </a:rPr>
              <a:t>!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5B151C-01C4-014A-B006-E8E125897B00}"/>
              </a:ext>
            </a:extLst>
          </p:cNvPr>
          <p:cNvSpPr txBox="1"/>
          <p:nvPr/>
        </p:nvSpPr>
        <p:spPr>
          <a:xfrm>
            <a:off x="5342435" y="1975906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CD8B2-D563-3246-A9AF-E3C8601CB67D}"/>
              </a:ext>
            </a:extLst>
          </p:cNvPr>
          <p:cNvSpPr txBox="1"/>
          <p:nvPr/>
        </p:nvSpPr>
        <p:spPr>
          <a:xfrm>
            <a:off x="5659825" y="1439220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00A5FA"/>
                </a:solidFill>
              </a:rPr>
              <a:t>방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D94B4-3572-1345-95DA-6137D8C8DE3B}"/>
              </a:ext>
            </a:extLst>
          </p:cNvPr>
          <p:cNvSpPr txBox="1"/>
          <p:nvPr/>
        </p:nvSpPr>
        <p:spPr>
          <a:xfrm>
            <a:off x="5571524" y="1958240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Room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A72A3F-E96E-304A-A796-093F9BD31F91}"/>
              </a:ext>
            </a:extLst>
          </p:cNvPr>
          <p:cNvSpPr txBox="1"/>
          <p:nvPr/>
        </p:nvSpPr>
        <p:spPr>
          <a:xfrm>
            <a:off x="5342435" y="3151001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2E1DD5-0404-C645-B052-08F3ACE0FF8C}"/>
              </a:ext>
            </a:extLst>
          </p:cNvPr>
          <p:cNvSpPr txBox="1"/>
          <p:nvPr/>
        </p:nvSpPr>
        <p:spPr>
          <a:xfrm>
            <a:off x="5481493" y="312327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Member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7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3AF4BD-43FD-F444-9213-EF34F45DC1F1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06810-FA81-E844-8CB0-A63915BE67EA}"/>
              </a:ext>
            </a:extLst>
          </p:cNvPr>
          <p:cNvSpPr txBox="1"/>
          <p:nvPr/>
        </p:nvSpPr>
        <p:spPr>
          <a:xfrm>
            <a:off x="5080205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계정을 만들고 싶다면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12273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B469B-6110-9446-A9BB-C28049DB396C}"/>
              </a:ext>
            </a:extLst>
          </p:cNvPr>
          <p:cNvSpPr txBox="1"/>
          <p:nvPr/>
        </p:nvSpPr>
        <p:spPr>
          <a:xfrm>
            <a:off x="6405385" y="2831354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16E62-67EC-1843-A453-45B117B38417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1A6D671-79C6-4C4A-AE77-03D0B7A9C7D5}"/>
              </a:ext>
            </a:extLst>
          </p:cNvPr>
          <p:cNvSpPr/>
          <p:nvPr/>
        </p:nvSpPr>
        <p:spPr>
          <a:xfrm>
            <a:off x="5171838" y="249057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09C1CA4A-D32A-EF40-8921-7271B583A07F}"/>
              </a:ext>
            </a:extLst>
          </p:cNvPr>
          <p:cNvSpPr/>
          <p:nvPr/>
        </p:nvSpPr>
        <p:spPr>
          <a:xfrm>
            <a:off x="5171838" y="218577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A5B03-79E4-524D-960A-19138A7FD148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76A8CE-9DC1-A14E-991E-0850C142A1F5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3EA0C1BB-7DFA-4746-99C8-64EED33E39BD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</p:spTree>
    <p:extLst>
      <p:ext uri="{BB962C8B-B14F-4D97-AF65-F5344CB8AC3E}">
        <p14:creationId xmlns:p14="http://schemas.microsoft.com/office/powerpoint/2010/main" val="220713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z="1200" dirty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303</Words>
  <Application>Microsoft Macintosh PowerPoint</Application>
  <PresentationFormat>와이드스크린</PresentationFormat>
  <Paragraphs>152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Noto Sans CJK KR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20</cp:revision>
  <dcterms:created xsi:type="dcterms:W3CDTF">2019-05-21T05:48:06Z</dcterms:created>
  <dcterms:modified xsi:type="dcterms:W3CDTF">2019-06-13T15:12:47Z</dcterms:modified>
</cp:coreProperties>
</file>