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66" r:id="rId5"/>
    <p:sldId id="261" r:id="rId6"/>
    <p:sldId id="262" r:id="rId7"/>
    <p:sldId id="264" r:id="rId8"/>
    <p:sldId id="265" r:id="rId9"/>
    <p:sldId id="259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66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69"/>
          </p14:sldIdLst>
        </p14:section>
        <p14:section name="Payment &amp; Credit" id="{CC798AB2-27DE-A54E-9EAF-A9CFFB23D6AD}">
          <p14:sldIdLst>
            <p14:sldId id="270"/>
          </p14:sldIdLst>
        </p14:section>
        <p14:section name="Individual" id="{B67BA2C2-E31D-4949-8DB3-D6FAD28A7DDA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8"/>
    <a:srgbClr val="00A5FA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9"/>
    <p:restoredTop sz="94651"/>
  </p:normalViewPr>
  <p:slideViewPr>
    <p:cSldViewPr snapToGrid="0" snapToObjects="1">
      <p:cViewPr>
        <p:scale>
          <a:sx n="109" d="100"/>
          <a:sy n="109" d="100"/>
        </p:scale>
        <p:origin x="-1040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5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AFDF80-BFB7-8540-AF87-40B2B429A674}"/>
              </a:ext>
            </a:extLst>
          </p:cNvPr>
          <p:cNvSpPr/>
          <p:nvPr/>
        </p:nvSpPr>
        <p:spPr>
          <a:xfrm>
            <a:off x="4894025" y="3181594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8C66D1-0B5B-4D40-9BD8-7DC86F08AB86}"/>
              </a:ext>
            </a:extLst>
          </p:cNvPr>
          <p:cNvSpPr/>
          <p:nvPr/>
        </p:nvSpPr>
        <p:spPr>
          <a:xfrm>
            <a:off x="4894025" y="4107568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739848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289050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1839261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734527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100952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28764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128900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520100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2911521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6CEB80C-CC14-B645-99F5-43F4B6486D60}"/>
              </a:ext>
            </a:extLst>
          </p:cNvPr>
          <p:cNvSpPr/>
          <p:nvPr/>
        </p:nvSpPr>
        <p:spPr>
          <a:xfrm>
            <a:off x="5079422" y="507586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305C814-0944-634A-81C5-CCC6628B7C73}"/>
              </a:ext>
            </a:extLst>
          </p:cNvPr>
          <p:cNvSpPr/>
          <p:nvPr/>
        </p:nvSpPr>
        <p:spPr>
          <a:xfrm>
            <a:off x="5079422" y="566147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홍데니스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951F066-94EB-0145-BBE4-D5B66790FC8E}"/>
              </a:ext>
            </a:extLst>
          </p:cNvPr>
          <p:cNvSpPr/>
          <p:nvPr/>
        </p:nvSpPr>
        <p:spPr>
          <a:xfrm>
            <a:off x="5079422" y="449402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60D99E-7852-524D-9FA4-9C09ED819AF3}"/>
              </a:ext>
            </a:extLst>
          </p:cNvPr>
          <p:cNvSpPr txBox="1"/>
          <p:nvPr/>
        </p:nvSpPr>
        <p:spPr>
          <a:xfrm>
            <a:off x="4982903" y="4180405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60C7BE-814A-FB4B-BC86-0DCE77A71ADB}"/>
              </a:ext>
            </a:extLst>
          </p:cNvPr>
          <p:cNvSpPr txBox="1"/>
          <p:nvPr/>
        </p:nvSpPr>
        <p:spPr>
          <a:xfrm>
            <a:off x="5342435" y="3314670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C38E3D-81B7-5842-8A87-8B5FF37130A7}"/>
              </a:ext>
            </a:extLst>
          </p:cNvPr>
          <p:cNvSpPr txBox="1"/>
          <p:nvPr/>
        </p:nvSpPr>
        <p:spPr>
          <a:xfrm>
            <a:off x="5481493" y="3286939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F53B52-BB57-7544-9ADD-9CB7E45FCB50}"/>
              </a:ext>
            </a:extLst>
          </p:cNvPr>
          <p:cNvSpPr/>
          <p:nvPr/>
        </p:nvSpPr>
        <p:spPr>
          <a:xfrm>
            <a:off x="4780907" y="5974221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77DAF59A-5D5B-6848-824C-67B16B23923E}"/>
              </a:ext>
            </a:extLst>
          </p:cNvPr>
          <p:cNvCxnSpPr/>
          <p:nvPr/>
        </p:nvCxnSpPr>
        <p:spPr>
          <a:xfrm>
            <a:off x="4896218" y="5981148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8C686D9-20FF-FE43-B214-B00595840842}"/>
              </a:ext>
            </a:extLst>
          </p:cNvPr>
          <p:cNvSpPr/>
          <p:nvPr/>
        </p:nvSpPr>
        <p:spPr>
          <a:xfrm>
            <a:off x="5171838" y="363919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028780"/>
            <a:ext cx="2403951" cy="258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id="{F01CBAAC-16CC-C243-A5ED-D0B15F1CFB90}"/>
              </a:ext>
            </a:extLst>
          </p:cNvPr>
          <p:cNvSpPr/>
          <p:nvPr/>
        </p:nvSpPr>
        <p:spPr>
          <a:xfrm>
            <a:off x="5079422" y="4130809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레이어 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엔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707B7328-3B58-114E-AACD-588358DE2C85}"/>
              </a:ext>
            </a:extLst>
          </p:cNvPr>
          <p:cNvSpPr/>
          <p:nvPr/>
        </p:nvSpPr>
        <p:spPr>
          <a:xfrm>
            <a:off x="5079422" y="4772140"/>
            <a:ext cx="2033155" cy="585688"/>
          </a:xfrm>
          <a:custGeom>
            <a:avLst/>
            <a:gdLst>
              <a:gd name="connsiteX0" fmla="*/ 1874303 w 2033155"/>
              <a:gd name="connsiteY0" fmla="*/ 77542 h 585688"/>
              <a:gd name="connsiteX1" fmla="*/ 1789532 w 2033155"/>
              <a:gd name="connsiteY1" fmla="*/ 162313 h 585688"/>
              <a:gd name="connsiteX2" fmla="*/ 1874303 w 2033155"/>
              <a:gd name="connsiteY2" fmla="*/ 247084 h 585688"/>
              <a:gd name="connsiteX3" fmla="*/ 1959074 w 2033155"/>
              <a:gd name="connsiteY3" fmla="*/ 162313 h 585688"/>
              <a:gd name="connsiteX4" fmla="*/ 1874303 w 2033155"/>
              <a:gd name="connsiteY4" fmla="*/ 77542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7542"/>
                </a:moveTo>
                <a:cubicBezTo>
                  <a:pt x="1827485" y="77542"/>
                  <a:pt x="1789532" y="115495"/>
                  <a:pt x="1789532" y="162313"/>
                </a:cubicBezTo>
                <a:cubicBezTo>
                  <a:pt x="1789532" y="209131"/>
                  <a:pt x="1827485" y="247084"/>
                  <a:pt x="1874303" y="247084"/>
                </a:cubicBezTo>
                <a:cubicBezTo>
                  <a:pt x="1921121" y="247084"/>
                  <a:pt x="1959074" y="209131"/>
                  <a:pt x="1959074" y="162313"/>
                </a:cubicBezTo>
                <a:cubicBezTo>
                  <a:pt x="1959074" y="115495"/>
                  <a:pt x="1921121" y="77542"/>
                  <a:pt x="1874303" y="77542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톰 레이어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달러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603047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609974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id="{39ED7C97-C917-C740-AAC7-BAA87FCBD74F}"/>
              </a:ext>
            </a:extLst>
          </p:cNvPr>
          <p:cNvSpPr/>
          <p:nvPr/>
        </p:nvSpPr>
        <p:spPr>
          <a:xfrm>
            <a:off x="5079422" y="3471557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레이어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3141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4982903" y="14101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레이어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94383" y="1737453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Layer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59F14F9-9C33-A149-BB80-3F36949E7F3B}"/>
              </a:ext>
            </a:extLst>
          </p:cNvPr>
          <p:cNvSpPr/>
          <p:nvPr/>
        </p:nvSpPr>
        <p:spPr>
          <a:xfrm>
            <a:off x="5178918" y="214874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Currency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8918" y="58245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7CBA615-565C-AB45-868B-9C6119032236}"/>
              </a:ext>
            </a:extLst>
          </p:cNvPr>
          <p:cNvSpPr/>
          <p:nvPr/>
        </p:nvSpPr>
        <p:spPr>
          <a:xfrm>
            <a:off x="6892004" y="4225921"/>
            <a:ext cx="121754" cy="1217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6B5B9-A36D-B042-9DBB-85717B41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92B54-BB13-6F44-B086-7613A468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696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96ED3-0555-FC40-AA48-14ED9B5B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F47F3-0D00-4947-8653-79C38CC9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02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919ADA-A117-254A-84FC-71EE71F8346F}"/>
              </a:ext>
            </a:extLst>
          </p:cNvPr>
          <p:cNvSpPr/>
          <p:nvPr/>
        </p:nvSpPr>
        <p:spPr>
          <a:xfrm>
            <a:off x="4894025" y="4381766"/>
            <a:ext cx="2403951" cy="1241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57A353F-B8A9-1642-BF40-B9FC5F3C0495}"/>
              </a:ext>
            </a:extLst>
          </p:cNvPr>
          <p:cNvSpPr/>
          <p:nvPr/>
        </p:nvSpPr>
        <p:spPr>
          <a:xfrm>
            <a:off x="5171838" y="521468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암호 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63F1F28-BB77-6849-9FD7-D3AF6D0E89C0}"/>
              </a:ext>
            </a:extLst>
          </p:cNvPr>
          <p:cNvSpPr/>
          <p:nvPr/>
        </p:nvSpPr>
        <p:spPr>
          <a:xfrm>
            <a:off x="5178918" y="487858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FC0CAE-FB47-C640-9D55-2BE2138C084C}"/>
              </a:ext>
            </a:extLst>
          </p:cNvPr>
          <p:cNvSpPr/>
          <p:nvPr/>
        </p:nvSpPr>
        <p:spPr>
          <a:xfrm>
            <a:off x="4894025" y="3114213"/>
            <a:ext cx="2403951" cy="1203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F61A55F-FE8C-A948-B8F3-C63ED8D89A73}"/>
              </a:ext>
            </a:extLst>
          </p:cNvPr>
          <p:cNvSpPr/>
          <p:nvPr/>
        </p:nvSpPr>
        <p:spPr>
          <a:xfrm>
            <a:off x="5171838" y="393297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9F8B3E1-B4B3-B149-A1FB-5E80A693149E}"/>
              </a:ext>
            </a:extLst>
          </p:cNvPr>
          <p:cNvSpPr/>
          <p:nvPr/>
        </p:nvSpPr>
        <p:spPr>
          <a:xfrm>
            <a:off x="5178918" y="359781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Account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>
            <a:extLst>
              <a:ext uri="{FF2B5EF4-FFF2-40B4-BE49-F238E27FC236}">
                <a16:creationId xmlns:a16="http://schemas.microsoft.com/office/drawing/2014/main" id="{667A8658-5E69-F440-A283-007B7061E1AC}"/>
              </a:ext>
            </a:extLst>
          </p:cNvPr>
          <p:cNvSpPr/>
          <p:nvPr/>
        </p:nvSpPr>
        <p:spPr>
          <a:xfrm>
            <a:off x="5178918" y="3294558"/>
            <a:ext cx="1601869" cy="234616"/>
          </a:xfrm>
          <a:custGeom>
            <a:avLst/>
            <a:gdLst>
              <a:gd name="connsiteX0" fmla="*/ 28694 w 1601869"/>
              <a:gd name="connsiteY0" fmla="*/ 0 h 234616"/>
              <a:gd name="connsiteX1" fmla="*/ 1601869 w 1601869"/>
              <a:gd name="connsiteY1" fmla="*/ 0 h 234616"/>
              <a:gd name="connsiteX2" fmla="*/ 1601869 w 1601869"/>
              <a:gd name="connsiteY2" fmla="*/ 234616 h 234616"/>
              <a:gd name="connsiteX3" fmla="*/ 28694 w 1601869"/>
              <a:gd name="connsiteY3" fmla="*/ 234616 h 234616"/>
              <a:gd name="connsiteX4" fmla="*/ 0 w 1601869"/>
              <a:gd name="connsiteY4" fmla="*/ 205922 h 234616"/>
              <a:gd name="connsiteX5" fmla="*/ 0 w 1601869"/>
              <a:gd name="connsiteY5" fmla="*/ 28694 h 234616"/>
              <a:gd name="connsiteX6" fmla="*/ 28694 w 1601869"/>
              <a:gd name="connsiteY6" fmla="*/ 0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869" h="234616">
                <a:moveTo>
                  <a:pt x="28694" y="0"/>
                </a:moveTo>
                <a:lnTo>
                  <a:pt x="1601869" y="0"/>
                </a:lnTo>
                <a:lnTo>
                  <a:pt x="1601869" y="234616"/>
                </a:lnTo>
                <a:lnTo>
                  <a:pt x="28694" y="234616"/>
                </a:lnTo>
                <a:cubicBezTo>
                  <a:pt x="12847" y="234616"/>
                  <a:pt x="0" y="221769"/>
                  <a:pt x="0" y="205922"/>
                </a:cubicBezTo>
                <a:lnTo>
                  <a:pt x="0" y="28694"/>
                </a:lnTo>
                <a:cubicBezTo>
                  <a:pt x="0" y="12847"/>
                  <a:pt x="12847" y="0"/>
                  <a:pt x="28694" y="0"/>
                </a:cubicBez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Bank 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id="{FBE03D53-FB4E-EC47-B450-141E936B4217}"/>
              </a:ext>
            </a:extLst>
          </p:cNvPr>
          <p:cNvSpPr/>
          <p:nvPr/>
        </p:nvSpPr>
        <p:spPr>
          <a:xfrm>
            <a:off x="6800779" y="3294558"/>
            <a:ext cx="226462" cy="234616"/>
          </a:xfrm>
          <a:custGeom>
            <a:avLst/>
            <a:gdLst>
              <a:gd name="connsiteX0" fmla="*/ 0 w 226462"/>
              <a:gd name="connsiteY0" fmla="*/ 0 h 234616"/>
              <a:gd name="connsiteX1" fmla="*/ 197768 w 226462"/>
              <a:gd name="connsiteY1" fmla="*/ 0 h 234616"/>
              <a:gd name="connsiteX2" fmla="*/ 226462 w 226462"/>
              <a:gd name="connsiteY2" fmla="*/ 28694 h 234616"/>
              <a:gd name="connsiteX3" fmla="*/ 226462 w 226462"/>
              <a:gd name="connsiteY3" fmla="*/ 205922 h 234616"/>
              <a:gd name="connsiteX4" fmla="*/ 197768 w 226462"/>
              <a:gd name="connsiteY4" fmla="*/ 234616 h 234616"/>
              <a:gd name="connsiteX5" fmla="*/ 0 w 226462"/>
              <a:gd name="connsiteY5" fmla="*/ 234616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462" h="234616">
                <a:moveTo>
                  <a:pt x="0" y="0"/>
                </a:moveTo>
                <a:lnTo>
                  <a:pt x="197768" y="0"/>
                </a:lnTo>
                <a:cubicBezTo>
                  <a:pt x="213615" y="0"/>
                  <a:pt x="226462" y="12847"/>
                  <a:pt x="226462" y="28694"/>
                </a:cubicBezTo>
                <a:lnTo>
                  <a:pt x="226462" y="205922"/>
                </a:lnTo>
                <a:cubicBezTo>
                  <a:pt x="226462" y="221769"/>
                  <a:pt x="213615" y="234616"/>
                  <a:pt x="197768" y="234616"/>
                </a:cubicBezTo>
                <a:lnTo>
                  <a:pt x="0" y="234616"/>
                </a:ln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8083F91-A303-4646-8621-C44DA320BF0A}"/>
              </a:ext>
            </a:extLst>
          </p:cNvPr>
          <p:cNvSpPr/>
          <p:nvPr/>
        </p:nvSpPr>
        <p:spPr>
          <a:xfrm flipV="1">
            <a:off x="6842252" y="3358831"/>
            <a:ext cx="138219" cy="123593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9A63A9A5-7F92-784A-9914-64730658121F}"/>
              </a:ext>
            </a:extLst>
          </p:cNvPr>
          <p:cNvSpPr/>
          <p:nvPr/>
        </p:nvSpPr>
        <p:spPr>
          <a:xfrm>
            <a:off x="5178918" y="45559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4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995135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010305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5312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49503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53590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홍데니스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861788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868715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36845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054836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975906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5659825" y="1439220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71524" y="195824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72A3F-E96E-304A-A796-093F9BD31F91}"/>
              </a:ext>
            </a:extLst>
          </p:cNvPr>
          <p:cNvSpPr txBox="1"/>
          <p:nvPr/>
        </p:nvSpPr>
        <p:spPr>
          <a:xfrm>
            <a:off x="5342435" y="315100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E1DD5-0404-C645-B052-08F3ACE0FF8C}"/>
              </a:ext>
            </a:extLst>
          </p:cNvPr>
          <p:cNvSpPr txBox="1"/>
          <p:nvPr/>
        </p:nvSpPr>
        <p:spPr>
          <a:xfrm>
            <a:off x="5481493" y="312327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4107568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181594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63919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A7A5C-B1F8-864F-8E88-3E5791A48547}"/>
              </a:ext>
            </a:extLst>
          </p:cNvPr>
          <p:cNvSpPr txBox="1"/>
          <p:nvPr/>
        </p:nvSpPr>
        <p:spPr>
          <a:xfrm>
            <a:off x="5295014" y="333772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0627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6483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홍록기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974221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981148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48088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1672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739848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289050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1839261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734527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100952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28764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128900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520100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2911521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314</Words>
  <Application>Microsoft Macintosh PowerPoint</Application>
  <PresentationFormat>와이드스크린</PresentationFormat>
  <Paragraphs>152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25</cp:revision>
  <dcterms:created xsi:type="dcterms:W3CDTF">2019-05-21T05:48:06Z</dcterms:created>
  <dcterms:modified xsi:type="dcterms:W3CDTF">2019-06-13T16:22:47Z</dcterms:modified>
</cp:coreProperties>
</file>