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E1111-5A11-DB41-8A8D-82E2A391EFC1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EECAA-C7EC-FE41-9869-1D76EC7D92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1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EECAA-C7EC-FE41-9869-1D76EC7D920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346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EECAA-C7EC-FE41-9869-1D76EC7D920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49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0567E-2D64-5E49-B259-1E6AC3493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F137E-357F-1148-941B-C30FEADEB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61BA3-0B01-3E44-8409-0FEDD270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94EFB-8CEB-C74B-97D0-A748DFA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A267B-0C10-FC45-A750-EA7407CF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1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27C6F-4650-5A4C-A5D9-1988E9F4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072E9-DB8B-1A4B-BBF8-05EE86698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53135-6D4E-6A4A-A9B0-E380A002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E45A2-56E5-184C-80DA-17AF0D10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D34F7-1B2E-DD42-AE1F-565E5BC6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9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467634-959F-E343-88C1-E892787A5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0D732-3F85-1449-85AB-0CD36CD6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32AA3-84E0-5647-AF0B-F5B68912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5EA63-3097-3F40-845E-283890E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DD21F-C66D-FD4D-A165-92FCFD2D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903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E6875-BC66-AB4D-B648-FAD31370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CBF51-41B1-A842-BF5A-F8C2195B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9F1E6-B2B4-F149-A3EE-8740086B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66F28-C5F9-A94D-9954-D29FCADC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CA240-6E55-1243-9CB8-B3A6CBB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6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4E50A-F2F5-1045-A366-13C9F1A0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32D67-A084-DC4D-9B65-69FFB738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DC846-009E-6445-99B7-37D1854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F146F-A170-CB48-B48D-D333EFFA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D757E-4699-BA45-9703-63180C46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34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620E1-446C-4240-826B-6B953E22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7331D-A6FD-5B42-A8E9-11E0F2ED1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64D77-A45B-9743-B155-D0D61F59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13A0C-54E6-2F42-91FB-5445D8C0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067CB-FC03-ED4F-A6FF-A7CEB2A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C4192-E839-EB4C-891E-3006478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6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6760F-3C2E-3D42-80C4-7FD46A5D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59FA1-A164-7C41-A47C-83B1ADBF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154314-2AE3-C846-B2F1-64C9AB11F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0AAF87-2CDF-C741-9794-9CDFE9F1B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3BF997-6B70-C947-9452-ED19CBA3A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AC0228-81A0-964D-AE8A-C2602626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18C70-67DD-C548-A5E3-F98FC15B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BBC63-E384-084B-8FF7-24E7652F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9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88AE-CF8A-A147-9398-43895E46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BAFABB-E1B2-184C-AADD-9984692C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2D0BA1-702C-E046-862B-E7CD10E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C2EBB7-3EB6-5C4C-98E3-BF64FB10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199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9717C5-0CAB-9240-B041-F9CE59E9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148AF2-B511-2C44-ABDB-3F1488FA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328EAE-C4F4-B142-8950-14E7AD96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42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23F53-5FB4-FD4C-918E-00C2F258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7DFDB-93D3-8A4D-B1D4-63BBE370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C33D1-4047-8F4D-A089-4C48A444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087EC-CBC2-7F42-AC71-84444AD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E731A-D60C-E24B-AC34-66E04767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56764-F34F-AB4C-B94E-73D94568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04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56E34-BB4A-B642-9FDE-5DCEF90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75BCC-32C9-8E4D-8C2D-93484CB22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D5AA3-FF03-EE43-A156-66AC15C87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6BC43-21E5-1E49-974B-7D25CC2F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1F797-1554-5042-9618-1ADE7B52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B43EE-BC12-C04C-93D8-8027B2F0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13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C064D5-558D-904B-B870-CCDFF524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91005-A4A3-7C4E-97C5-518EA0D7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A2FC4-89E1-1C42-8490-477CC717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B52A-B031-8248-BD32-A897F591040B}" type="datetimeFigureOut">
              <a:rPr kumimoji="1" lang="ko-KR" altLang="en-US" smtClean="0"/>
              <a:t>2018. 5. 3.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F00B3-D27C-8F42-8372-999452A1E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8B90-D974-004A-8ED0-42F64AFCD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5A46-9A7A-5946-BC2A-C5CC4A2B2D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54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64E3E23C-7F4C-1642-9620-3D3D913268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9192" y="163390"/>
            <a:ext cx="577932" cy="2767747"/>
          </a:xfrm>
          <a:prstGeom prst="bentConnector3">
            <a:avLst>
              <a:gd name="adj1" fmla="val 139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상자 11">
                <a:extLst>
                  <a:ext uri="{FF2B5EF4-FFF2-40B4-BE49-F238E27FC236}">
                    <a16:creationId xmlns:a16="http://schemas.microsoft.com/office/drawing/2014/main" id="{39843F22-FBAE-6544-9D6A-F9924F67DF76}"/>
                  </a:ext>
                </a:extLst>
              </p:cNvPr>
              <p:cNvSpPr txBox="1"/>
              <p:nvPr/>
            </p:nvSpPr>
            <p:spPr>
              <a:xfrm>
                <a:off x="8695663" y="5566712"/>
                <a:ext cx="20810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을 수용한 </a:t>
                </a:r>
                <a:endParaRPr kumimoji="1" lang="en-US" altLang="ko-KR" sz="1000" dirty="0">
                  <a:solidFill>
                    <a:prstClr val="black"/>
                  </a:solidFill>
                </a:endParaRPr>
              </a:p>
              <a:p>
                <a:r>
                  <a:rPr kumimoji="1" lang="en-US" altLang="ko-KR" sz="1000" dirty="0">
                    <a:solidFill>
                      <a:prstClr val="black"/>
                    </a:solidFill>
                  </a:rPr>
                  <a:t>    </a:t>
                </a:r>
                <a:r>
                  <a:rPr kumimoji="1" lang="ko-KR" altLang="en-US" sz="1000" dirty="0"/>
                  <a:t>각 셔틀의 </a:t>
                </a:r>
                <a:r>
                  <a:rPr kumimoji="1" lang="en-US" altLang="ko-KR" sz="1000" dirty="0"/>
                  <a:t>schedule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12" name="텍스트상자 11">
                <a:extLst>
                  <a:ext uri="{FF2B5EF4-FFF2-40B4-BE49-F238E27FC236}">
                    <a16:creationId xmlns:a16="http://schemas.microsoft.com/office/drawing/2014/main" id="{39843F22-FBAE-6544-9D6A-F9924F67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63" y="5566712"/>
                <a:ext cx="208101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53EB43-E28F-0449-82A7-5489DE1017C7}"/>
              </a:ext>
            </a:extLst>
          </p:cNvPr>
          <p:cNvGrpSpPr/>
          <p:nvPr/>
        </p:nvGrpSpPr>
        <p:grpSpPr>
          <a:xfrm>
            <a:off x="3706153" y="2183197"/>
            <a:ext cx="3329126" cy="2086254"/>
            <a:chOff x="2481035" y="2291320"/>
            <a:chExt cx="3329126" cy="2086254"/>
          </a:xfrm>
        </p:grpSpPr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ADD11CF4-5CD3-0547-B337-BFEDFE33DE2A}"/>
                </a:ext>
              </a:extLst>
            </p:cNvPr>
            <p:cNvSpPr/>
            <p:nvPr/>
          </p:nvSpPr>
          <p:spPr>
            <a:xfrm>
              <a:off x="2805345" y="2441358"/>
              <a:ext cx="2534299" cy="1695636"/>
            </a:xfrm>
            <a:custGeom>
              <a:avLst/>
              <a:gdLst>
                <a:gd name="connsiteX0" fmla="*/ 550414 w 6143347"/>
                <a:gd name="connsiteY0" fmla="*/ 0 h 4110360"/>
                <a:gd name="connsiteX1" fmla="*/ 1917576 w 6143347"/>
                <a:gd name="connsiteY1" fmla="*/ 0 h 4110360"/>
                <a:gd name="connsiteX2" fmla="*/ 1712308 w 6143347"/>
                <a:gd name="connsiteY2" fmla="*/ 470516 h 4110360"/>
                <a:gd name="connsiteX3" fmla="*/ 6143347 w 6143347"/>
                <a:gd name="connsiteY3" fmla="*/ 470516 h 4110360"/>
                <a:gd name="connsiteX4" fmla="*/ 6143347 w 6143347"/>
                <a:gd name="connsiteY4" fmla="*/ 3639844 h 4110360"/>
                <a:gd name="connsiteX5" fmla="*/ 5636239 w 6143347"/>
                <a:gd name="connsiteY5" fmla="*/ 3639844 h 4110360"/>
                <a:gd name="connsiteX6" fmla="*/ 5841507 w 6143347"/>
                <a:gd name="connsiteY6" fmla="*/ 4110360 h 4110360"/>
                <a:gd name="connsiteX7" fmla="*/ 4474345 w 6143347"/>
                <a:gd name="connsiteY7" fmla="*/ 4110360 h 4110360"/>
                <a:gd name="connsiteX8" fmla="*/ 4679613 w 6143347"/>
                <a:gd name="connsiteY8" fmla="*/ 3639844 h 4110360"/>
                <a:gd name="connsiteX9" fmla="*/ 0 w 6143347"/>
                <a:gd name="connsiteY9" fmla="*/ 3639844 h 4110360"/>
                <a:gd name="connsiteX10" fmla="*/ 0 w 6143347"/>
                <a:gd name="connsiteY10" fmla="*/ 470516 h 4110360"/>
                <a:gd name="connsiteX11" fmla="*/ 755682 w 6143347"/>
                <a:gd name="connsiteY11" fmla="*/ 470516 h 41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3347" h="4110360">
                  <a:moveTo>
                    <a:pt x="550414" y="0"/>
                  </a:moveTo>
                  <a:lnTo>
                    <a:pt x="1917576" y="0"/>
                  </a:lnTo>
                  <a:lnTo>
                    <a:pt x="1712308" y="470516"/>
                  </a:lnTo>
                  <a:lnTo>
                    <a:pt x="6143347" y="470516"/>
                  </a:lnTo>
                  <a:lnTo>
                    <a:pt x="6143347" y="3639844"/>
                  </a:lnTo>
                  <a:lnTo>
                    <a:pt x="5636239" y="3639844"/>
                  </a:lnTo>
                  <a:lnTo>
                    <a:pt x="5841507" y="4110360"/>
                  </a:lnTo>
                  <a:lnTo>
                    <a:pt x="4474345" y="4110360"/>
                  </a:lnTo>
                  <a:lnTo>
                    <a:pt x="4679613" y="3639844"/>
                  </a:lnTo>
                  <a:lnTo>
                    <a:pt x="0" y="3639844"/>
                  </a:lnTo>
                  <a:lnTo>
                    <a:pt x="0" y="470516"/>
                  </a:lnTo>
                  <a:lnTo>
                    <a:pt x="755682" y="47051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Online</a:t>
              </a: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처리과정</a:t>
              </a:r>
            </a:p>
          </p:txBody>
        </p:sp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B38EB438-5098-1241-ABA3-CCEF311EB62F}"/>
                </a:ext>
              </a:extLst>
            </p:cNvPr>
            <p:cNvSpPr/>
            <p:nvPr/>
          </p:nvSpPr>
          <p:spPr>
            <a:xfrm flipV="1">
              <a:off x="2481035" y="2291320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삼각형 15">
              <a:extLst>
                <a:ext uri="{FF2B5EF4-FFF2-40B4-BE49-F238E27FC236}">
                  <a16:creationId xmlns:a16="http://schemas.microsoft.com/office/drawing/2014/main" id="{BA30212F-D392-A746-B935-279E70A97D42}"/>
                </a:ext>
              </a:extLst>
            </p:cNvPr>
            <p:cNvSpPr/>
            <p:nvPr/>
          </p:nvSpPr>
          <p:spPr>
            <a:xfrm flipV="1">
              <a:off x="4176670" y="4113009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C025E0-D679-5741-B7D1-D810291388F8}"/>
              </a:ext>
            </a:extLst>
          </p:cNvPr>
          <p:cNvGrpSpPr/>
          <p:nvPr/>
        </p:nvGrpSpPr>
        <p:grpSpPr>
          <a:xfrm>
            <a:off x="6564762" y="2179641"/>
            <a:ext cx="2911327" cy="2083579"/>
            <a:chOff x="5339644" y="2287764"/>
            <a:chExt cx="2911327" cy="2083579"/>
          </a:xfrm>
        </p:grpSpPr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89D7263C-2E1A-7745-A20B-A1DBF608FA3F}"/>
                </a:ext>
              </a:extLst>
            </p:cNvPr>
            <p:cNvSpPr/>
            <p:nvPr/>
          </p:nvSpPr>
          <p:spPr>
            <a:xfrm>
              <a:off x="5663954" y="2441358"/>
              <a:ext cx="2534299" cy="1695636"/>
            </a:xfrm>
            <a:custGeom>
              <a:avLst/>
              <a:gdLst>
                <a:gd name="connsiteX0" fmla="*/ 550414 w 6143347"/>
                <a:gd name="connsiteY0" fmla="*/ 0 h 4110360"/>
                <a:gd name="connsiteX1" fmla="*/ 1917576 w 6143347"/>
                <a:gd name="connsiteY1" fmla="*/ 0 h 4110360"/>
                <a:gd name="connsiteX2" fmla="*/ 1712308 w 6143347"/>
                <a:gd name="connsiteY2" fmla="*/ 470516 h 4110360"/>
                <a:gd name="connsiteX3" fmla="*/ 6143347 w 6143347"/>
                <a:gd name="connsiteY3" fmla="*/ 470516 h 4110360"/>
                <a:gd name="connsiteX4" fmla="*/ 6143347 w 6143347"/>
                <a:gd name="connsiteY4" fmla="*/ 3639844 h 4110360"/>
                <a:gd name="connsiteX5" fmla="*/ 5636239 w 6143347"/>
                <a:gd name="connsiteY5" fmla="*/ 3639844 h 4110360"/>
                <a:gd name="connsiteX6" fmla="*/ 5841507 w 6143347"/>
                <a:gd name="connsiteY6" fmla="*/ 4110360 h 4110360"/>
                <a:gd name="connsiteX7" fmla="*/ 4474345 w 6143347"/>
                <a:gd name="connsiteY7" fmla="*/ 4110360 h 4110360"/>
                <a:gd name="connsiteX8" fmla="*/ 4679613 w 6143347"/>
                <a:gd name="connsiteY8" fmla="*/ 3639844 h 4110360"/>
                <a:gd name="connsiteX9" fmla="*/ 0 w 6143347"/>
                <a:gd name="connsiteY9" fmla="*/ 3639844 h 4110360"/>
                <a:gd name="connsiteX10" fmla="*/ 0 w 6143347"/>
                <a:gd name="connsiteY10" fmla="*/ 470516 h 4110360"/>
                <a:gd name="connsiteX11" fmla="*/ 755682 w 6143347"/>
                <a:gd name="connsiteY11" fmla="*/ 470516 h 41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3347" h="4110360">
                  <a:moveTo>
                    <a:pt x="550414" y="0"/>
                  </a:moveTo>
                  <a:lnTo>
                    <a:pt x="1917576" y="0"/>
                  </a:lnTo>
                  <a:lnTo>
                    <a:pt x="1712308" y="470516"/>
                  </a:lnTo>
                  <a:lnTo>
                    <a:pt x="6143347" y="470516"/>
                  </a:lnTo>
                  <a:lnTo>
                    <a:pt x="6143347" y="3639844"/>
                  </a:lnTo>
                  <a:lnTo>
                    <a:pt x="5636239" y="3639844"/>
                  </a:lnTo>
                  <a:lnTo>
                    <a:pt x="5841507" y="4110360"/>
                  </a:lnTo>
                  <a:lnTo>
                    <a:pt x="4474345" y="4110360"/>
                  </a:lnTo>
                  <a:lnTo>
                    <a:pt x="4679613" y="3639844"/>
                  </a:lnTo>
                  <a:lnTo>
                    <a:pt x="0" y="3639844"/>
                  </a:lnTo>
                  <a:lnTo>
                    <a:pt x="0" y="470516"/>
                  </a:lnTo>
                  <a:lnTo>
                    <a:pt x="755682" y="47051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Offline</a:t>
              </a:r>
            </a:p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처리과정</a:t>
              </a:r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60E00B3E-AF5D-394D-ACD4-19AEDB8A62F7}"/>
                </a:ext>
              </a:extLst>
            </p:cNvPr>
            <p:cNvSpPr/>
            <p:nvPr/>
          </p:nvSpPr>
          <p:spPr>
            <a:xfrm flipV="1">
              <a:off x="5339644" y="2287764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삼각형 16">
              <a:extLst>
                <a:ext uri="{FF2B5EF4-FFF2-40B4-BE49-F238E27FC236}">
                  <a16:creationId xmlns:a16="http://schemas.microsoft.com/office/drawing/2014/main" id="{DAC21D95-C32C-AA40-8A7E-813CE78BA33C}"/>
                </a:ext>
              </a:extLst>
            </p:cNvPr>
            <p:cNvSpPr/>
            <p:nvPr/>
          </p:nvSpPr>
          <p:spPr>
            <a:xfrm flipV="1">
              <a:off x="6617480" y="4106778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C1E454C-DCCE-CE49-B38B-02616424CA97}"/>
              </a:ext>
            </a:extLst>
          </p:cNvPr>
          <p:cNvGrpSpPr/>
          <p:nvPr/>
        </p:nvGrpSpPr>
        <p:grpSpPr>
          <a:xfrm>
            <a:off x="3675355" y="1188724"/>
            <a:ext cx="6143347" cy="4381103"/>
            <a:chOff x="2450237" y="1197602"/>
            <a:chExt cx="6143347" cy="4381103"/>
          </a:xfrm>
        </p:grpSpPr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07A2A84F-B7CA-EF49-AD70-43346F638767}"/>
                </a:ext>
              </a:extLst>
            </p:cNvPr>
            <p:cNvSpPr/>
            <p:nvPr/>
          </p:nvSpPr>
          <p:spPr>
            <a:xfrm>
              <a:off x="2450237" y="1233996"/>
              <a:ext cx="6143347" cy="4110360"/>
            </a:xfrm>
            <a:custGeom>
              <a:avLst/>
              <a:gdLst>
                <a:gd name="connsiteX0" fmla="*/ 550414 w 6143347"/>
                <a:gd name="connsiteY0" fmla="*/ 0 h 4110360"/>
                <a:gd name="connsiteX1" fmla="*/ 1917576 w 6143347"/>
                <a:gd name="connsiteY1" fmla="*/ 0 h 4110360"/>
                <a:gd name="connsiteX2" fmla="*/ 1712308 w 6143347"/>
                <a:gd name="connsiteY2" fmla="*/ 470516 h 4110360"/>
                <a:gd name="connsiteX3" fmla="*/ 6143347 w 6143347"/>
                <a:gd name="connsiteY3" fmla="*/ 470516 h 4110360"/>
                <a:gd name="connsiteX4" fmla="*/ 6143347 w 6143347"/>
                <a:gd name="connsiteY4" fmla="*/ 3639844 h 4110360"/>
                <a:gd name="connsiteX5" fmla="*/ 5636239 w 6143347"/>
                <a:gd name="connsiteY5" fmla="*/ 3639844 h 4110360"/>
                <a:gd name="connsiteX6" fmla="*/ 5841507 w 6143347"/>
                <a:gd name="connsiteY6" fmla="*/ 4110360 h 4110360"/>
                <a:gd name="connsiteX7" fmla="*/ 4474345 w 6143347"/>
                <a:gd name="connsiteY7" fmla="*/ 4110360 h 4110360"/>
                <a:gd name="connsiteX8" fmla="*/ 4679613 w 6143347"/>
                <a:gd name="connsiteY8" fmla="*/ 3639844 h 4110360"/>
                <a:gd name="connsiteX9" fmla="*/ 0 w 6143347"/>
                <a:gd name="connsiteY9" fmla="*/ 3639844 h 4110360"/>
                <a:gd name="connsiteX10" fmla="*/ 0 w 6143347"/>
                <a:gd name="connsiteY10" fmla="*/ 470516 h 4110360"/>
                <a:gd name="connsiteX11" fmla="*/ 755682 w 6143347"/>
                <a:gd name="connsiteY11" fmla="*/ 470516 h 41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43347" h="4110360">
                  <a:moveTo>
                    <a:pt x="550414" y="0"/>
                  </a:moveTo>
                  <a:lnTo>
                    <a:pt x="1917576" y="0"/>
                  </a:lnTo>
                  <a:lnTo>
                    <a:pt x="1712308" y="470516"/>
                  </a:lnTo>
                  <a:lnTo>
                    <a:pt x="6143347" y="470516"/>
                  </a:lnTo>
                  <a:lnTo>
                    <a:pt x="6143347" y="3639844"/>
                  </a:lnTo>
                  <a:lnTo>
                    <a:pt x="5636239" y="3639844"/>
                  </a:lnTo>
                  <a:lnTo>
                    <a:pt x="5841507" y="4110360"/>
                  </a:lnTo>
                  <a:lnTo>
                    <a:pt x="4474345" y="4110360"/>
                  </a:lnTo>
                  <a:lnTo>
                    <a:pt x="4679613" y="3639844"/>
                  </a:lnTo>
                  <a:lnTo>
                    <a:pt x="0" y="3639844"/>
                  </a:lnTo>
                  <a:lnTo>
                    <a:pt x="0" y="470516"/>
                  </a:lnTo>
                  <a:lnTo>
                    <a:pt x="755682" y="47051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삼각형 12">
              <a:extLst>
                <a:ext uri="{FF2B5EF4-FFF2-40B4-BE49-F238E27FC236}">
                  <a16:creationId xmlns:a16="http://schemas.microsoft.com/office/drawing/2014/main" id="{C63CA707-F146-C24D-9BBF-9020D01614DB}"/>
                </a:ext>
              </a:extLst>
            </p:cNvPr>
            <p:cNvSpPr/>
            <p:nvPr/>
          </p:nvSpPr>
          <p:spPr>
            <a:xfrm flipV="1">
              <a:off x="2867486" y="1197602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삼각형 17">
              <a:extLst>
                <a:ext uri="{FF2B5EF4-FFF2-40B4-BE49-F238E27FC236}">
                  <a16:creationId xmlns:a16="http://schemas.microsoft.com/office/drawing/2014/main" id="{C4B9A891-9A2A-A941-BCE8-E8131799EFE1}"/>
                </a:ext>
              </a:extLst>
            </p:cNvPr>
            <p:cNvSpPr/>
            <p:nvPr/>
          </p:nvSpPr>
          <p:spPr>
            <a:xfrm flipV="1">
              <a:off x="6795033" y="5314140"/>
              <a:ext cx="1633491" cy="26456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7694164F-87FB-D040-960E-79E1A1FB2069}"/>
              </a:ext>
            </a:extLst>
          </p:cNvPr>
          <p:cNvSpPr/>
          <p:nvPr/>
        </p:nvSpPr>
        <p:spPr>
          <a:xfrm>
            <a:off x="4838326" y="969884"/>
            <a:ext cx="142045" cy="28408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아래쪽 화살표[D] 30">
            <a:extLst>
              <a:ext uri="{FF2B5EF4-FFF2-40B4-BE49-F238E27FC236}">
                <a16:creationId xmlns:a16="http://schemas.microsoft.com/office/drawing/2014/main" id="{97CB75FB-B4CE-1142-99C3-BD7E25BDF838}"/>
              </a:ext>
            </a:extLst>
          </p:cNvPr>
          <p:cNvSpPr/>
          <p:nvPr/>
        </p:nvSpPr>
        <p:spPr>
          <a:xfrm>
            <a:off x="8765873" y="5232072"/>
            <a:ext cx="142045" cy="28408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텍스트상자 31">
                <a:extLst>
                  <a:ext uri="{FF2B5EF4-FFF2-40B4-BE49-F238E27FC236}">
                    <a16:creationId xmlns:a16="http://schemas.microsoft.com/office/drawing/2014/main" id="{6E3D1F72-F9B9-6F4E-98C1-231E8EF2DDCB}"/>
                  </a:ext>
                </a:extLst>
              </p:cNvPr>
              <p:cNvSpPr txBox="1"/>
              <p:nvPr/>
            </p:nvSpPr>
            <p:spPr>
              <a:xfrm>
                <a:off x="4331009" y="1907989"/>
                <a:ext cx="2620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online request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32" name="텍스트상자 31">
                <a:extLst>
                  <a:ext uri="{FF2B5EF4-FFF2-40B4-BE49-F238E27FC236}">
                    <a16:creationId xmlns:a16="http://schemas.microsoft.com/office/drawing/2014/main" id="{6E3D1F72-F9B9-6F4E-98C1-231E8EF2D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09" y="1907989"/>
                <a:ext cx="262033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상자 32">
                <a:extLst>
                  <a:ext uri="{FF2B5EF4-FFF2-40B4-BE49-F238E27FC236}">
                    <a16:creationId xmlns:a16="http://schemas.microsoft.com/office/drawing/2014/main" id="{193F53BA-F10F-954D-91BC-EAB27DDD327E}"/>
                  </a:ext>
                </a:extLst>
              </p:cNvPr>
              <p:cNvSpPr txBox="1"/>
              <p:nvPr/>
            </p:nvSpPr>
            <p:spPr>
              <a:xfrm>
                <a:off x="7113786" y="1887106"/>
                <a:ext cx="271491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online request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33" name="텍스트상자 32">
                <a:extLst>
                  <a:ext uri="{FF2B5EF4-FFF2-40B4-BE49-F238E27FC236}">
                    <a16:creationId xmlns:a16="http://schemas.microsoft.com/office/drawing/2014/main" id="{193F53BA-F10F-954D-91BC-EAB27DDD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86" y="1887106"/>
                <a:ext cx="2714910" cy="39158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7405CC3-259E-7F48-9FFD-2B6FF747A55D}"/>
                  </a:ext>
                </a:extLst>
              </p:cNvPr>
              <p:cNvSpPr/>
              <p:nvPr/>
            </p:nvSpPr>
            <p:spPr>
              <a:xfrm>
                <a:off x="5939132" y="3992452"/>
                <a:ext cx="18630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을 수용한</a:t>
                </a:r>
                <a:endParaRPr kumimoji="1" lang="en-US" altLang="ko-KR" sz="1000" dirty="0">
                  <a:solidFill>
                    <a:prstClr val="black"/>
                  </a:solidFill>
                </a:endParaRPr>
              </a:p>
              <a:p>
                <a:r>
                  <a:rPr kumimoji="1" lang="ko-KR" altLang="en-US" sz="1000" dirty="0">
                    <a:solidFill>
                      <a:prstClr val="black"/>
                    </a:solidFill>
                  </a:rPr>
                  <a:t>        </a:t>
                </a:r>
                <a:r>
                  <a:rPr kumimoji="1" lang="en-US" altLang="ko-KR" sz="1000" dirty="0" err="1">
                    <a:solidFill>
                      <a:prstClr val="black"/>
                    </a:solidFill>
                  </a:rPr>
                  <a:t>i</a:t>
                </a:r>
                <a:r>
                  <a:rPr kumimoji="1" lang="ko-KR" altLang="en-US" sz="1000" dirty="0">
                    <a:solidFill>
                      <a:prstClr val="black"/>
                    </a:solidFill>
                  </a:rPr>
                  <a:t>번째 셔틀의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schedule</a:t>
                </a:r>
                <a:r>
                  <a:rPr kumimoji="1" lang="en-US" altLang="ko-KR" sz="1000" dirty="0"/>
                  <a:t> 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7405CC3-259E-7F48-9FFD-2B6FF747A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32" y="3992452"/>
                <a:ext cx="1863011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0949702-DE6F-0340-A071-8DD63BE5C1C2}"/>
                  </a:ext>
                </a:extLst>
              </p:cNvPr>
              <p:cNvSpPr/>
              <p:nvPr/>
            </p:nvSpPr>
            <p:spPr>
              <a:xfrm>
                <a:off x="8659343" y="4007196"/>
                <a:ext cx="1863011" cy="5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을 수용한</a:t>
                </a:r>
                <a:endParaRPr kumimoji="1" lang="en-US" altLang="ko-KR" sz="1000" dirty="0">
                  <a:solidFill>
                    <a:prstClr val="black"/>
                  </a:solidFill>
                </a:endParaRPr>
              </a:p>
              <a:p>
                <a:r>
                  <a:rPr kumimoji="1" lang="ko-KR" altLang="en-US" sz="1000" dirty="0">
                    <a:solidFill>
                      <a:prstClr val="black"/>
                    </a:solidFill>
                  </a:rPr>
                  <a:t>       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j</a:t>
                </a:r>
                <a:r>
                  <a:rPr kumimoji="1" lang="ko-KR" altLang="en-US" sz="1000" dirty="0">
                    <a:solidFill>
                      <a:prstClr val="black"/>
                    </a:solidFill>
                  </a:rPr>
                  <a:t>번째 셔틀의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schedule</a:t>
                </a:r>
                <a:r>
                  <a:rPr kumimoji="1" lang="en-US" altLang="ko-KR" sz="1000" dirty="0"/>
                  <a:t> 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0949702-DE6F-0340-A071-8DD63BE5C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343" y="4007196"/>
                <a:ext cx="1863011" cy="545534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텍스트상자 35">
                <a:extLst>
                  <a:ext uri="{FF2B5EF4-FFF2-40B4-BE49-F238E27FC236}">
                    <a16:creationId xmlns:a16="http://schemas.microsoft.com/office/drawing/2014/main" id="{A93D7B2D-1B27-EC42-8896-1CA5A2618D57}"/>
                  </a:ext>
                </a:extLst>
              </p:cNvPr>
              <p:cNvSpPr txBox="1"/>
              <p:nvPr/>
            </p:nvSpPr>
            <p:spPr>
              <a:xfrm>
                <a:off x="4716214" y="569229"/>
                <a:ext cx="13711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ko-KR" sz="1000" dirty="0"/>
                  <a:t> := </a:t>
                </a:r>
                <a:r>
                  <a:rPr kumimoji="1" lang="ko-KR" altLang="en-US" sz="1000" dirty="0"/>
                  <a:t>새로운 </a:t>
                </a:r>
                <a:r>
                  <a:rPr kumimoji="1" lang="en-US" altLang="ko-KR" sz="1000" dirty="0"/>
                  <a:t>request</a:t>
                </a:r>
                <a:endParaRPr kumimoji="1" lang="ko-KR" altLang="en-US" sz="1000" dirty="0"/>
              </a:p>
            </p:txBody>
          </p:sp>
        </mc:Choice>
        <mc:Fallback xmlns="">
          <p:sp>
            <p:nvSpPr>
              <p:cNvPr id="36" name="텍스트상자 35">
                <a:extLst>
                  <a:ext uri="{FF2B5EF4-FFF2-40B4-BE49-F238E27FC236}">
                    <a16:creationId xmlns:a16="http://schemas.microsoft.com/office/drawing/2014/main" id="{A93D7B2D-1B27-EC42-8896-1CA5A2618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14" y="569229"/>
                <a:ext cx="1371145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4A37C1-9A2F-7845-B5AF-CC084F936B49}"/>
              </a:ext>
            </a:extLst>
          </p:cNvPr>
          <p:cNvSpPr/>
          <p:nvPr/>
        </p:nvSpPr>
        <p:spPr>
          <a:xfrm>
            <a:off x="1415337" y="1677880"/>
            <a:ext cx="1452531" cy="3198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Memory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텍스트상자 41">
                <a:extLst>
                  <a:ext uri="{FF2B5EF4-FFF2-40B4-BE49-F238E27FC236}">
                    <a16:creationId xmlns:a16="http://schemas.microsoft.com/office/drawing/2014/main" id="{8D01D2EE-298D-B449-A364-B1F9563E44A0}"/>
                  </a:ext>
                </a:extLst>
              </p:cNvPr>
              <p:cNvSpPr txBox="1"/>
              <p:nvPr/>
            </p:nvSpPr>
            <p:spPr>
              <a:xfrm>
                <a:off x="1614396" y="2652615"/>
                <a:ext cx="1991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이전의</a:t>
                </a:r>
                <a:endParaRPr kumimoji="1" lang="en-US" altLang="ko-KR" sz="1000" dirty="0">
                  <a:solidFill>
                    <a:prstClr val="black"/>
                  </a:solidFill>
                </a:endParaRPr>
              </a:p>
              <a:p>
                <a:r>
                  <a:rPr kumimoji="1" lang="en-US" altLang="ko-KR" sz="1000" dirty="0">
                    <a:solidFill>
                      <a:prstClr val="black"/>
                    </a:solidFill>
                  </a:rPr>
                  <a:t> </a:t>
                </a:r>
                <a:r>
                  <a:rPr kumimoji="1" lang="ko-KR" altLang="en-US" sz="1000" dirty="0"/>
                  <a:t>각 셔틀의 </a:t>
                </a:r>
                <a:r>
                  <a:rPr kumimoji="1" lang="en-US" altLang="ko-KR" sz="1000" dirty="0"/>
                  <a:t>schedule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42" name="텍스트상자 41">
                <a:extLst>
                  <a:ext uri="{FF2B5EF4-FFF2-40B4-BE49-F238E27FC236}">
                    <a16:creationId xmlns:a16="http://schemas.microsoft.com/office/drawing/2014/main" id="{8D01D2EE-298D-B449-A364-B1F9563E4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396" y="2652615"/>
                <a:ext cx="1991251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C28EEEE9-55EA-1448-8E00-B2286DE8322B}"/>
              </a:ext>
            </a:extLst>
          </p:cNvPr>
          <p:cNvCxnSpPr>
            <a:cxnSpLocks/>
          </p:cNvCxnSpPr>
          <p:nvPr/>
        </p:nvCxnSpPr>
        <p:spPr>
          <a:xfrm rot="5400000" flipH="1">
            <a:off x="5260607" y="1969025"/>
            <a:ext cx="282360" cy="6131052"/>
          </a:xfrm>
          <a:prstGeom prst="bentConnector3">
            <a:avLst>
              <a:gd name="adj1" fmla="val -1438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텍스트상자 52">
                <a:extLst>
                  <a:ext uri="{FF2B5EF4-FFF2-40B4-BE49-F238E27FC236}">
                    <a16:creationId xmlns:a16="http://schemas.microsoft.com/office/drawing/2014/main" id="{F7417636-D566-124C-AE09-49E7B24F245A}"/>
                  </a:ext>
                </a:extLst>
              </p:cNvPr>
              <p:cNvSpPr txBox="1"/>
              <p:nvPr/>
            </p:nvSpPr>
            <p:spPr>
              <a:xfrm>
                <a:off x="1602127" y="3267015"/>
                <a:ext cx="1995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:r>
                  <a:rPr kumimoji="1" lang="ko-KR" altLang="en-US" sz="1000" dirty="0"/>
                  <a:t>모든 위치</a:t>
                </a:r>
                <a:r>
                  <a:rPr kumimoji="1" lang="en-US" altLang="ko-KR" sz="1000" dirty="0"/>
                  <a:t> </a:t>
                </a:r>
                <a:r>
                  <a:rPr kumimoji="1" lang="ko-KR" altLang="en-US" sz="1000" dirty="0"/>
                  <a:t>정보들의 집합</a:t>
                </a:r>
              </a:p>
            </p:txBody>
          </p:sp>
        </mc:Choice>
        <mc:Fallback xmlns="">
          <p:sp>
            <p:nvSpPr>
              <p:cNvPr id="53" name="텍스트상자 52">
                <a:extLst>
                  <a:ext uri="{FF2B5EF4-FFF2-40B4-BE49-F238E27FC236}">
                    <a16:creationId xmlns:a16="http://schemas.microsoft.com/office/drawing/2014/main" id="{F7417636-D566-124C-AE09-49E7B24F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27" y="3267015"/>
                <a:ext cx="1995290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4F4596A-5D5D-0047-AEAE-72B76D388CB4}"/>
                  </a:ext>
                </a:extLst>
              </p:cNvPr>
              <p:cNvSpPr/>
              <p:nvPr/>
            </p:nvSpPr>
            <p:spPr>
              <a:xfrm>
                <a:off x="5943677" y="4507196"/>
                <a:ext cx="1437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:=</a:t>
                </a:r>
                <a:r>
                  <a:rPr kumimoji="1" lang="ko-KR" altLang="en-US" sz="1000" dirty="0">
                    <a:solidFill>
                      <a:prstClr val="black"/>
                    </a:solidFill>
                  </a:rPr>
                  <a:t> 스케줄링 된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4F4596A-5D5D-0047-AEAE-72B76D388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77" y="4507196"/>
                <a:ext cx="14378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552ADF-2A63-FC49-AA93-AA882E9C72AE}"/>
                  </a:ext>
                </a:extLst>
              </p:cNvPr>
              <p:cNvSpPr/>
              <p:nvPr/>
            </p:nvSpPr>
            <p:spPr>
              <a:xfrm>
                <a:off x="8620218" y="4527301"/>
                <a:ext cx="1437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>
                    <a:solidFill>
                      <a:prstClr val="black"/>
                    </a:solidFill>
                  </a:rPr>
                  <a:t>:=</a:t>
                </a:r>
                <a:r>
                  <a:rPr kumimoji="1" lang="ko-KR" altLang="en-US" sz="1000" dirty="0">
                    <a:solidFill>
                      <a:prstClr val="black"/>
                    </a:solidFill>
                  </a:rPr>
                  <a:t> 스케줄링 된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1000" dirty="0">
                    <a:solidFill>
                      <a:prstClr val="black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552ADF-2A63-FC49-AA93-AA882E9C7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18" y="4527301"/>
                <a:ext cx="14378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텍스트상자 56">
                <a:extLst>
                  <a:ext uri="{FF2B5EF4-FFF2-40B4-BE49-F238E27FC236}">
                    <a16:creationId xmlns:a16="http://schemas.microsoft.com/office/drawing/2014/main" id="{9AA9BF66-56BC-A345-A3DB-9B938032B41C}"/>
                  </a:ext>
                </a:extLst>
              </p:cNvPr>
              <p:cNvSpPr txBox="1"/>
              <p:nvPr/>
            </p:nvSpPr>
            <p:spPr>
              <a:xfrm>
                <a:off x="1613463" y="3719869"/>
                <a:ext cx="1614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:r>
                  <a:rPr kumimoji="1" lang="ko-KR" altLang="en-US" sz="1000" dirty="0"/>
                  <a:t>모든 위치</a:t>
                </a:r>
                <a:r>
                  <a:rPr kumimoji="1" lang="en-US" altLang="ko-KR" sz="1000" dirty="0"/>
                  <a:t> </a:t>
                </a:r>
                <a:r>
                  <a:rPr kumimoji="1" lang="ko-KR" altLang="en-US" sz="1000" dirty="0"/>
                  <a:t>간 </a:t>
                </a:r>
                <a:endParaRPr kumimoji="1" lang="en-US" altLang="ko-KR" sz="1000" dirty="0"/>
              </a:p>
              <a:p>
                <a:r>
                  <a:rPr kumimoji="1" lang="ko-KR" altLang="en-US" sz="1000" dirty="0"/>
                  <a:t>      소요 시간들의 집합</a:t>
                </a:r>
              </a:p>
            </p:txBody>
          </p:sp>
        </mc:Choice>
        <mc:Fallback xmlns="">
          <p:sp>
            <p:nvSpPr>
              <p:cNvPr id="57" name="텍스트상자 56">
                <a:extLst>
                  <a:ext uri="{FF2B5EF4-FFF2-40B4-BE49-F238E27FC236}">
                    <a16:creationId xmlns:a16="http://schemas.microsoft.com/office/drawing/2014/main" id="{9AA9BF66-56BC-A345-A3DB-9B938032B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3" y="3719869"/>
                <a:ext cx="1614545" cy="523220"/>
              </a:xfrm>
              <a:prstGeom prst="rect">
                <a:avLst/>
              </a:prstGeom>
              <a:blipFill>
                <a:blip r:embed="rId1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상자 10">
                <a:extLst>
                  <a:ext uri="{FF2B5EF4-FFF2-40B4-BE49-F238E27FC236}">
                    <a16:creationId xmlns:a16="http://schemas.microsoft.com/office/drawing/2014/main" id="{AAAC94BA-384F-6441-A330-EDB8F4CCED57}"/>
                  </a:ext>
                </a:extLst>
              </p:cNvPr>
              <p:cNvSpPr txBox="1"/>
              <p:nvPr/>
            </p:nvSpPr>
            <p:spPr>
              <a:xfrm>
                <a:off x="1597210" y="2132576"/>
                <a:ext cx="1625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000" dirty="0"/>
                  <a:t>이전의 </a:t>
                </a:r>
                <a:endParaRPr kumimoji="1" lang="en-US" altLang="ko-KR" sz="1000" dirty="0"/>
              </a:p>
              <a:p>
                <a:r>
                  <a:rPr kumimoji="1" lang="ko-KR" altLang="en-US" sz="1000" dirty="0"/>
                  <a:t>         </a:t>
                </a:r>
                <a:r>
                  <a:rPr kumimoji="1" lang="en-US" altLang="ko-KR" sz="1000" dirty="0"/>
                  <a:t>request</a:t>
                </a:r>
                <a:r>
                  <a:rPr kumimoji="1" lang="ko-KR" altLang="en-US" sz="1000" dirty="0"/>
                  <a:t> 들의 집합</a:t>
                </a:r>
              </a:p>
            </p:txBody>
          </p:sp>
        </mc:Choice>
        <mc:Fallback xmlns="">
          <p:sp>
            <p:nvSpPr>
              <p:cNvPr id="11" name="텍스트상자 10">
                <a:extLst>
                  <a:ext uri="{FF2B5EF4-FFF2-40B4-BE49-F238E27FC236}">
                    <a16:creationId xmlns:a16="http://schemas.microsoft.com/office/drawing/2014/main" id="{AAAC94BA-384F-6441-A330-EDB8F4CC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10" y="2132576"/>
                <a:ext cx="1625766" cy="523220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텍스트상자 69">
                <a:extLst>
                  <a:ext uri="{FF2B5EF4-FFF2-40B4-BE49-F238E27FC236}">
                    <a16:creationId xmlns:a16="http://schemas.microsoft.com/office/drawing/2014/main" id="{1B5013CE-3D8B-AF46-8A35-61A6253E0566}"/>
                  </a:ext>
                </a:extLst>
              </p:cNvPr>
              <p:cNvSpPr txBox="1"/>
              <p:nvPr/>
            </p:nvSpPr>
            <p:spPr>
              <a:xfrm>
                <a:off x="1613463" y="4307773"/>
                <a:ext cx="1569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sz="1000" dirty="0"/>
                  <a:t>:= </a:t>
                </a:r>
                <a:r>
                  <a:rPr kumimoji="1" lang="ko-KR" altLang="en-US" sz="1000" dirty="0"/>
                  <a:t>모든 위치</a:t>
                </a:r>
                <a:r>
                  <a:rPr kumimoji="1" lang="en-US" altLang="ko-KR" sz="1000" dirty="0"/>
                  <a:t> </a:t>
                </a:r>
                <a:r>
                  <a:rPr kumimoji="1" lang="ko-KR" altLang="en-US" sz="1000" dirty="0"/>
                  <a:t>간 </a:t>
                </a:r>
                <a:endParaRPr kumimoji="1" lang="en-US" altLang="ko-KR" sz="1000" dirty="0"/>
              </a:p>
              <a:p>
                <a:r>
                  <a:rPr kumimoji="1" lang="ko-KR" altLang="en-US" sz="1000" dirty="0"/>
                  <a:t>      소요 비용들의 집합</a:t>
                </a:r>
              </a:p>
            </p:txBody>
          </p:sp>
        </mc:Choice>
        <mc:Fallback xmlns="">
          <p:sp>
            <p:nvSpPr>
              <p:cNvPr id="70" name="텍스트상자 69">
                <a:extLst>
                  <a:ext uri="{FF2B5EF4-FFF2-40B4-BE49-F238E27FC236}">
                    <a16:creationId xmlns:a16="http://schemas.microsoft.com/office/drawing/2014/main" id="{1B5013CE-3D8B-AF46-8A35-61A6253E0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3" y="4307773"/>
                <a:ext cx="1569660" cy="523220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텍스트상자 70">
                <a:extLst>
                  <a:ext uri="{FF2B5EF4-FFF2-40B4-BE49-F238E27FC236}">
                    <a16:creationId xmlns:a16="http://schemas.microsoft.com/office/drawing/2014/main" id="{50B3B096-C0CB-824B-BDE5-2788A5122574}"/>
                  </a:ext>
                </a:extLst>
              </p:cNvPr>
              <p:cNvSpPr txBox="1"/>
              <p:nvPr/>
            </p:nvSpPr>
            <p:spPr>
              <a:xfrm>
                <a:off x="2755038" y="681454"/>
                <a:ext cx="104791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sz="1000" dirty="0"/>
                  <a:t> := </a:t>
                </a:r>
                <a:r>
                  <a:rPr kumimoji="1" lang="ko-KR" altLang="en-US" sz="1000" dirty="0"/>
                  <a:t>현재 시각</a:t>
                </a:r>
              </a:p>
            </p:txBody>
          </p:sp>
        </mc:Choice>
        <mc:Fallback xmlns="">
          <p:sp>
            <p:nvSpPr>
              <p:cNvPr id="71" name="텍스트상자 70">
                <a:extLst>
                  <a:ext uri="{FF2B5EF4-FFF2-40B4-BE49-F238E27FC236}">
                    <a16:creationId xmlns:a16="http://schemas.microsoft.com/office/drawing/2014/main" id="{50B3B096-C0CB-824B-BDE5-2788A5122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038" y="681454"/>
                <a:ext cx="1047916" cy="3629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66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텍스트상자 10">
                <a:extLst>
                  <a:ext uri="{FF2B5EF4-FFF2-40B4-BE49-F238E27FC236}">
                    <a16:creationId xmlns:a16="http://schemas.microsoft.com/office/drawing/2014/main" id="{AAAC94BA-384F-6441-A330-EDB8F4CCED57}"/>
                  </a:ext>
                </a:extLst>
              </p:cNvPr>
              <p:cNvSpPr txBox="1"/>
              <p:nvPr/>
            </p:nvSpPr>
            <p:spPr>
              <a:xfrm>
                <a:off x="718325" y="626950"/>
                <a:ext cx="182094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텍스트상자 10">
                <a:extLst>
                  <a:ext uri="{FF2B5EF4-FFF2-40B4-BE49-F238E27FC236}">
                    <a16:creationId xmlns:a16="http://schemas.microsoft.com/office/drawing/2014/main" id="{AAAC94BA-384F-6441-A330-EDB8F4CC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5" y="626950"/>
                <a:ext cx="1820948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상자 11">
                <a:extLst>
                  <a:ext uri="{FF2B5EF4-FFF2-40B4-BE49-F238E27FC236}">
                    <a16:creationId xmlns:a16="http://schemas.microsoft.com/office/drawing/2014/main" id="{39843F22-FBAE-6544-9D6A-F9924F67DF76}"/>
                  </a:ext>
                </a:extLst>
              </p:cNvPr>
              <p:cNvSpPr txBox="1"/>
              <p:nvPr/>
            </p:nvSpPr>
            <p:spPr>
              <a:xfrm>
                <a:off x="718325" y="2349484"/>
                <a:ext cx="2035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텍스트상자 11">
                <a:extLst>
                  <a:ext uri="{FF2B5EF4-FFF2-40B4-BE49-F238E27FC236}">
                    <a16:creationId xmlns:a16="http://schemas.microsoft.com/office/drawing/2014/main" id="{39843F22-FBAE-6544-9D6A-F9924F67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5" y="2349484"/>
                <a:ext cx="20350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텍스트상자 32">
                <a:extLst>
                  <a:ext uri="{FF2B5EF4-FFF2-40B4-BE49-F238E27FC236}">
                    <a16:creationId xmlns:a16="http://schemas.microsoft.com/office/drawing/2014/main" id="{193F53BA-F10F-954D-91BC-EAB27DDD327E}"/>
                  </a:ext>
                </a:extLst>
              </p:cNvPr>
              <p:cNvSpPr txBox="1"/>
              <p:nvPr/>
            </p:nvSpPr>
            <p:spPr>
              <a:xfrm>
                <a:off x="718325" y="1057610"/>
                <a:ext cx="203171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3" name="텍스트상자 32">
                <a:extLst>
                  <a:ext uri="{FF2B5EF4-FFF2-40B4-BE49-F238E27FC236}">
                    <a16:creationId xmlns:a16="http://schemas.microsoft.com/office/drawing/2014/main" id="{193F53BA-F10F-954D-91BC-EAB27DDD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5" y="1057610"/>
                <a:ext cx="2031710" cy="391582"/>
              </a:xfrm>
              <a:prstGeom prst="rect">
                <a:avLst/>
              </a:prstGeom>
              <a:blipFill>
                <a:blip r:embed="rId5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2B11E04-E868-FE46-B35A-19D136A049AA}"/>
                  </a:ext>
                </a:extLst>
              </p:cNvPr>
              <p:cNvSpPr/>
              <p:nvPr/>
            </p:nvSpPr>
            <p:spPr>
              <a:xfrm>
                <a:off x="2750035" y="638075"/>
                <a:ext cx="807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2B11E04-E868-FE46-B35A-19D136A04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35" y="638075"/>
                <a:ext cx="8072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상자 20">
                <a:extLst>
                  <a:ext uri="{FF2B5EF4-FFF2-40B4-BE49-F238E27FC236}">
                    <a16:creationId xmlns:a16="http://schemas.microsoft.com/office/drawing/2014/main" id="{789BC51C-B18D-7D4C-8255-479965B7435E}"/>
                  </a:ext>
                </a:extLst>
              </p:cNvPr>
              <p:cNvSpPr txBox="1"/>
              <p:nvPr/>
            </p:nvSpPr>
            <p:spPr>
              <a:xfrm>
                <a:off x="673531" y="1499164"/>
                <a:ext cx="4506555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′(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([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" name="텍스트상자 20">
                <a:extLst>
                  <a:ext uri="{FF2B5EF4-FFF2-40B4-BE49-F238E27FC236}">
                    <a16:creationId xmlns:a16="http://schemas.microsoft.com/office/drawing/2014/main" id="{789BC51C-B18D-7D4C-8255-479965B7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1" y="1499164"/>
                <a:ext cx="4506555" cy="411331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0ADB5C7-8ADF-9B49-8285-1EFD462CC44B}"/>
                  </a:ext>
                </a:extLst>
              </p:cNvPr>
              <p:cNvSpPr/>
              <p:nvPr/>
            </p:nvSpPr>
            <p:spPr>
              <a:xfrm>
                <a:off x="798224" y="2765592"/>
                <a:ext cx="5522217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=( ([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0ADB5C7-8ADF-9B49-8285-1EFD462CC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24" y="2765592"/>
                <a:ext cx="5522217" cy="394403"/>
              </a:xfrm>
              <a:prstGeom prst="rect">
                <a:avLst/>
              </a:prstGeom>
              <a:blipFill>
                <a:blip r:embed="rId8"/>
                <a:stretch>
                  <a:fillRect t="-937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상자 22">
                <a:extLst>
                  <a:ext uri="{FF2B5EF4-FFF2-40B4-BE49-F238E27FC236}">
                    <a16:creationId xmlns:a16="http://schemas.microsoft.com/office/drawing/2014/main" id="{A4FA15D7-4CBD-E040-9B06-C441647413B7}"/>
                  </a:ext>
                </a:extLst>
              </p:cNvPr>
              <p:cNvSpPr txBox="1"/>
              <p:nvPr/>
            </p:nvSpPr>
            <p:spPr>
              <a:xfrm>
                <a:off x="743113" y="4034643"/>
                <a:ext cx="2106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텍스트상자 22">
                <a:extLst>
                  <a:ext uri="{FF2B5EF4-FFF2-40B4-BE49-F238E27FC236}">
                    <a16:creationId xmlns:a16="http://schemas.microsoft.com/office/drawing/2014/main" id="{A4FA15D7-4CBD-E040-9B06-C4416474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3" y="4034643"/>
                <a:ext cx="2106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텍스트상자 23">
                <a:extLst>
                  <a:ext uri="{FF2B5EF4-FFF2-40B4-BE49-F238E27FC236}">
                    <a16:creationId xmlns:a16="http://schemas.microsoft.com/office/drawing/2014/main" id="{9A0EAAAE-A264-044F-BD41-E807D74A7C87}"/>
                  </a:ext>
                </a:extLst>
              </p:cNvPr>
              <p:cNvSpPr txBox="1"/>
              <p:nvPr/>
            </p:nvSpPr>
            <p:spPr>
              <a:xfrm>
                <a:off x="743113" y="4403975"/>
                <a:ext cx="304544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텍스트상자 23">
                <a:extLst>
                  <a:ext uri="{FF2B5EF4-FFF2-40B4-BE49-F238E27FC236}">
                    <a16:creationId xmlns:a16="http://schemas.microsoft.com/office/drawing/2014/main" id="{9A0EAAAE-A264-044F-BD41-E807D74A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3" y="4403975"/>
                <a:ext cx="3045449" cy="381515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텍스트상자 24">
                <a:extLst>
                  <a:ext uri="{FF2B5EF4-FFF2-40B4-BE49-F238E27FC236}">
                    <a16:creationId xmlns:a16="http://schemas.microsoft.com/office/drawing/2014/main" id="{E9E0DC12-3944-A84B-BA11-CEB0D8F3939B}"/>
                  </a:ext>
                </a:extLst>
              </p:cNvPr>
              <p:cNvSpPr txBox="1"/>
              <p:nvPr/>
            </p:nvSpPr>
            <p:spPr>
              <a:xfrm>
                <a:off x="743113" y="4809237"/>
                <a:ext cx="267348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5" name="텍스트상자 24">
                <a:extLst>
                  <a:ext uri="{FF2B5EF4-FFF2-40B4-BE49-F238E27FC236}">
                    <a16:creationId xmlns:a16="http://schemas.microsoft.com/office/drawing/2014/main" id="{E9E0DC12-3944-A84B-BA11-CEB0D8F39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3" y="4809237"/>
                <a:ext cx="2673489" cy="381515"/>
              </a:xfrm>
              <a:prstGeom prst="rect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8B5E38-61A5-504E-AF2D-BB044AC75BD8}"/>
                  </a:ext>
                </a:extLst>
              </p:cNvPr>
              <p:cNvSpPr/>
              <p:nvPr/>
            </p:nvSpPr>
            <p:spPr>
              <a:xfrm>
                <a:off x="743113" y="3119428"/>
                <a:ext cx="1245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∈[1,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8B5E38-61A5-504E-AF2D-BB044AC75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13" y="3119428"/>
                <a:ext cx="1245341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2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텍스트상자 27">
                <a:extLst>
                  <a:ext uri="{FF2B5EF4-FFF2-40B4-BE49-F238E27FC236}">
                    <a16:creationId xmlns:a16="http://schemas.microsoft.com/office/drawing/2014/main" id="{7AA36257-2DEB-B440-BA9E-0FCE4F0E30C2}"/>
                  </a:ext>
                </a:extLst>
              </p:cNvPr>
              <p:cNvSpPr txBox="1"/>
              <p:nvPr/>
            </p:nvSpPr>
            <p:spPr>
              <a:xfrm>
                <a:off x="611388" y="171677"/>
                <a:ext cx="1015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텍스트상자 27">
                <a:extLst>
                  <a:ext uri="{FF2B5EF4-FFF2-40B4-BE49-F238E27FC236}">
                    <a16:creationId xmlns:a16="http://schemas.microsoft.com/office/drawing/2014/main" id="{7AA36257-2DEB-B440-BA9E-0FCE4F0E3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8" y="171677"/>
                <a:ext cx="1015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4D429EF-9A9C-9245-B4E5-F9C934EDCFB1}"/>
                  </a:ext>
                </a:extLst>
              </p:cNvPr>
              <p:cNvSpPr/>
              <p:nvPr/>
            </p:nvSpPr>
            <p:spPr>
              <a:xfrm>
                <a:off x="611388" y="536340"/>
                <a:ext cx="258134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4D429EF-9A9C-9245-B4E5-F9C934EDC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8" y="536340"/>
                <a:ext cx="2581348" cy="411331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379F447-F59B-A049-8139-20A82745D43D}"/>
                  </a:ext>
                </a:extLst>
              </p:cNvPr>
              <p:cNvSpPr/>
              <p:nvPr/>
            </p:nvSpPr>
            <p:spPr>
              <a:xfrm>
                <a:off x="562657" y="897347"/>
                <a:ext cx="267881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379F447-F59B-A049-8139-20A82745D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57" y="897347"/>
                <a:ext cx="2678810" cy="39158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3CCF7D5-36C4-9541-A921-E03AB381F6CD}"/>
              </a:ext>
            </a:extLst>
          </p:cNvPr>
          <p:cNvSpPr/>
          <p:nvPr/>
        </p:nvSpPr>
        <p:spPr>
          <a:xfrm>
            <a:off x="3388009" y="1454441"/>
            <a:ext cx="18474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/>
              <a:t>// counter request </a:t>
            </a:r>
            <a:endParaRPr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FD6EF95-9419-7942-9E43-3033064D3364}"/>
                  </a:ext>
                </a:extLst>
              </p:cNvPr>
              <p:cNvSpPr/>
              <p:nvPr/>
            </p:nvSpPr>
            <p:spPr>
              <a:xfrm>
                <a:off x="3614771" y="890794"/>
                <a:ext cx="13939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500" dirty="0"/>
                  <a:t>// only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FD6EF95-9419-7942-9E43-3033064D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71" y="890794"/>
                <a:ext cx="1393971" cy="338554"/>
              </a:xfrm>
              <a:prstGeom prst="rect">
                <a:avLst/>
              </a:prstGeom>
              <a:blipFill>
                <a:blip r:embed="rId6"/>
                <a:stretch>
                  <a:fillRect l="-1818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CFB98AD-3ED5-2D4A-9B55-09D5D574AE8F}"/>
                  </a:ext>
                </a:extLst>
              </p:cNvPr>
              <p:cNvSpPr/>
              <p:nvPr/>
            </p:nvSpPr>
            <p:spPr>
              <a:xfrm>
                <a:off x="715070" y="2573083"/>
                <a:ext cx="630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CFB98AD-3ED5-2D4A-9B55-09D5D574A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70" y="2573083"/>
                <a:ext cx="630365" cy="369332"/>
              </a:xfrm>
              <a:prstGeom prst="rect">
                <a:avLst/>
              </a:prstGeom>
              <a:blipFill>
                <a:blip r:embed="rId7"/>
                <a:stretch>
                  <a:fillRect l="-5882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107C39E-F064-904B-A5A7-CFC374FBF010}"/>
                  </a:ext>
                </a:extLst>
              </p:cNvPr>
              <p:cNvSpPr/>
              <p:nvPr/>
            </p:nvSpPr>
            <p:spPr>
              <a:xfrm>
                <a:off x="611388" y="2942415"/>
                <a:ext cx="1468094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107C39E-F064-904B-A5A7-CFC374FBF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8" y="2942415"/>
                <a:ext cx="1468094" cy="396519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0DFF803-81F3-B647-86F8-38B76AD378DC}"/>
                  </a:ext>
                </a:extLst>
              </p:cNvPr>
              <p:cNvSpPr/>
              <p:nvPr/>
            </p:nvSpPr>
            <p:spPr>
              <a:xfrm>
                <a:off x="611388" y="3311747"/>
                <a:ext cx="2093265" cy="397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0DFF803-81F3-B647-86F8-38B76AD37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8" y="3311747"/>
                <a:ext cx="2093265" cy="397609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097C03-1FFB-0B4F-A18F-494D201DA743}"/>
                  </a:ext>
                </a:extLst>
              </p:cNvPr>
              <p:cNvSpPr/>
              <p:nvPr/>
            </p:nvSpPr>
            <p:spPr>
              <a:xfrm>
                <a:off x="715070" y="3737140"/>
                <a:ext cx="2177263" cy="397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097C03-1FFB-0B4F-A18F-494D201DA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70" y="3737140"/>
                <a:ext cx="2177263" cy="3976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2BAA20D-6E0B-8E49-A89C-BC788C0DA158}"/>
                  </a:ext>
                </a:extLst>
              </p:cNvPr>
              <p:cNvSpPr/>
              <p:nvPr/>
            </p:nvSpPr>
            <p:spPr>
              <a:xfrm>
                <a:off x="761761" y="5104007"/>
                <a:ext cx="2538324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kumimoji="1"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2BAA20D-6E0B-8E49-A89C-BC788C0DA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1" y="5104007"/>
                <a:ext cx="2538324" cy="984052"/>
              </a:xfrm>
              <a:prstGeom prst="rect">
                <a:avLst/>
              </a:prstGeom>
              <a:blipFill>
                <a:blip r:embed="rId11"/>
                <a:stretch>
                  <a:fillRect l="-6000" t="-79487" b="-1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C80CDEE-8B3C-1948-85DD-74F2FA2E1AD7}"/>
                  </a:ext>
                </a:extLst>
              </p:cNvPr>
              <p:cNvSpPr/>
              <p:nvPr/>
            </p:nvSpPr>
            <p:spPr>
              <a:xfrm>
                <a:off x="761761" y="1395938"/>
                <a:ext cx="1374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C80CDEE-8B3C-1948-85DD-74F2FA2E1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1" y="1395938"/>
                <a:ext cx="13746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93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262</Words>
  <Application>Microsoft Macintosh PowerPoint</Application>
  <PresentationFormat>와이드스크린</PresentationFormat>
  <Paragraphs>57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22</cp:revision>
  <dcterms:created xsi:type="dcterms:W3CDTF">2018-05-03T00:56:28Z</dcterms:created>
  <dcterms:modified xsi:type="dcterms:W3CDTF">2018-05-03T05:45:16Z</dcterms:modified>
</cp:coreProperties>
</file>