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2AEC6-0EB4-4330-92EC-CF2329AB4E5E}" type="datetimeFigureOut">
              <a:rPr lang="en-CA" smtClean="0"/>
              <a:t>2018-06-11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D756-1A4C-49C4-80C7-43F3D9FF9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39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43BA-8D86-4E1B-BD60-B5903B218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0618A-17A8-4704-8E43-5C0C3751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26A8-2174-492C-82A9-C7B8EB13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B10F-A9BD-4B6C-BD54-20AE1F98EED7}" type="datetime1">
              <a:rPr lang="en-CA" smtClean="0"/>
              <a:t>2018-06-11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F175-D944-443C-AF23-999F5FD9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0195-B35B-4B30-BD78-D986A30B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A63-D1C0-4794-9ED2-66678B2C6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05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00D5-87A9-4C55-B8B2-3E023C8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06434-F60F-4940-896F-F14A8F22A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7BAA-6D73-49CC-A982-4D434023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84C1-B710-4946-8373-92DF1DB3E7E2}" type="datetime1">
              <a:rPr lang="en-CA" smtClean="0"/>
              <a:t>2018-06-11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CE98-9844-46D1-9150-896D5A22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0D85D-C450-4C17-B5A5-50F33DA8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A63-D1C0-4794-9ED2-66678B2C6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6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C4F19-A1F6-4780-A7E5-9F5E971E5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C4828-F5E4-4A11-9465-D8DA2508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9F098-E875-4F42-8196-1BCABA85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5E7E-52E9-48DB-AC0E-373B0685B0EC}" type="datetime1">
              <a:rPr lang="en-CA" smtClean="0"/>
              <a:t>2018-06-11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A3C2-3598-4970-9917-56FEEEB1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5830-6885-405D-BA22-7C0A36B3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A63-D1C0-4794-9ED2-66678B2C6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2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685E-8A43-496D-91CC-402FB0C5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F840-912B-43E7-93CE-3F3E0DFF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589E-4ACC-4CF5-998F-C02DB169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11D1-D8B1-408B-94C9-692DE17CCC4A}" type="datetime1">
              <a:rPr lang="en-CA" smtClean="0"/>
              <a:t>2018-06-11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2C5ED-5C97-4EE7-A391-C54152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2B14-CFE5-4DEA-A403-392A0588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A63-D1C0-4794-9ED2-66678B2C6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6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1282-E807-458E-A0F0-378335CF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1E696-F937-44A7-985B-71CDB5506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3366-5831-4E9E-A144-2F29A76E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F7E8-08A4-483F-AF7F-A3D408F8E2A0}" type="datetime1">
              <a:rPr lang="en-CA" smtClean="0"/>
              <a:t>2018-06-11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B656-5B66-4045-AA1E-ED44B5A2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E86C-4F66-46C1-9D6E-34136B6B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A63-D1C0-4794-9ED2-66678B2C6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4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17AA-CED5-4744-A5FC-1EB16A81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D2D1-D447-4FD5-917B-AE80F15E9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D32E8-C8FF-49D3-AD8D-AF5D85D7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DD021-94E8-4311-A3FC-EE6143EA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A3B7-E28E-46A4-88FC-6B185C3D8D5A}" type="datetime1">
              <a:rPr lang="en-CA" smtClean="0"/>
              <a:t>2018-06-11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CBD47-1850-44CD-8876-75CAAB72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8A46-E653-4573-8C13-638677BA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A63-D1C0-4794-9ED2-66678B2C6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61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BBC5-1062-40EA-9C8E-29416449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D093F-B6F8-41CF-97C1-8F0146396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AB06C-CA1A-4AB6-860E-371995153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5E3F9-C4AD-4B13-8823-81BAD6041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71CA-FF27-44D0-B830-413BB897F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3DB97-C1DE-46EC-B4A7-714A5457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C58F-C297-4AE0-A0FA-E64B2ED47E48}" type="datetime1">
              <a:rPr lang="en-CA" smtClean="0"/>
              <a:t>2018-06-11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49FFE-3A20-4580-B7E6-738A61F4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31804-7A1B-4EBA-ABCD-7646ED00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A63-D1C0-4794-9ED2-66678B2C6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56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F2A-A81B-4B34-8B8F-CCBD0C69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D4030-751D-46C0-A6FD-21696CA6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B45-12CE-499F-9A09-2D15C9FFD02F}" type="datetime1">
              <a:rPr lang="en-CA" smtClean="0"/>
              <a:t>2018-06-11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16DCA-B571-4F54-B6F5-7ED1EB82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B9686-F34A-48FF-816B-001D55E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A63-D1C0-4794-9ED2-66678B2C6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25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D9C8D-A89E-49F7-8D75-8516D59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75B-D75B-4F63-B11A-A934EEA4C11F}" type="datetime1">
              <a:rPr lang="en-CA" smtClean="0"/>
              <a:t>2018-06-11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27108-2743-4377-94F3-00FE40F3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DB61-5A82-460F-82F2-4213A08E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A63-D1C0-4794-9ED2-66678B2C6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19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066C-20D1-4B58-AAE2-221CA17E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6FED-7ED3-4C64-85B5-9ABCBF59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9BFA9-28A2-441D-B2B1-A8A92C820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48A5C-622F-400E-8414-550BAD41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CDDB-DC42-46FE-A0DA-8851B056CA0D}" type="datetime1">
              <a:rPr lang="en-CA" smtClean="0"/>
              <a:t>2018-06-11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A216-B14E-4D00-997D-A4ED3F6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61FD-DB5F-43F1-9774-9350A4CA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A63-D1C0-4794-9ED2-66678B2C6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02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B515-3B2B-4243-A931-BCC394BC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C3BA9-0B55-4C7C-89A4-56961CB0F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D9CC7-6EEB-485E-906B-C41D442B7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31338-96AF-402A-9BC2-75EEE267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C0D4-234F-48D3-9A32-2BDACB07CFC9}" type="datetime1">
              <a:rPr lang="en-CA" smtClean="0"/>
              <a:t>2018-06-11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5DCEB-24E5-4310-ADEF-2B87584F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D0B08-317F-4221-B33A-754812A0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A63-D1C0-4794-9ED2-66678B2C6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09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8062B-05E9-4766-AE40-D65D63E6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97E1D-4E87-4F3C-89B7-C04A9743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0952-6406-410F-9CF8-4CF0C13E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8865-E4BB-4487-8033-55535D45E7CC}" type="datetime1">
              <a:rPr lang="en-CA" smtClean="0"/>
              <a:t>2018-06-11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93B91-BD7B-4B33-8155-2549DFF19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C93F-C06C-4312-B5D2-01D9C950E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CA63-D1C0-4794-9ED2-66678B2C6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89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70BF-4A56-4715-BACC-126F84FC2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6738"/>
            <a:ext cx="9144000" cy="2387600"/>
          </a:xfrm>
        </p:spPr>
        <p:txBody>
          <a:bodyPr>
            <a:normAutofit/>
          </a:bodyPr>
          <a:lstStyle/>
          <a:p>
            <a:br>
              <a:rPr lang="en-CA" sz="4000" dirty="0"/>
            </a:br>
            <a:br>
              <a:rPr lang="en-CA" sz="4000" dirty="0"/>
            </a:br>
            <a:r>
              <a:rPr lang="en-CA" sz="4000" dirty="0"/>
              <a:t>Document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A5B3-15F9-4DB0-AFB6-91E7D94D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49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June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A6B23-12FF-4DEB-82B0-16B61B502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9" b="28246"/>
          <a:stretch/>
        </p:blipFill>
        <p:spPr>
          <a:xfrm>
            <a:off x="57849" y="139327"/>
            <a:ext cx="4771326" cy="29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0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FFBC507-C357-4792-B202-C725EF5326C2}"/>
              </a:ext>
            </a:extLst>
          </p:cNvPr>
          <p:cNvGrpSpPr/>
          <p:nvPr/>
        </p:nvGrpSpPr>
        <p:grpSpPr>
          <a:xfrm>
            <a:off x="609600" y="1296471"/>
            <a:ext cx="2251203" cy="4500000"/>
            <a:chOff x="609600" y="1296471"/>
            <a:chExt cx="2251203" cy="450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1EB1B8-C2A8-49A9-8B15-D77B0ED40E48}"/>
                </a:ext>
              </a:extLst>
            </p:cNvPr>
            <p:cNvSpPr/>
            <p:nvPr/>
          </p:nvSpPr>
          <p:spPr>
            <a:xfrm>
              <a:off x="609600" y="1296471"/>
              <a:ext cx="2251203" cy="45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88C03C-9E35-49DA-90D7-903D98CD081A}"/>
                </a:ext>
              </a:extLst>
            </p:cNvPr>
            <p:cNvSpPr txBox="1"/>
            <p:nvPr/>
          </p:nvSpPr>
          <p:spPr>
            <a:xfrm>
              <a:off x="837744" y="1296471"/>
              <a:ext cx="1794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Branch: Released</a:t>
              </a:r>
            </a:p>
            <a:p>
              <a:r>
                <a:rPr lang="en-CA" sz="1400" b="1" dirty="0">
                  <a:solidFill>
                    <a:schemeClr val="accent5">
                      <a:lumMod val="75000"/>
                    </a:schemeClr>
                  </a:solidFill>
                </a:rPr>
                <a:t>Permanent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7964E7-690D-4263-BD79-446E58787819}"/>
                </a:ext>
              </a:extLst>
            </p:cNvPr>
            <p:cNvSpPr txBox="1"/>
            <p:nvPr/>
          </p:nvSpPr>
          <p:spPr>
            <a:xfrm>
              <a:off x="907201" y="1928771"/>
              <a:ext cx="165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Official Documentation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D88929-AC5B-4D22-94DF-EC243E85F9FA}"/>
                </a:ext>
              </a:extLst>
            </p:cNvPr>
            <p:cNvCxnSpPr/>
            <p:nvPr/>
          </p:nvCxnSpPr>
          <p:spPr>
            <a:xfrm>
              <a:off x="691201" y="1881246"/>
              <a:ext cx="20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4A08CB-5B58-4D27-A9D2-514554F7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CA" dirty="0"/>
              <a:t>GIT Process 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86EE8-DF32-4980-BA19-805852495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9" b="28246"/>
          <a:stretch/>
        </p:blipFill>
        <p:spPr>
          <a:xfrm>
            <a:off x="9944100" y="5389427"/>
            <a:ext cx="2139700" cy="131299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15B686-A9F2-4995-B1BA-EE6468E5DA38}"/>
              </a:ext>
            </a:extLst>
          </p:cNvPr>
          <p:cNvCxnSpPr/>
          <p:nvPr/>
        </p:nvCxnSpPr>
        <p:spPr>
          <a:xfrm>
            <a:off x="381000" y="1076325"/>
            <a:ext cx="11420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A3F15E-3492-4817-910C-CE5B97ACC9E1}"/>
              </a:ext>
            </a:extLst>
          </p:cNvPr>
          <p:cNvCxnSpPr/>
          <p:nvPr/>
        </p:nvCxnSpPr>
        <p:spPr>
          <a:xfrm>
            <a:off x="8429625" y="1588858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E33E48-CBFB-458C-98D2-44F9ED1EE59B}"/>
              </a:ext>
            </a:extLst>
          </p:cNvPr>
          <p:cNvGrpSpPr/>
          <p:nvPr/>
        </p:nvGrpSpPr>
        <p:grpSpPr>
          <a:xfrm>
            <a:off x="3650943" y="1281309"/>
            <a:ext cx="2251203" cy="4500000"/>
            <a:chOff x="3394203" y="1296471"/>
            <a:chExt cx="2251203" cy="45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EBC211-011B-4F90-8840-C156C72F352B}"/>
                </a:ext>
              </a:extLst>
            </p:cNvPr>
            <p:cNvSpPr/>
            <p:nvPr/>
          </p:nvSpPr>
          <p:spPr>
            <a:xfrm>
              <a:off x="3394203" y="1296471"/>
              <a:ext cx="2251203" cy="45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ACCE65-D707-48F6-9ED3-4BA6C18A6F9A}"/>
                </a:ext>
              </a:extLst>
            </p:cNvPr>
            <p:cNvSpPr txBox="1"/>
            <p:nvPr/>
          </p:nvSpPr>
          <p:spPr>
            <a:xfrm>
              <a:off x="3794253" y="1296471"/>
              <a:ext cx="14511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Branch: WIP1</a:t>
              </a:r>
            </a:p>
            <a:p>
              <a:r>
                <a:rPr lang="en-CA" sz="1400" b="1" dirty="0">
                  <a:solidFill>
                    <a:schemeClr val="accent5">
                      <a:lumMod val="75000"/>
                    </a:schemeClr>
                  </a:solidFill>
                </a:rPr>
                <a:t>Temporary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9DDF94-9E34-4588-8ECB-A8873A2A2F08}"/>
                </a:ext>
              </a:extLst>
            </p:cNvPr>
            <p:cNvCxnSpPr/>
            <p:nvPr/>
          </p:nvCxnSpPr>
          <p:spPr>
            <a:xfrm>
              <a:off x="3475804" y="1881246"/>
              <a:ext cx="20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29AB5B-EE45-457B-821A-99CBB9D5ABD2}"/>
              </a:ext>
            </a:extLst>
          </p:cNvPr>
          <p:cNvGrpSpPr/>
          <p:nvPr/>
        </p:nvGrpSpPr>
        <p:grpSpPr>
          <a:xfrm>
            <a:off x="6068721" y="1296471"/>
            <a:ext cx="2251203" cy="4500000"/>
            <a:chOff x="5782971" y="1296471"/>
            <a:chExt cx="2251203" cy="450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6507A0-9A17-414A-A7F1-D510769A8378}"/>
                </a:ext>
              </a:extLst>
            </p:cNvPr>
            <p:cNvSpPr/>
            <p:nvPr/>
          </p:nvSpPr>
          <p:spPr>
            <a:xfrm>
              <a:off x="5782971" y="1296471"/>
              <a:ext cx="2251203" cy="45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714E6E-2990-45ED-A9F3-CC6401050FE7}"/>
                </a:ext>
              </a:extLst>
            </p:cNvPr>
            <p:cNvSpPr txBox="1"/>
            <p:nvPr/>
          </p:nvSpPr>
          <p:spPr>
            <a:xfrm>
              <a:off x="6183021" y="1296471"/>
              <a:ext cx="14511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Branch: WIP2</a:t>
              </a:r>
            </a:p>
            <a:p>
              <a:r>
                <a:rPr lang="en-CA" sz="1400" b="1" dirty="0">
                  <a:solidFill>
                    <a:schemeClr val="accent5">
                      <a:lumMod val="75000"/>
                    </a:schemeClr>
                  </a:solidFill>
                </a:rPr>
                <a:t>Temporary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54D6FE-8588-4237-878C-0DA78DE6B01A}"/>
                </a:ext>
              </a:extLst>
            </p:cNvPr>
            <p:cNvCxnSpPr/>
            <p:nvPr/>
          </p:nvCxnSpPr>
          <p:spPr>
            <a:xfrm>
              <a:off x="5864572" y="1881246"/>
              <a:ext cx="20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C723F6-BE1B-459D-945F-31C57115BEF4}"/>
              </a:ext>
            </a:extLst>
          </p:cNvPr>
          <p:cNvGrpSpPr/>
          <p:nvPr/>
        </p:nvGrpSpPr>
        <p:grpSpPr>
          <a:xfrm>
            <a:off x="9234832" y="1296471"/>
            <a:ext cx="2251203" cy="4075616"/>
            <a:chOff x="9234832" y="1296471"/>
            <a:chExt cx="2251203" cy="40756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A0D08B-9B94-4CDB-AC24-5742F5DD5880}"/>
                </a:ext>
              </a:extLst>
            </p:cNvPr>
            <p:cNvSpPr/>
            <p:nvPr/>
          </p:nvSpPr>
          <p:spPr>
            <a:xfrm>
              <a:off x="9234832" y="1296471"/>
              <a:ext cx="2251203" cy="40756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0B721-CA6E-4F5C-AA87-B3223315F00F}"/>
                </a:ext>
              </a:extLst>
            </p:cNvPr>
            <p:cNvSpPr txBox="1"/>
            <p:nvPr/>
          </p:nvSpPr>
          <p:spPr>
            <a:xfrm>
              <a:off x="9632478" y="1296471"/>
              <a:ext cx="14559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Branch: </a:t>
              </a:r>
              <a:r>
                <a:rPr lang="en-CA" dirty="0" err="1"/>
                <a:t>WIPn</a:t>
              </a:r>
              <a:endParaRPr lang="en-CA" dirty="0"/>
            </a:p>
            <a:p>
              <a:r>
                <a:rPr lang="en-CA" sz="1400" b="1" dirty="0">
                  <a:solidFill>
                    <a:schemeClr val="accent5">
                      <a:lumMod val="75000"/>
                    </a:schemeClr>
                  </a:solidFill>
                </a:rPr>
                <a:t>Temporary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6B2FDE-4E03-4EB7-B9B6-4641909C791B}"/>
                </a:ext>
              </a:extLst>
            </p:cNvPr>
            <p:cNvCxnSpPr/>
            <p:nvPr/>
          </p:nvCxnSpPr>
          <p:spPr>
            <a:xfrm>
              <a:off x="9316433" y="1881246"/>
              <a:ext cx="20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F8ED7E-3F58-4D61-8C07-484E6F96D44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735201" y="2360771"/>
            <a:ext cx="2356277" cy="201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D03B87-47E9-4D4C-A7E4-9630115DF8E6}"/>
              </a:ext>
            </a:extLst>
          </p:cNvPr>
          <p:cNvCxnSpPr/>
          <p:nvPr/>
        </p:nvCxnSpPr>
        <p:spPr>
          <a:xfrm flipV="1">
            <a:off x="1735201" y="2171700"/>
            <a:ext cx="0" cy="187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8EC81B8-DE41-4966-99BC-F4CC46D5AEE5}"/>
              </a:ext>
            </a:extLst>
          </p:cNvPr>
          <p:cNvSpPr txBox="1"/>
          <p:nvPr/>
        </p:nvSpPr>
        <p:spPr>
          <a:xfrm>
            <a:off x="2548725" y="2111376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b="1" dirty="0"/>
              <a:t>Checkout </a:t>
            </a:r>
          </a:p>
          <a:p>
            <a:pPr algn="ctr"/>
            <a:r>
              <a:rPr lang="en-CA" sz="900" b="1" dirty="0"/>
              <a:t>Document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44A2E0-25AF-4A9F-A959-31170C33A258}"/>
              </a:ext>
            </a:extLst>
          </p:cNvPr>
          <p:cNvCxnSpPr>
            <a:cxnSpLocks/>
          </p:cNvCxnSpPr>
          <p:nvPr/>
        </p:nvCxnSpPr>
        <p:spPr>
          <a:xfrm>
            <a:off x="4200537" y="2663164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26736D-834D-45B6-9D03-BAD72BFCB17F}"/>
              </a:ext>
            </a:extLst>
          </p:cNvPr>
          <p:cNvCxnSpPr>
            <a:cxnSpLocks/>
          </p:cNvCxnSpPr>
          <p:nvPr/>
        </p:nvCxnSpPr>
        <p:spPr>
          <a:xfrm>
            <a:off x="4200537" y="3134814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5B139D-FA7C-4622-9794-7EE514BB4DB9}"/>
              </a:ext>
            </a:extLst>
          </p:cNvPr>
          <p:cNvCxnSpPr>
            <a:cxnSpLocks/>
          </p:cNvCxnSpPr>
          <p:nvPr/>
        </p:nvCxnSpPr>
        <p:spPr>
          <a:xfrm>
            <a:off x="4200537" y="3606464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B98005-633F-4604-A99C-A97B6273C7FA}"/>
              </a:ext>
            </a:extLst>
          </p:cNvPr>
          <p:cNvCxnSpPr>
            <a:cxnSpLocks/>
          </p:cNvCxnSpPr>
          <p:nvPr/>
        </p:nvCxnSpPr>
        <p:spPr>
          <a:xfrm>
            <a:off x="4200537" y="4078114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8B0B03-F302-4AC2-94A0-3A23E7987B7B}"/>
              </a:ext>
            </a:extLst>
          </p:cNvPr>
          <p:cNvCxnSpPr>
            <a:cxnSpLocks/>
          </p:cNvCxnSpPr>
          <p:nvPr/>
        </p:nvCxnSpPr>
        <p:spPr>
          <a:xfrm>
            <a:off x="4200537" y="4549764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E4820C-717E-4FC7-A81A-30FE1F3118B0}"/>
              </a:ext>
            </a:extLst>
          </p:cNvPr>
          <p:cNvCxnSpPr>
            <a:cxnSpLocks/>
          </p:cNvCxnSpPr>
          <p:nvPr/>
        </p:nvCxnSpPr>
        <p:spPr>
          <a:xfrm>
            <a:off x="1729575" y="5101007"/>
            <a:ext cx="0" cy="210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8D85A-9B9A-4F06-937A-3AEB9C123889}"/>
              </a:ext>
            </a:extLst>
          </p:cNvPr>
          <p:cNvSpPr txBox="1"/>
          <p:nvPr/>
        </p:nvSpPr>
        <p:spPr>
          <a:xfrm>
            <a:off x="2548725" y="5131371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b="1" dirty="0"/>
              <a:t>Check-in </a:t>
            </a:r>
          </a:p>
          <a:p>
            <a:pPr algn="ctr"/>
            <a:r>
              <a:rPr lang="en-CA" sz="900" b="1" dirty="0"/>
              <a:t>Document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2CD168-F972-4D35-BD92-B2AADC2F6742}"/>
              </a:ext>
            </a:extLst>
          </p:cNvPr>
          <p:cNvSpPr txBox="1"/>
          <p:nvPr/>
        </p:nvSpPr>
        <p:spPr>
          <a:xfrm>
            <a:off x="1015201" y="5286997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New Official Document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AC94B3-E0DB-4CC5-91EE-44D530BF9FB1}"/>
              </a:ext>
            </a:extLst>
          </p:cNvPr>
          <p:cNvCxnSpPr>
            <a:cxnSpLocks/>
          </p:cNvCxnSpPr>
          <p:nvPr/>
        </p:nvCxnSpPr>
        <p:spPr>
          <a:xfrm>
            <a:off x="4200537" y="502141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32DB941-1B5F-4B30-A5F1-D77BE5959D92}"/>
              </a:ext>
            </a:extLst>
          </p:cNvPr>
          <p:cNvSpPr/>
          <p:nvPr/>
        </p:nvSpPr>
        <p:spPr>
          <a:xfrm>
            <a:off x="4115331" y="5395940"/>
            <a:ext cx="170412" cy="157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D11161-B5BE-4A8C-8167-A82277385D67}"/>
              </a:ext>
            </a:extLst>
          </p:cNvPr>
          <p:cNvCxnSpPr>
            <a:cxnSpLocks/>
          </p:cNvCxnSpPr>
          <p:nvPr/>
        </p:nvCxnSpPr>
        <p:spPr>
          <a:xfrm flipV="1">
            <a:off x="4115331" y="5372087"/>
            <a:ext cx="170412" cy="204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94A0612-415A-49A0-8092-6024FB1A7708}"/>
              </a:ext>
            </a:extLst>
          </p:cNvPr>
          <p:cNvSpPr txBox="1"/>
          <p:nvPr/>
        </p:nvSpPr>
        <p:spPr>
          <a:xfrm>
            <a:off x="4295913" y="531085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Delete branch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017A3A-0D52-4A5F-8A7B-BDC25D3A2998}"/>
              </a:ext>
            </a:extLst>
          </p:cNvPr>
          <p:cNvSpPr txBox="1"/>
          <p:nvPr/>
        </p:nvSpPr>
        <p:spPr>
          <a:xfrm>
            <a:off x="4295572" y="2426125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Remove signatures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435A10-2970-4F9B-B865-1B55A80FF3D7}"/>
              </a:ext>
            </a:extLst>
          </p:cNvPr>
          <p:cNvSpPr txBox="1"/>
          <p:nvPr/>
        </p:nvSpPr>
        <p:spPr>
          <a:xfrm>
            <a:off x="4295572" y="2812218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Make changes to documents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37F41E-72D6-4170-A5B0-9B21756D4712}"/>
              </a:ext>
            </a:extLst>
          </p:cNvPr>
          <p:cNvSpPr txBox="1"/>
          <p:nvPr/>
        </p:nvSpPr>
        <p:spPr>
          <a:xfrm>
            <a:off x="4295572" y="3379375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Commit changes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009C99-F8B9-4AEE-B972-0C2AAB3A9356}"/>
              </a:ext>
            </a:extLst>
          </p:cNvPr>
          <p:cNvSpPr txBox="1"/>
          <p:nvPr/>
        </p:nvSpPr>
        <p:spPr>
          <a:xfrm>
            <a:off x="4295572" y="3845259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Approval Process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B65226-78AC-40B7-BAE4-30C5F2E40D76}"/>
              </a:ext>
            </a:extLst>
          </p:cNvPr>
          <p:cNvSpPr txBox="1"/>
          <p:nvPr/>
        </p:nvSpPr>
        <p:spPr>
          <a:xfrm>
            <a:off x="4295572" y="4222432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QA Review &amp; Approval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95B51D-C824-4113-BFB3-4F4BF0AA39DB}"/>
              </a:ext>
            </a:extLst>
          </p:cNvPr>
          <p:cNvSpPr/>
          <p:nvPr/>
        </p:nvSpPr>
        <p:spPr>
          <a:xfrm>
            <a:off x="4164537" y="2535339"/>
            <a:ext cx="72000" cy="7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08CF1E-6A1F-4A2F-8BA4-9012E95B63DB}"/>
              </a:ext>
            </a:extLst>
          </p:cNvPr>
          <p:cNvSpPr/>
          <p:nvPr/>
        </p:nvSpPr>
        <p:spPr>
          <a:xfrm>
            <a:off x="4164537" y="3006989"/>
            <a:ext cx="72000" cy="7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B24FFD-4A57-4FD6-956E-02EBC23D2A7F}"/>
              </a:ext>
            </a:extLst>
          </p:cNvPr>
          <p:cNvSpPr/>
          <p:nvPr/>
        </p:nvSpPr>
        <p:spPr>
          <a:xfrm>
            <a:off x="4164537" y="3478639"/>
            <a:ext cx="72000" cy="7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9B3EC9-B94A-4B72-ADF3-D80EAE393BBD}"/>
              </a:ext>
            </a:extLst>
          </p:cNvPr>
          <p:cNvSpPr/>
          <p:nvPr/>
        </p:nvSpPr>
        <p:spPr>
          <a:xfrm>
            <a:off x="4164537" y="3950289"/>
            <a:ext cx="72000" cy="7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3EC843-5943-403F-AD43-CBC7AD84CF2F}"/>
              </a:ext>
            </a:extLst>
          </p:cNvPr>
          <p:cNvSpPr/>
          <p:nvPr/>
        </p:nvSpPr>
        <p:spPr>
          <a:xfrm>
            <a:off x="4164537" y="4421939"/>
            <a:ext cx="72000" cy="7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F8D681-C4B4-4A86-85A9-7D9A6111EAA9}"/>
              </a:ext>
            </a:extLst>
          </p:cNvPr>
          <p:cNvSpPr/>
          <p:nvPr/>
        </p:nvSpPr>
        <p:spPr>
          <a:xfrm>
            <a:off x="4164537" y="4893589"/>
            <a:ext cx="72000" cy="7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F7F51E-C3B6-4D20-A425-3C8D7BC74795}"/>
              </a:ext>
            </a:extLst>
          </p:cNvPr>
          <p:cNvSpPr txBox="1"/>
          <p:nvPr/>
        </p:nvSpPr>
        <p:spPr>
          <a:xfrm>
            <a:off x="4295572" y="4776215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Document Finalized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015A46C-D119-4694-94D4-92865D209EE0}"/>
              </a:ext>
            </a:extLst>
          </p:cNvPr>
          <p:cNvCxnSpPr>
            <a:cxnSpLocks/>
          </p:cNvCxnSpPr>
          <p:nvPr/>
        </p:nvCxnSpPr>
        <p:spPr>
          <a:xfrm flipV="1">
            <a:off x="1735201" y="4929566"/>
            <a:ext cx="2319635" cy="171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D9BD800-1484-411C-BAD1-7E199DA10005}"/>
              </a:ext>
            </a:extLst>
          </p:cNvPr>
          <p:cNvCxnSpPr>
            <a:cxnSpLocks/>
          </p:cNvCxnSpPr>
          <p:nvPr/>
        </p:nvCxnSpPr>
        <p:spPr>
          <a:xfrm flipV="1">
            <a:off x="1735201" y="2333042"/>
            <a:ext cx="0" cy="2504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BBF1B52-B279-4212-8D9F-5C2D73CE0E67}"/>
              </a:ext>
            </a:extLst>
          </p:cNvPr>
          <p:cNvSpPr/>
          <p:nvPr/>
        </p:nvSpPr>
        <p:spPr>
          <a:xfrm>
            <a:off x="1693575" y="4829493"/>
            <a:ext cx="72000" cy="7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264651-98B1-4983-96DF-A3725E3C71FE}"/>
              </a:ext>
            </a:extLst>
          </p:cNvPr>
          <p:cNvSpPr txBox="1"/>
          <p:nvPr/>
        </p:nvSpPr>
        <p:spPr>
          <a:xfrm>
            <a:off x="1566588" y="4751809"/>
            <a:ext cx="14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b="1" dirty="0"/>
              <a:t>Document Replaced</a:t>
            </a:r>
          </a:p>
        </p:txBody>
      </p:sp>
    </p:spTree>
    <p:extLst>
      <p:ext uri="{BB962C8B-B14F-4D97-AF65-F5344CB8AC3E}">
        <p14:creationId xmlns:p14="http://schemas.microsoft.com/office/powerpoint/2010/main" val="388413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Document Management System</vt:lpstr>
      <vt:lpstr>GIT Process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System</dc:title>
  <dc:creator>Joel Kancir</dc:creator>
  <cp:lastModifiedBy>Joel Kancir</cp:lastModifiedBy>
  <cp:revision>5</cp:revision>
  <dcterms:created xsi:type="dcterms:W3CDTF">2018-06-11T17:47:13Z</dcterms:created>
  <dcterms:modified xsi:type="dcterms:W3CDTF">2018-06-11T18:24:21Z</dcterms:modified>
</cp:coreProperties>
</file>