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sldIdLst>
    <p:sldId id="270" r:id="rId5"/>
    <p:sldId id="317" r:id="rId6"/>
    <p:sldId id="318" r:id="rId7"/>
    <p:sldId id="321" r:id="rId8"/>
    <p:sldId id="263" r:id="rId9"/>
  </p:sldIdLst>
  <p:sldSz cx="12192000" cy="6858000"/>
  <p:notesSz cx="6858000" cy="9144000"/>
  <p:defaultText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EBF9"/>
    <a:srgbClr val="0611A6"/>
    <a:srgbClr val="177B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50F61D-3DDA-4BCF-8687-398B8F4E1A7E}" v="189" dt="2021-07-29T06:43:40.880"/>
    <p1510:client id="{B2F12E87-7500-4156-81A5-336C3C122956}" v="161" dt="2021-07-29T07:00:03.562"/>
    <p1510:client id="{C45CAF04-DF3B-9548-B48E-9901E49DF121}" v="1067" dt="2021-07-29T06:56:35.0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83"/>
        <p:guide pos="384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Pham" userId="S::z5075823@ad.unsw.edu.au::62d15ca2-546f-41d1-ab3e-f47ef34ed54c" providerId="AD" clId="Web-{B2F12E87-7500-4156-81A5-336C3C122956}"/>
    <pc:docChg chg="addSld delSld modSld">
      <pc:chgData name="Justin Pham" userId="S::z5075823@ad.unsw.edu.au::62d15ca2-546f-41d1-ab3e-f47ef34ed54c" providerId="AD" clId="Web-{B2F12E87-7500-4156-81A5-336C3C122956}" dt="2021-07-29T07:00:03.280" v="153" actId="20577"/>
      <pc:docMkLst>
        <pc:docMk/>
      </pc:docMkLst>
      <pc:sldChg chg="del">
        <pc:chgData name="Justin Pham" userId="S::z5075823@ad.unsw.edu.au::62d15ca2-546f-41d1-ab3e-f47ef34ed54c" providerId="AD" clId="Web-{B2F12E87-7500-4156-81A5-336C3C122956}" dt="2021-07-29T06:45:16.369" v="62"/>
        <pc:sldMkLst>
          <pc:docMk/>
          <pc:sldMk cId="649524657" sldId="315"/>
        </pc:sldMkLst>
      </pc:sldChg>
      <pc:sldChg chg="addSp delSp modSp">
        <pc:chgData name="Justin Pham" userId="S::z5075823@ad.unsw.edu.au::62d15ca2-546f-41d1-ab3e-f47ef34ed54c" providerId="AD" clId="Web-{B2F12E87-7500-4156-81A5-336C3C122956}" dt="2021-07-29T07:00:03.280" v="153" actId="20577"/>
        <pc:sldMkLst>
          <pc:docMk/>
          <pc:sldMk cId="2861131188" sldId="321"/>
        </pc:sldMkLst>
        <pc:spChg chg="add mod">
          <ac:chgData name="Justin Pham" userId="S::z5075823@ad.unsw.edu.au::62d15ca2-546f-41d1-ab3e-f47ef34ed54c" providerId="AD" clId="Web-{B2F12E87-7500-4156-81A5-336C3C122956}" dt="2021-07-29T06:44:46.540" v="57" actId="14100"/>
          <ac:spMkLst>
            <pc:docMk/>
            <pc:sldMk cId="2861131188" sldId="321"/>
            <ac:spMk id="5" creationId="{19D4B205-21BC-482C-900D-71D778B0393E}"/>
          </ac:spMkLst>
        </pc:spChg>
        <pc:spChg chg="add mod">
          <ac:chgData name="Justin Pham" userId="S::z5075823@ad.unsw.edu.au::62d15ca2-546f-41d1-ab3e-f47ef34ed54c" providerId="AD" clId="Web-{B2F12E87-7500-4156-81A5-336C3C122956}" dt="2021-07-29T07:00:03.280" v="153" actId="20577"/>
          <ac:spMkLst>
            <pc:docMk/>
            <pc:sldMk cId="2861131188" sldId="321"/>
            <ac:spMk id="6" creationId="{4044F129-A5AC-4948-9095-99690FCBE099}"/>
          </ac:spMkLst>
        </pc:spChg>
        <pc:spChg chg="add del mod">
          <ac:chgData name="Justin Pham" userId="S::z5075823@ad.unsw.edu.au::62d15ca2-546f-41d1-ab3e-f47ef34ed54c" providerId="AD" clId="Web-{B2F12E87-7500-4156-81A5-336C3C122956}" dt="2021-07-29T06:44:42.274" v="56"/>
          <ac:spMkLst>
            <pc:docMk/>
            <pc:sldMk cId="2861131188" sldId="321"/>
            <ac:spMk id="8" creationId="{1823B664-70D5-4997-B039-2C0B40A907F8}"/>
          </ac:spMkLst>
        </pc:spChg>
        <pc:spChg chg="del">
          <ac:chgData name="Justin Pham" userId="S::z5075823@ad.unsw.edu.au::62d15ca2-546f-41d1-ab3e-f47ef34ed54c" providerId="AD" clId="Web-{B2F12E87-7500-4156-81A5-336C3C122956}" dt="2021-07-29T06:44:06.695" v="41"/>
          <ac:spMkLst>
            <pc:docMk/>
            <pc:sldMk cId="2861131188" sldId="321"/>
            <ac:spMk id="13" creationId="{35936C48-AEA6-6444-8AE2-A64DDB12AAFB}"/>
          </ac:spMkLst>
        </pc:spChg>
        <pc:spChg chg="del">
          <ac:chgData name="Justin Pham" userId="S::z5075823@ad.unsw.edu.au::62d15ca2-546f-41d1-ab3e-f47ef34ed54c" providerId="AD" clId="Web-{B2F12E87-7500-4156-81A5-336C3C122956}" dt="2021-07-29T06:44:06.695" v="40"/>
          <ac:spMkLst>
            <pc:docMk/>
            <pc:sldMk cId="2861131188" sldId="321"/>
            <ac:spMk id="14" creationId="{DFC8AA9C-C090-8445-AAB3-B338CF27123E}"/>
          </ac:spMkLst>
        </pc:spChg>
        <pc:spChg chg="del">
          <ac:chgData name="Justin Pham" userId="S::z5075823@ad.unsw.edu.au::62d15ca2-546f-41d1-ab3e-f47ef34ed54c" providerId="AD" clId="Web-{B2F12E87-7500-4156-81A5-336C3C122956}" dt="2021-07-29T06:44:06.695" v="39"/>
          <ac:spMkLst>
            <pc:docMk/>
            <pc:sldMk cId="2861131188" sldId="321"/>
            <ac:spMk id="15" creationId="{4117BC68-5710-2F41-93DF-55AD8EBB5DE3}"/>
          </ac:spMkLst>
        </pc:spChg>
        <pc:spChg chg="del">
          <ac:chgData name="Justin Pham" userId="S::z5075823@ad.unsw.edu.au::62d15ca2-546f-41d1-ab3e-f47ef34ed54c" providerId="AD" clId="Web-{B2F12E87-7500-4156-81A5-336C3C122956}" dt="2021-07-29T06:44:06.695" v="38"/>
          <ac:spMkLst>
            <pc:docMk/>
            <pc:sldMk cId="2861131188" sldId="321"/>
            <ac:spMk id="16" creationId="{497C0D9B-CB18-B64A-9533-8CD6A51EE083}"/>
          </ac:spMkLst>
        </pc:spChg>
        <pc:spChg chg="del">
          <ac:chgData name="Justin Pham" userId="S::z5075823@ad.unsw.edu.au::62d15ca2-546f-41d1-ab3e-f47ef34ed54c" providerId="AD" clId="Web-{B2F12E87-7500-4156-81A5-336C3C122956}" dt="2021-07-29T06:44:39.462" v="55"/>
          <ac:spMkLst>
            <pc:docMk/>
            <pc:sldMk cId="2861131188" sldId="321"/>
            <ac:spMk id="51" creationId="{9651AFB7-F889-B14A-8C8C-D47C7F885366}"/>
          </ac:spMkLst>
        </pc:spChg>
        <pc:picChg chg="add del mod">
          <ac:chgData name="Justin Pham" userId="S::z5075823@ad.unsw.edu.au::62d15ca2-546f-41d1-ab3e-f47ef34ed54c" providerId="AD" clId="Web-{B2F12E87-7500-4156-81A5-336C3C122956}" dt="2021-07-29T06:37:17.166" v="25"/>
          <ac:picMkLst>
            <pc:docMk/>
            <pc:sldMk cId="2861131188" sldId="321"/>
            <ac:picMk id="3" creationId="{A20AA57E-F18A-4971-B5F5-8DADA77E3C6E}"/>
          </ac:picMkLst>
        </pc:picChg>
        <pc:picChg chg="add mod">
          <ac:chgData name="Justin Pham" userId="S::z5075823@ad.unsw.edu.au::62d15ca2-546f-41d1-ab3e-f47ef34ed54c" providerId="AD" clId="Web-{B2F12E87-7500-4156-81A5-336C3C122956}" dt="2021-07-29T06:56:02.446" v="83" actId="1076"/>
          <ac:picMkLst>
            <pc:docMk/>
            <pc:sldMk cId="2861131188" sldId="321"/>
            <ac:picMk id="4" creationId="{1B002230-5E14-4021-A1E6-6FB9B559388D}"/>
          </ac:picMkLst>
        </pc:picChg>
        <pc:picChg chg="add mod">
          <ac:chgData name="Justin Pham" userId="S::z5075823@ad.unsw.edu.au::62d15ca2-546f-41d1-ab3e-f47ef34ed54c" providerId="AD" clId="Web-{B2F12E87-7500-4156-81A5-336C3C122956}" dt="2021-07-29T06:56:11.884" v="85" actId="1076"/>
          <ac:picMkLst>
            <pc:docMk/>
            <pc:sldMk cId="2861131188" sldId="321"/>
            <ac:picMk id="9" creationId="{900842F7-68C3-40C6-8C7C-6BAE5E6A948F}"/>
          </ac:picMkLst>
        </pc:picChg>
        <pc:picChg chg="add del">
          <ac:chgData name="Justin Pham" userId="S::z5075823@ad.unsw.edu.au::62d15ca2-546f-41d1-ab3e-f47ef34ed54c" providerId="AD" clId="Web-{B2F12E87-7500-4156-81A5-336C3C122956}" dt="2021-07-29T06:42:09.407" v="26"/>
          <ac:picMkLst>
            <pc:docMk/>
            <pc:sldMk cId="2861131188" sldId="321"/>
            <ac:picMk id="2050" creationId="{2A4E3043-E5A0-A744-864E-B4A75E26ACE3}"/>
          </ac:picMkLst>
        </pc:picChg>
      </pc:sldChg>
      <pc:sldChg chg="new del">
        <pc:chgData name="Justin Pham" userId="S::z5075823@ad.unsw.edu.au::62d15ca2-546f-41d1-ab3e-f47ef34ed54c" providerId="AD" clId="Web-{B2F12E87-7500-4156-81A5-336C3C122956}" dt="2021-07-29T06:56:31.478" v="86"/>
        <pc:sldMkLst>
          <pc:docMk/>
          <pc:sldMk cId="4182734637" sldId="325"/>
        </pc:sldMkLst>
      </pc:sldChg>
      <pc:sldChg chg="del">
        <pc:chgData name="Justin Pham" userId="S::z5075823@ad.unsw.edu.au::62d15ca2-546f-41d1-ab3e-f47ef34ed54c" providerId="AD" clId="Web-{B2F12E87-7500-4156-81A5-336C3C122956}" dt="2021-07-29T06:57:09.683" v="87"/>
        <pc:sldMkLst>
          <pc:docMk/>
          <pc:sldMk cId="53902604" sldId="326"/>
        </pc:sldMkLst>
      </pc:sldChg>
    </pc:docChg>
  </pc:docChgLst>
  <pc:docChgLst>
    <pc:chgData name="Sang Hyun Kim" userId="0d03e931-abfa-47e9-8f29-8419a44c07e9" providerId="ADAL" clId="{C45CAF04-DF3B-9548-B48E-9901E49DF121}"/>
    <pc:docChg chg="undo custSel addSld delSld modSld sldOrd delMainMaster">
      <pc:chgData name="Sang Hyun Kim" userId="0d03e931-abfa-47e9-8f29-8419a44c07e9" providerId="ADAL" clId="{C45CAF04-DF3B-9548-B48E-9901E49DF121}" dt="2021-07-29T06:56:35.043" v="1067" actId="20577"/>
      <pc:docMkLst>
        <pc:docMk/>
      </pc:docMkLst>
      <pc:sldChg chg="ord">
        <pc:chgData name="Sang Hyun Kim" userId="0d03e931-abfa-47e9-8f29-8419a44c07e9" providerId="ADAL" clId="{C45CAF04-DF3B-9548-B48E-9901E49DF121}" dt="2021-07-29T06:53:29.507" v="881" actId="20578"/>
        <pc:sldMkLst>
          <pc:docMk/>
          <pc:sldMk cId="1398803464" sldId="263"/>
        </pc:sldMkLst>
      </pc:sldChg>
      <pc:sldChg chg="add del">
        <pc:chgData name="Sang Hyun Kim" userId="0d03e931-abfa-47e9-8f29-8419a44c07e9" providerId="ADAL" clId="{C45CAF04-DF3B-9548-B48E-9901E49DF121}" dt="2021-07-29T06:43:57.658" v="526" actId="2696"/>
        <pc:sldMkLst>
          <pc:docMk/>
          <pc:sldMk cId="1143877701" sldId="269"/>
        </pc:sldMkLst>
      </pc:sldChg>
      <pc:sldChg chg="modSp mod">
        <pc:chgData name="Sang Hyun Kim" userId="0d03e931-abfa-47e9-8f29-8419a44c07e9" providerId="ADAL" clId="{C45CAF04-DF3B-9548-B48E-9901E49DF121}" dt="2021-07-29T06:30:04.418" v="74" actId="20577"/>
        <pc:sldMkLst>
          <pc:docMk/>
          <pc:sldMk cId="1628583334" sldId="270"/>
        </pc:sldMkLst>
        <pc:spChg chg="mod">
          <ac:chgData name="Sang Hyun Kim" userId="0d03e931-abfa-47e9-8f29-8419a44c07e9" providerId="ADAL" clId="{C45CAF04-DF3B-9548-B48E-9901E49DF121}" dt="2021-07-29T06:30:01.527" v="72" actId="20577"/>
          <ac:spMkLst>
            <pc:docMk/>
            <pc:sldMk cId="1628583334" sldId="270"/>
            <ac:spMk id="2" creationId="{BA0E1F1F-8ACD-4118-95CC-EDB249F2FF25}"/>
          </ac:spMkLst>
        </pc:spChg>
        <pc:spChg chg="mod">
          <ac:chgData name="Sang Hyun Kim" userId="0d03e931-abfa-47e9-8f29-8419a44c07e9" providerId="ADAL" clId="{C45CAF04-DF3B-9548-B48E-9901E49DF121}" dt="2021-07-29T06:30:04.418" v="74" actId="20577"/>
          <ac:spMkLst>
            <pc:docMk/>
            <pc:sldMk cId="1628583334" sldId="270"/>
            <ac:spMk id="3" creationId="{C3BC04F1-7AEC-4162-A81D-6775B96BAAB0}"/>
          </ac:spMkLst>
        </pc:spChg>
      </pc:sldChg>
      <pc:sldChg chg="del">
        <pc:chgData name="Sang Hyun Kim" userId="0d03e931-abfa-47e9-8f29-8419a44c07e9" providerId="ADAL" clId="{C45CAF04-DF3B-9548-B48E-9901E49DF121}" dt="2021-07-29T06:43:50.145" v="523" actId="2696"/>
        <pc:sldMkLst>
          <pc:docMk/>
          <pc:sldMk cId="378772048" sldId="300"/>
        </pc:sldMkLst>
      </pc:sldChg>
      <pc:sldChg chg="del">
        <pc:chgData name="Sang Hyun Kim" userId="0d03e931-abfa-47e9-8f29-8419a44c07e9" providerId="ADAL" clId="{C45CAF04-DF3B-9548-B48E-9901E49DF121}" dt="2021-07-29T06:43:43.368" v="521" actId="2696"/>
        <pc:sldMkLst>
          <pc:docMk/>
          <pc:sldMk cId="3612764417" sldId="303"/>
        </pc:sldMkLst>
      </pc:sldChg>
      <pc:sldChg chg="del">
        <pc:chgData name="Sang Hyun Kim" userId="0d03e931-abfa-47e9-8f29-8419a44c07e9" providerId="ADAL" clId="{C45CAF04-DF3B-9548-B48E-9901E49DF121}" dt="2021-07-29T06:43:50.145" v="523" actId="2696"/>
        <pc:sldMkLst>
          <pc:docMk/>
          <pc:sldMk cId="76137353" sldId="305"/>
        </pc:sldMkLst>
      </pc:sldChg>
      <pc:sldChg chg="del">
        <pc:chgData name="Sang Hyun Kim" userId="0d03e931-abfa-47e9-8f29-8419a44c07e9" providerId="ADAL" clId="{C45CAF04-DF3B-9548-B48E-9901E49DF121}" dt="2021-07-29T06:43:50.145" v="523" actId="2696"/>
        <pc:sldMkLst>
          <pc:docMk/>
          <pc:sldMk cId="986092295" sldId="307"/>
        </pc:sldMkLst>
      </pc:sldChg>
      <pc:sldChg chg="del">
        <pc:chgData name="Sang Hyun Kim" userId="0d03e931-abfa-47e9-8f29-8419a44c07e9" providerId="ADAL" clId="{C45CAF04-DF3B-9548-B48E-9901E49DF121}" dt="2021-07-29T06:43:50.145" v="523" actId="2696"/>
        <pc:sldMkLst>
          <pc:docMk/>
          <pc:sldMk cId="1521280833" sldId="312"/>
        </pc:sldMkLst>
      </pc:sldChg>
      <pc:sldChg chg="del">
        <pc:chgData name="Sang Hyun Kim" userId="0d03e931-abfa-47e9-8f29-8419a44c07e9" providerId="ADAL" clId="{C45CAF04-DF3B-9548-B48E-9901E49DF121}" dt="2021-07-29T06:43:43.368" v="521" actId="2696"/>
        <pc:sldMkLst>
          <pc:docMk/>
          <pc:sldMk cId="3313946472" sldId="314"/>
        </pc:sldMkLst>
      </pc:sldChg>
      <pc:sldChg chg="del">
        <pc:chgData name="Sang Hyun Kim" userId="0d03e931-abfa-47e9-8f29-8419a44c07e9" providerId="ADAL" clId="{C45CAF04-DF3B-9548-B48E-9901E49DF121}" dt="2021-07-29T06:43:47.354" v="522" actId="2696"/>
        <pc:sldMkLst>
          <pc:docMk/>
          <pc:sldMk cId="3338070939" sldId="316"/>
        </pc:sldMkLst>
      </pc:sldChg>
      <pc:sldChg chg="addSp delSp modSp add mod">
        <pc:chgData name="Sang Hyun Kim" userId="0d03e931-abfa-47e9-8f29-8419a44c07e9" providerId="ADAL" clId="{C45CAF04-DF3B-9548-B48E-9901E49DF121}" dt="2021-07-29T06:52:20.364" v="799" actId="20577"/>
        <pc:sldMkLst>
          <pc:docMk/>
          <pc:sldMk cId="924941790" sldId="317"/>
        </pc:sldMkLst>
        <pc:spChg chg="mod">
          <ac:chgData name="Sang Hyun Kim" userId="0d03e931-abfa-47e9-8f29-8419a44c07e9" providerId="ADAL" clId="{C45CAF04-DF3B-9548-B48E-9901E49DF121}" dt="2021-07-29T06:30:12.056" v="81" actId="20577"/>
          <ac:spMkLst>
            <pc:docMk/>
            <pc:sldMk cId="924941790" sldId="317"/>
            <ac:spMk id="2" creationId="{4A6A97BF-1D3A-A240-B8A4-12086A063BC0}"/>
          </ac:spMkLst>
        </pc:spChg>
        <pc:spChg chg="mod">
          <ac:chgData name="Sang Hyun Kim" userId="0d03e931-abfa-47e9-8f29-8419a44c07e9" providerId="ADAL" clId="{C45CAF04-DF3B-9548-B48E-9901E49DF121}" dt="2021-07-29T06:31:28.820" v="162" actId="2710"/>
          <ac:spMkLst>
            <pc:docMk/>
            <pc:sldMk cId="924941790" sldId="317"/>
            <ac:spMk id="18" creationId="{EADF8014-8CC5-B540-A3F0-9AC55467C4E4}"/>
          </ac:spMkLst>
        </pc:spChg>
        <pc:spChg chg="add del mod">
          <ac:chgData name="Sang Hyun Kim" userId="0d03e931-abfa-47e9-8f29-8419a44c07e9" providerId="ADAL" clId="{C45CAF04-DF3B-9548-B48E-9901E49DF121}" dt="2021-07-29T06:31:45.901" v="167" actId="478"/>
          <ac:spMkLst>
            <pc:docMk/>
            <pc:sldMk cId="924941790" sldId="317"/>
            <ac:spMk id="44" creationId="{61E5CC8E-A73D-7541-B062-3E28443D239F}"/>
          </ac:spMkLst>
        </pc:spChg>
        <pc:spChg chg="add del mod">
          <ac:chgData name="Sang Hyun Kim" userId="0d03e931-abfa-47e9-8f29-8419a44c07e9" providerId="ADAL" clId="{C45CAF04-DF3B-9548-B48E-9901E49DF121}" dt="2021-07-29T06:31:45.901" v="167" actId="478"/>
          <ac:spMkLst>
            <pc:docMk/>
            <pc:sldMk cId="924941790" sldId="317"/>
            <ac:spMk id="46" creationId="{7B84D4C8-33C3-914B-AD9E-DCB016698232}"/>
          </ac:spMkLst>
        </pc:spChg>
        <pc:spChg chg="mod">
          <ac:chgData name="Sang Hyun Kim" userId="0d03e931-abfa-47e9-8f29-8419a44c07e9" providerId="ADAL" clId="{C45CAF04-DF3B-9548-B48E-9901E49DF121}" dt="2021-07-29T06:52:20.364" v="799" actId="20577"/>
          <ac:spMkLst>
            <pc:docMk/>
            <pc:sldMk cId="924941790" sldId="317"/>
            <ac:spMk id="51" creationId="{9651AFB7-F889-B14A-8C8C-D47C7F885366}"/>
          </ac:spMkLst>
        </pc:spChg>
      </pc:sldChg>
      <pc:sldChg chg="modSp add mod">
        <pc:chgData name="Sang Hyun Kim" userId="0d03e931-abfa-47e9-8f29-8419a44c07e9" providerId="ADAL" clId="{C45CAF04-DF3B-9548-B48E-9901E49DF121}" dt="2021-07-29T06:51:37.913" v="732" actId="20577"/>
        <pc:sldMkLst>
          <pc:docMk/>
          <pc:sldMk cId="2764283264" sldId="318"/>
        </pc:sldMkLst>
        <pc:spChg chg="mod">
          <ac:chgData name="Sang Hyun Kim" userId="0d03e931-abfa-47e9-8f29-8419a44c07e9" providerId="ADAL" clId="{C45CAF04-DF3B-9548-B48E-9901E49DF121}" dt="2021-07-29T06:51:37.913" v="732" actId="20577"/>
          <ac:spMkLst>
            <pc:docMk/>
            <pc:sldMk cId="2764283264" sldId="318"/>
            <ac:spMk id="289" creationId="{1EAD6400-5B3A-8C4F-BB1E-498F5FC9C1C9}"/>
          </ac:spMkLst>
        </pc:spChg>
      </pc:sldChg>
      <pc:sldChg chg="delSp modSp mod">
        <pc:chgData name="Sang Hyun Kim" userId="0d03e931-abfa-47e9-8f29-8419a44c07e9" providerId="ADAL" clId="{C45CAF04-DF3B-9548-B48E-9901E49DF121}" dt="2021-07-29T06:35:12.819" v="422" actId="20577"/>
        <pc:sldMkLst>
          <pc:docMk/>
          <pc:sldMk cId="2861131188" sldId="321"/>
        </pc:sldMkLst>
        <pc:spChg chg="del mod">
          <ac:chgData name="Sang Hyun Kim" userId="0d03e931-abfa-47e9-8f29-8419a44c07e9" providerId="ADAL" clId="{C45CAF04-DF3B-9548-B48E-9901E49DF121}" dt="2021-07-29T06:33:10.469" v="281" actId="478"/>
          <ac:spMkLst>
            <pc:docMk/>
            <pc:sldMk cId="2861131188" sldId="321"/>
            <ac:spMk id="12" creationId="{D09AC551-DE04-9E4F-A08C-F30D775A3866}"/>
          </ac:spMkLst>
        </pc:spChg>
        <pc:spChg chg="mod">
          <ac:chgData name="Sang Hyun Kim" userId="0d03e931-abfa-47e9-8f29-8419a44c07e9" providerId="ADAL" clId="{C45CAF04-DF3B-9548-B48E-9901E49DF121}" dt="2021-07-29T06:34:08.679" v="367" actId="20577"/>
          <ac:spMkLst>
            <pc:docMk/>
            <pc:sldMk cId="2861131188" sldId="321"/>
            <ac:spMk id="13" creationId="{35936C48-AEA6-6444-8AE2-A64DDB12AAFB}"/>
          </ac:spMkLst>
        </pc:spChg>
        <pc:spChg chg="mod">
          <ac:chgData name="Sang Hyun Kim" userId="0d03e931-abfa-47e9-8f29-8419a44c07e9" providerId="ADAL" clId="{C45CAF04-DF3B-9548-B48E-9901E49DF121}" dt="2021-07-29T06:33:08.812" v="280"/>
          <ac:spMkLst>
            <pc:docMk/>
            <pc:sldMk cId="2861131188" sldId="321"/>
            <ac:spMk id="14" creationId="{DFC8AA9C-C090-8445-AAB3-B338CF27123E}"/>
          </ac:spMkLst>
        </pc:spChg>
        <pc:spChg chg="mod">
          <ac:chgData name="Sang Hyun Kim" userId="0d03e931-abfa-47e9-8f29-8419a44c07e9" providerId="ADAL" clId="{C45CAF04-DF3B-9548-B48E-9901E49DF121}" dt="2021-07-29T06:35:12.819" v="422" actId="20577"/>
          <ac:spMkLst>
            <pc:docMk/>
            <pc:sldMk cId="2861131188" sldId="321"/>
            <ac:spMk id="15" creationId="{4117BC68-5710-2F41-93DF-55AD8EBB5DE3}"/>
          </ac:spMkLst>
        </pc:spChg>
        <pc:spChg chg="mod">
          <ac:chgData name="Sang Hyun Kim" userId="0d03e931-abfa-47e9-8f29-8419a44c07e9" providerId="ADAL" clId="{C45CAF04-DF3B-9548-B48E-9901E49DF121}" dt="2021-07-29T06:34:24.371" v="380" actId="20577"/>
          <ac:spMkLst>
            <pc:docMk/>
            <pc:sldMk cId="2861131188" sldId="321"/>
            <ac:spMk id="16" creationId="{497C0D9B-CB18-B64A-9533-8CD6A51EE083}"/>
          </ac:spMkLst>
        </pc:spChg>
        <pc:grpChg chg="del">
          <ac:chgData name="Sang Hyun Kim" userId="0d03e931-abfa-47e9-8f29-8419a44c07e9" providerId="ADAL" clId="{C45CAF04-DF3B-9548-B48E-9901E49DF121}" dt="2021-07-29T06:26:18.257" v="3" actId="478"/>
          <ac:grpSpMkLst>
            <pc:docMk/>
            <pc:sldMk cId="2861131188" sldId="321"/>
            <ac:grpSpMk id="17" creationId="{24894FF2-1CC6-284B-A00E-17DE2D91C653}"/>
          </ac:grpSpMkLst>
        </pc:grpChg>
        <pc:picChg chg="mod">
          <ac:chgData name="Sang Hyun Kim" userId="0d03e931-abfa-47e9-8f29-8419a44c07e9" providerId="ADAL" clId="{C45CAF04-DF3B-9548-B48E-9901E49DF121}" dt="2021-07-29T06:32:19.072" v="168" actId="14100"/>
          <ac:picMkLst>
            <pc:docMk/>
            <pc:sldMk cId="2861131188" sldId="321"/>
            <ac:picMk id="2050" creationId="{2A4E3043-E5A0-A744-864E-B4A75E26ACE3}"/>
          </ac:picMkLst>
        </pc:picChg>
      </pc:sldChg>
      <pc:sldChg chg="del">
        <pc:chgData name="Sang Hyun Kim" userId="0d03e931-abfa-47e9-8f29-8419a44c07e9" providerId="ADAL" clId="{C45CAF04-DF3B-9548-B48E-9901E49DF121}" dt="2021-07-29T06:44:03.541" v="527" actId="2696"/>
        <pc:sldMkLst>
          <pc:docMk/>
          <pc:sldMk cId="1236138671" sldId="322"/>
        </pc:sldMkLst>
      </pc:sldChg>
      <pc:sldChg chg="modSp del mod">
        <pc:chgData name="Sang Hyun Kim" userId="0d03e931-abfa-47e9-8f29-8419a44c07e9" providerId="ADAL" clId="{C45CAF04-DF3B-9548-B48E-9901E49DF121}" dt="2021-07-29T06:44:05.345" v="528" actId="2696"/>
        <pc:sldMkLst>
          <pc:docMk/>
          <pc:sldMk cId="3538629019" sldId="323"/>
        </pc:sldMkLst>
        <pc:spChg chg="mod">
          <ac:chgData name="Sang Hyun Kim" userId="0d03e931-abfa-47e9-8f29-8419a44c07e9" providerId="ADAL" clId="{C45CAF04-DF3B-9548-B48E-9901E49DF121}" dt="2021-07-29T06:37:03.166" v="424" actId="1076"/>
          <ac:spMkLst>
            <pc:docMk/>
            <pc:sldMk cId="3538629019" sldId="323"/>
            <ac:spMk id="9" creationId="{12A2E19F-D7BF-E74C-9786-D9BFCCCEF3E4}"/>
          </ac:spMkLst>
        </pc:spChg>
      </pc:sldChg>
      <pc:sldChg chg="addSp delSp modSp del mod">
        <pc:chgData name="Sang Hyun Kim" userId="0d03e931-abfa-47e9-8f29-8419a44c07e9" providerId="ADAL" clId="{C45CAF04-DF3B-9548-B48E-9901E49DF121}" dt="2021-07-29T06:53:33.956" v="882" actId="2696"/>
        <pc:sldMkLst>
          <pc:docMk/>
          <pc:sldMk cId="3384616420" sldId="324"/>
        </pc:sldMkLst>
        <pc:spChg chg="add del mod">
          <ac:chgData name="Sang Hyun Kim" userId="0d03e931-abfa-47e9-8f29-8419a44c07e9" providerId="ADAL" clId="{C45CAF04-DF3B-9548-B48E-9901E49DF121}" dt="2021-07-29T06:41:01.924" v="501" actId="478"/>
          <ac:spMkLst>
            <pc:docMk/>
            <pc:sldMk cId="3384616420" sldId="324"/>
            <ac:spMk id="2" creationId="{42D79B4C-2EA9-4348-9649-9AD31198AF55}"/>
          </ac:spMkLst>
        </pc:spChg>
        <pc:spChg chg="del">
          <ac:chgData name="Sang Hyun Kim" userId="0d03e931-abfa-47e9-8f29-8419a44c07e9" providerId="ADAL" clId="{C45CAF04-DF3B-9548-B48E-9901E49DF121}" dt="2021-07-29T06:48:03.823" v="588" actId="478"/>
          <ac:spMkLst>
            <pc:docMk/>
            <pc:sldMk cId="3384616420" sldId="324"/>
            <ac:spMk id="9" creationId="{12A2E19F-D7BF-E74C-9786-D9BFCCCEF3E4}"/>
          </ac:spMkLst>
        </pc:spChg>
        <pc:spChg chg="mod">
          <ac:chgData name="Sang Hyun Kim" userId="0d03e931-abfa-47e9-8f29-8419a44c07e9" providerId="ADAL" clId="{C45CAF04-DF3B-9548-B48E-9901E49DF121}" dt="2021-07-29T06:45:10.987" v="544" actId="1037"/>
          <ac:spMkLst>
            <pc:docMk/>
            <pc:sldMk cId="3384616420" sldId="324"/>
            <ac:spMk id="19" creationId="{8AF3C7CC-C562-0A4C-A57E-E0A00B2149CE}"/>
          </ac:spMkLst>
        </pc:spChg>
        <pc:spChg chg="mod">
          <ac:chgData name="Sang Hyun Kim" userId="0d03e931-abfa-47e9-8f29-8419a44c07e9" providerId="ADAL" clId="{C45CAF04-DF3B-9548-B48E-9901E49DF121}" dt="2021-07-29T06:47:44.051" v="587" actId="1038"/>
          <ac:spMkLst>
            <pc:docMk/>
            <pc:sldMk cId="3384616420" sldId="324"/>
            <ac:spMk id="40" creationId="{75C8F097-BF76-5B4E-9F72-B775EFB34B2B}"/>
          </ac:spMkLst>
        </pc:spChg>
        <pc:spChg chg="add del mod">
          <ac:chgData name="Sang Hyun Kim" userId="0d03e931-abfa-47e9-8f29-8419a44c07e9" providerId="ADAL" clId="{C45CAF04-DF3B-9548-B48E-9901E49DF121}" dt="2021-07-29T06:38:17.743" v="426"/>
          <ac:spMkLst>
            <pc:docMk/>
            <pc:sldMk cId="3384616420" sldId="324"/>
            <ac:spMk id="48" creationId="{827C29B4-A89A-7C41-B281-4EAB5A6BD93E}"/>
          </ac:spMkLst>
        </pc:spChg>
        <pc:spChg chg="add del mod">
          <ac:chgData name="Sang Hyun Kim" userId="0d03e931-abfa-47e9-8f29-8419a44c07e9" providerId="ADAL" clId="{C45CAF04-DF3B-9548-B48E-9901E49DF121}" dt="2021-07-29T06:38:17.743" v="426"/>
          <ac:spMkLst>
            <pc:docMk/>
            <pc:sldMk cId="3384616420" sldId="324"/>
            <ac:spMk id="49" creationId="{EC4BD86D-50CE-904D-B070-DB6729C86DBB}"/>
          </ac:spMkLst>
        </pc:spChg>
        <pc:spChg chg="del mod">
          <ac:chgData name="Sang Hyun Kim" userId="0d03e931-abfa-47e9-8f29-8419a44c07e9" providerId="ADAL" clId="{C45CAF04-DF3B-9548-B48E-9901E49DF121}" dt="2021-07-29T06:48:08.761" v="589" actId="478"/>
          <ac:spMkLst>
            <pc:docMk/>
            <pc:sldMk cId="3384616420" sldId="324"/>
            <ac:spMk id="50" creationId="{B0FF9E43-7299-EC43-B2D9-1A95C88029C3}"/>
          </ac:spMkLst>
        </pc:spChg>
        <pc:spChg chg="add del mod">
          <ac:chgData name="Sang Hyun Kim" userId="0d03e931-abfa-47e9-8f29-8419a44c07e9" providerId="ADAL" clId="{C45CAF04-DF3B-9548-B48E-9901E49DF121}" dt="2021-07-29T06:38:17.743" v="426"/>
          <ac:spMkLst>
            <pc:docMk/>
            <pc:sldMk cId="3384616420" sldId="324"/>
            <ac:spMk id="51" creationId="{F6A8326B-1B32-444B-8E76-071CEF48680D}"/>
          </ac:spMkLst>
        </pc:spChg>
        <pc:spChg chg="add del mod">
          <ac:chgData name="Sang Hyun Kim" userId="0d03e931-abfa-47e9-8f29-8419a44c07e9" providerId="ADAL" clId="{C45CAF04-DF3B-9548-B48E-9901E49DF121}" dt="2021-07-29T06:38:17.743" v="426"/>
          <ac:spMkLst>
            <pc:docMk/>
            <pc:sldMk cId="3384616420" sldId="324"/>
            <ac:spMk id="52" creationId="{6D142B06-5EE8-4549-883C-5158B351DA70}"/>
          </ac:spMkLst>
        </pc:spChg>
        <pc:spChg chg="add del mod">
          <ac:chgData name="Sang Hyun Kim" userId="0d03e931-abfa-47e9-8f29-8419a44c07e9" providerId="ADAL" clId="{C45CAF04-DF3B-9548-B48E-9901E49DF121}" dt="2021-07-29T06:39:27.277" v="453" actId="478"/>
          <ac:spMkLst>
            <pc:docMk/>
            <pc:sldMk cId="3384616420" sldId="324"/>
            <ac:spMk id="54" creationId="{6BD55648-1EDD-6C4C-A6DB-CD555648AF33}"/>
          </ac:spMkLst>
        </pc:spChg>
        <pc:spChg chg="add mod">
          <ac:chgData name="Sang Hyun Kim" userId="0d03e931-abfa-47e9-8f29-8419a44c07e9" providerId="ADAL" clId="{C45CAF04-DF3B-9548-B48E-9901E49DF121}" dt="2021-07-29T06:38:23.110" v="428"/>
          <ac:spMkLst>
            <pc:docMk/>
            <pc:sldMk cId="3384616420" sldId="324"/>
            <ac:spMk id="55" creationId="{D22492A3-693C-E64C-8AA0-44D6B0D4F25E}"/>
          </ac:spMkLst>
        </pc:spChg>
        <pc:spChg chg="del mod">
          <ac:chgData name="Sang Hyun Kim" userId="0d03e931-abfa-47e9-8f29-8419a44c07e9" providerId="ADAL" clId="{C45CAF04-DF3B-9548-B48E-9901E49DF121}" dt="2021-07-29T06:48:10.108" v="590" actId="478"/>
          <ac:spMkLst>
            <pc:docMk/>
            <pc:sldMk cId="3384616420" sldId="324"/>
            <ac:spMk id="56" creationId="{508063CC-6488-D34A-8EC2-CFFC1B0224B4}"/>
          </ac:spMkLst>
        </pc:spChg>
        <pc:spChg chg="add mod">
          <ac:chgData name="Sang Hyun Kim" userId="0d03e931-abfa-47e9-8f29-8419a44c07e9" providerId="ADAL" clId="{C45CAF04-DF3B-9548-B48E-9901E49DF121}" dt="2021-07-29T06:38:23.110" v="428"/>
          <ac:spMkLst>
            <pc:docMk/>
            <pc:sldMk cId="3384616420" sldId="324"/>
            <ac:spMk id="57" creationId="{674F06D7-8B1D-B248-8477-35317BF21077}"/>
          </ac:spMkLst>
        </pc:spChg>
        <pc:spChg chg="add del mod">
          <ac:chgData name="Sang Hyun Kim" userId="0d03e931-abfa-47e9-8f29-8419a44c07e9" providerId="ADAL" clId="{C45CAF04-DF3B-9548-B48E-9901E49DF121}" dt="2021-07-29T06:39:39.474" v="459" actId="478"/>
          <ac:spMkLst>
            <pc:docMk/>
            <pc:sldMk cId="3384616420" sldId="324"/>
            <ac:spMk id="58" creationId="{533704F2-99A0-EF4E-B4F4-4D640B234C2B}"/>
          </ac:spMkLst>
        </pc:spChg>
        <pc:spChg chg="add mod">
          <ac:chgData name="Sang Hyun Kim" userId="0d03e931-abfa-47e9-8f29-8419a44c07e9" providerId="ADAL" clId="{C45CAF04-DF3B-9548-B48E-9901E49DF121}" dt="2021-07-29T06:39:29.747" v="455" actId="14100"/>
          <ac:spMkLst>
            <pc:docMk/>
            <pc:sldMk cId="3384616420" sldId="324"/>
            <ac:spMk id="59" creationId="{D9C63149-AE00-9047-B501-5B979A21348B}"/>
          </ac:spMkLst>
        </pc:spChg>
        <pc:spChg chg="add del mod">
          <ac:chgData name="Sang Hyun Kim" userId="0d03e931-abfa-47e9-8f29-8419a44c07e9" providerId="ADAL" clId="{C45CAF04-DF3B-9548-B48E-9901E49DF121}" dt="2021-07-29T06:39:33.005" v="456" actId="478"/>
          <ac:spMkLst>
            <pc:docMk/>
            <pc:sldMk cId="3384616420" sldId="324"/>
            <ac:spMk id="60" creationId="{EA45E87C-80D5-5547-8704-A3CE1F6FC361}"/>
          </ac:spMkLst>
        </pc:spChg>
        <pc:spChg chg="add del mod">
          <ac:chgData name="Sang Hyun Kim" userId="0d03e931-abfa-47e9-8f29-8419a44c07e9" providerId="ADAL" clId="{C45CAF04-DF3B-9548-B48E-9901E49DF121}" dt="2021-07-29T06:39:35.643" v="457" actId="478"/>
          <ac:spMkLst>
            <pc:docMk/>
            <pc:sldMk cId="3384616420" sldId="324"/>
            <ac:spMk id="61" creationId="{AAC1FD30-EF42-4F4F-8673-25DDE64A436E}"/>
          </ac:spMkLst>
        </pc:spChg>
        <pc:spChg chg="add mod">
          <ac:chgData name="Sang Hyun Kim" userId="0d03e931-abfa-47e9-8f29-8419a44c07e9" providerId="ADAL" clId="{C45CAF04-DF3B-9548-B48E-9901E49DF121}" dt="2021-07-29T06:39:45.711" v="460" actId="1076"/>
          <ac:spMkLst>
            <pc:docMk/>
            <pc:sldMk cId="3384616420" sldId="324"/>
            <ac:spMk id="62" creationId="{528E98AD-4B89-BF4F-8B3A-F5348C7CE7F1}"/>
          </ac:spMkLst>
        </pc:spChg>
        <pc:spChg chg="add mod">
          <ac:chgData name="Sang Hyun Kim" userId="0d03e931-abfa-47e9-8f29-8419a44c07e9" providerId="ADAL" clId="{C45CAF04-DF3B-9548-B48E-9901E49DF121}" dt="2021-07-29T06:46:15.085" v="549" actId="14100"/>
          <ac:spMkLst>
            <pc:docMk/>
            <pc:sldMk cId="3384616420" sldId="324"/>
            <ac:spMk id="63" creationId="{7400CC8D-6506-F040-9252-0CDFBD8DC97D}"/>
          </ac:spMkLst>
        </pc:spChg>
        <pc:spChg chg="add mod">
          <ac:chgData name="Sang Hyun Kim" userId="0d03e931-abfa-47e9-8f29-8419a44c07e9" providerId="ADAL" clId="{C45CAF04-DF3B-9548-B48E-9901E49DF121}" dt="2021-07-29T06:47:34.652" v="578" actId="1037"/>
          <ac:spMkLst>
            <pc:docMk/>
            <pc:sldMk cId="3384616420" sldId="324"/>
            <ac:spMk id="64" creationId="{314F1622-AE38-7848-9114-75A958DDDCA8}"/>
          </ac:spMkLst>
        </pc:spChg>
        <pc:spChg chg="add mod">
          <ac:chgData name="Sang Hyun Kim" userId="0d03e931-abfa-47e9-8f29-8419a44c07e9" providerId="ADAL" clId="{C45CAF04-DF3B-9548-B48E-9901E49DF121}" dt="2021-07-29T06:49:06.645" v="624" actId="20577"/>
          <ac:spMkLst>
            <pc:docMk/>
            <pc:sldMk cId="3384616420" sldId="324"/>
            <ac:spMk id="65" creationId="{FE51E061-3AB8-A346-89FD-8E9FFC121E92}"/>
          </ac:spMkLst>
        </pc:spChg>
        <pc:spChg chg="del">
          <ac:chgData name="Sang Hyun Kim" userId="0d03e931-abfa-47e9-8f29-8419a44c07e9" providerId="ADAL" clId="{C45CAF04-DF3B-9548-B48E-9901E49DF121}" dt="2021-07-29T06:38:22.773" v="427" actId="478"/>
          <ac:spMkLst>
            <pc:docMk/>
            <pc:sldMk cId="3384616420" sldId="324"/>
            <ac:spMk id="97" creationId="{1242CA07-93EE-6248-8FF3-59FCAFB8BDFF}"/>
          </ac:spMkLst>
        </pc:spChg>
        <pc:spChg chg="del">
          <ac:chgData name="Sang Hyun Kim" userId="0d03e931-abfa-47e9-8f29-8419a44c07e9" providerId="ADAL" clId="{C45CAF04-DF3B-9548-B48E-9901E49DF121}" dt="2021-07-29T06:38:22.773" v="427" actId="478"/>
          <ac:spMkLst>
            <pc:docMk/>
            <pc:sldMk cId="3384616420" sldId="324"/>
            <ac:spMk id="98" creationId="{1BE59E58-4953-3949-8BEC-C4A396B0950D}"/>
          </ac:spMkLst>
        </pc:spChg>
        <pc:spChg chg="del">
          <ac:chgData name="Sang Hyun Kim" userId="0d03e931-abfa-47e9-8f29-8419a44c07e9" providerId="ADAL" clId="{C45CAF04-DF3B-9548-B48E-9901E49DF121}" dt="2021-07-29T06:38:22.773" v="427" actId="478"/>
          <ac:spMkLst>
            <pc:docMk/>
            <pc:sldMk cId="3384616420" sldId="324"/>
            <ac:spMk id="99" creationId="{9ACC20B6-33B0-5F4D-A839-7696FE868279}"/>
          </ac:spMkLst>
        </pc:spChg>
        <pc:spChg chg="mod">
          <ac:chgData name="Sang Hyun Kim" userId="0d03e931-abfa-47e9-8f29-8419a44c07e9" providerId="ADAL" clId="{C45CAF04-DF3B-9548-B48E-9901E49DF121}" dt="2021-07-29T06:49:17.987" v="634" actId="1076"/>
          <ac:spMkLst>
            <pc:docMk/>
            <pc:sldMk cId="3384616420" sldId="324"/>
            <ac:spMk id="108" creationId="{63D32AAB-F485-7E46-8332-0249A873B159}"/>
          </ac:spMkLst>
        </pc:spChg>
        <pc:spChg chg="del mod">
          <ac:chgData name="Sang Hyun Kim" userId="0d03e931-abfa-47e9-8f29-8419a44c07e9" providerId="ADAL" clId="{C45CAF04-DF3B-9548-B48E-9901E49DF121}" dt="2021-07-29T06:48:08.761" v="589" actId="478"/>
          <ac:spMkLst>
            <pc:docMk/>
            <pc:sldMk cId="3384616420" sldId="324"/>
            <ac:spMk id="112" creationId="{8B60E5FE-1D5F-FC45-807F-5A0A9D1572EF}"/>
          </ac:spMkLst>
        </pc:spChg>
        <pc:spChg chg="mod">
          <ac:chgData name="Sang Hyun Kim" userId="0d03e931-abfa-47e9-8f29-8419a44c07e9" providerId="ADAL" clId="{C45CAF04-DF3B-9548-B48E-9901E49DF121}" dt="2021-07-29T06:41:59.583" v="519" actId="1038"/>
          <ac:spMkLst>
            <pc:docMk/>
            <pc:sldMk cId="3384616420" sldId="324"/>
            <ac:spMk id="115" creationId="{76FF9F00-B4DD-EC49-80AA-F7FCD20C060C}"/>
          </ac:spMkLst>
        </pc:spChg>
        <pc:spChg chg="mod">
          <ac:chgData name="Sang Hyun Kim" userId="0d03e931-abfa-47e9-8f29-8419a44c07e9" providerId="ADAL" clId="{C45CAF04-DF3B-9548-B48E-9901E49DF121}" dt="2021-07-29T06:48:28.904" v="606" actId="1038"/>
          <ac:spMkLst>
            <pc:docMk/>
            <pc:sldMk cId="3384616420" sldId="324"/>
            <ac:spMk id="122" creationId="{4E8A8668-9010-B743-899F-ED3B16AEAC57}"/>
          </ac:spMkLst>
        </pc:spChg>
        <pc:spChg chg="mod">
          <ac:chgData name="Sang Hyun Kim" userId="0d03e931-abfa-47e9-8f29-8419a44c07e9" providerId="ADAL" clId="{C45CAF04-DF3B-9548-B48E-9901E49DF121}" dt="2021-07-29T06:45:08.016" v="531" actId="1076"/>
          <ac:spMkLst>
            <pc:docMk/>
            <pc:sldMk cId="3384616420" sldId="324"/>
            <ac:spMk id="133" creationId="{699E579A-C8F7-6C4C-8E62-8554A3D853E3}"/>
          </ac:spMkLst>
        </pc:spChg>
        <pc:spChg chg="mod">
          <ac:chgData name="Sang Hyun Kim" userId="0d03e931-abfa-47e9-8f29-8419a44c07e9" providerId="ADAL" clId="{C45CAF04-DF3B-9548-B48E-9901E49DF121}" dt="2021-07-29T06:49:04.293" v="622" actId="20577"/>
          <ac:spMkLst>
            <pc:docMk/>
            <pc:sldMk cId="3384616420" sldId="324"/>
            <ac:spMk id="135" creationId="{39D84982-E2F5-A44B-814E-D93771CB8E01}"/>
          </ac:spMkLst>
        </pc:spChg>
        <pc:spChg chg="mod">
          <ac:chgData name="Sang Hyun Kim" userId="0d03e931-abfa-47e9-8f29-8419a44c07e9" providerId="ADAL" clId="{C45CAF04-DF3B-9548-B48E-9901E49DF121}" dt="2021-07-29T06:49:02.117" v="620" actId="20577"/>
          <ac:spMkLst>
            <pc:docMk/>
            <pc:sldMk cId="3384616420" sldId="324"/>
            <ac:spMk id="136" creationId="{470AE199-6981-C143-9358-28ECF987A54C}"/>
          </ac:spMkLst>
        </pc:spChg>
        <pc:spChg chg="mod">
          <ac:chgData name="Sang Hyun Kim" userId="0d03e931-abfa-47e9-8f29-8419a44c07e9" providerId="ADAL" clId="{C45CAF04-DF3B-9548-B48E-9901E49DF121}" dt="2021-07-29T06:48:56.270" v="614" actId="20577"/>
          <ac:spMkLst>
            <pc:docMk/>
            <pc:sldMk cId="3384616420" sldId="324"/>
            <ac:spMk id="139" creationId="{771D21B2-847C-3A4F-86C6-E33D825560F4}"/>
          </ac:spMkLst>
        </pc:spChg>
        <pc:spChg chg="mod">
          <ac:chgData name="Sang Hyun Kim" userId="0d03e931-abfa-47e9-8f29-8419a44c07e9" providerId="ADAL" clId="{C45CAF04-DF3B-9548-B48E-9901E49DF121}" dt="2021-07-29T06:48:58.379" v="616" actId="20577"/>
          <ac:spMkLst>
            <pc:docMk/>
            <pc:sldMk cId="3384616420" sldId="324"/>
            <ac:spMk id="147" creationId="{314D4B49-231B-7B44-8E59-B983336F0179}"/>
          </ac:spMkLst>
        </pc:spChg>
        <pc:spChg chg="mod">
          <ac:chgData name="Sang Hyun Kim" userId="0d03e931-abfa-47e9-8f29-8419a44c07e9" providerId="ADAL" clId="{C45CAF04-DF3B-9548-B48E-9901E49DF121}" dt="2021-07-29T06:49:13.349" v="633" actId="1037"/>
          <ac:spMkLst>
            <pc:docMk/>
            <pc:sldMk cId="3384616420" sldId="324"/>
            <ac:spMk id="152" creationId="{2DA3173E-BA97-194B-BA36-F577FACF2B80}"/>
          </ac:spMkLst>
        </pc:spChg>
        <pc:spChg chg="mod">
          <ac:chgData name="Sang Hyun Kim" userId="0d03e931-abfa-47e9-8f29-8419a44c07e9" providerId="ADAL" clId="{C45CAF04-DF3B-9548-B48E-9901E49DF121}" dt="2021-07-29T06:48:18.596" v="594" actId="1035"/>
          <ac:spMkLst>
            <pc:docMk/>
            <pc:sldMk cId="3384616420" sldId="324"/>
            <ac:spMk id="158" creationId="{E85325A0-A35F-F444-91B4-E23D3A609D14}"/>
          </ac:spMkLst>
        </pc:spChg>
        <pc:spChg chg="del mod">
          <ac:chgData name="Sang Hyun Kim" userId="0d03e931-abfa-47e9-8f29-8419a44c07e9" providerId="ADAL" clId="{C45CAF04-DF3B-9548-B48E-9901E49DF121}" dt="2021-07-29T06:48:08.761" v="589" actId="478"/>
          <ac:spMkLst>
            <pc:docMk/>
            <pc:sldMk cId="3384616420" sldId="324"/>
            <ac:spMk id="172" creationId="{87B15C74-186E-B243-BA68-766F4275E983}"/>
          </ac:spMkLst>
        </pc:spChg>
        <pc:spChg chg="del mod">
          <ac:chgData name="Sang Hyun Kim" userId="0d03e931-abfa-47e9-8f29-8419a44c07e9" providerId="ADAL" clId="{C45CAF04-DF3B-9548-B48E-9901E49DF121}" dt="2021-07-29T06:48:08.761" v="589" actId="478"/>
          <ac:spMkLst>
            <pc:docMk/>
            <pc:sldMk cId="3384616420" sldId="324"/>
            <ac:spMk id="177" creationId="{BBACA607-21DA-F54B-A927-1F5B67A24AFB}"/>
          </ac:spMkLst>
        </pc:spChg>
        <pc:spChg chg="del mod">
          <ac:chgData name="Sang Hyun Kim" userId="0d03e931-abfa-47e9-8f29-8419a44c07e9" providerId="ADAL" clId="{C45CAF04-DF3B-9548-B48E-9901E49DF121}" dt="2021-07-29T06:38:28.489" v="430" actId="478"/>
          <ac:spMkLst>
            <pc:docMk/>
            <pc:sldMk cId="3384616420" sldId="324"/>
            <ac:spMk id="178" creationId="{73D7CE05-7FAF-6E43-B52F-BA8E55B5C208}"/>
          </ac:spMkLst>
        </pc:spChg>
        <pc:cxnChg chg="mod">
          <ac:chgData name="Sang Hyun Kim" userId="0d03e931-abfa-47e9-8f29-8419a44c07e9" providerId="ADAL" clId="{C45CAF04-DF3B-9548-B48E-9901E49DF121}" dt="2021-07-29T06:41:59.583" v="519" actId="1038"/>
          <ac:cxnSpMkLst>
            <pc:docMk/>
            <pc:sldMk cId="3384616420" sldId="324"/>
            <ac:cxnSpMk id="41" creationId="{572B8F35-90B6-674B-B751-90D7F2538894}"/>
          </ac:cxnSpMkLst>
        </pc:cxnChg>
        <pc:cxnChg chg="mod">
          <ac:chgData name="Sang Hyun Kim" userId="0d03e931-abfa-47e9-8f29-8419a44c07e9" providerId="ADAL" clId="{C45CAF04-DF3B-9548-B48E-9901E49DF121}" dt="2021-07-29T06:41:59.583" v="519" actId="1038"/>
          <ac:cxnSpMkLst>
            <pc:docMk/>
            <pc:sldMk cId="3384616420" sldId="324"/>
            <ac:cxnSpMk id="47" creationId="{B10A51A3-31A8-0944-8094-01CD7BAC71D6}"/>
          </ac:cxnSpMkLst>
        </pc:cxnChg>
        <pc:cxnChg chg="del mod">
          <ac:chgData name="Sang Hyun Kim" userId="0d03e931-abfa-47e9-8f29-8419a44c07e9" providerId="ADAL" clId="{C45CAF04-DF3B-9548-B48E-9901E49DF121}" dt="2021-07-29T06:48:08.761" v="589" actId="478"/>
          <ac:cxnSpMkLst>
            <pc:docMk/>
            <pc:sldMk cId="3384616420" sldId="324"/>
            <ac:cxnSpMk id="53" creationId="{B5DD7251-EC31-1A40-A45B-BCCBC33899E5}"/>
          </ac:cxnSpMkLst>
        </pc:cxnChg>
        <pc:cxnChg chg="mod">
          <ac:chgData name="Sang Hyun Kim" userId="0d03e931-abfa-47e9-8f29-8419a44c07e9" providerId="ADAL" clId="{C45CAF04-DF3B-9548-B48E-9901E49DF121}" dt="2021-07-29T06:48:28.904" v="606" actId="1038"/>
          <ac:cxnSpMkLst>
            <pc:docMk/>
            <pc:sldMk cId="3384616420" sldId="324"/>
            <ac:cxnSpMk id="124" creationId="{F3240C1F-132D-C341-8CF8-A84E34A32D97}"/>
          </ac:cxnSpMkLst>
        </pc:cxnChg>
        <pc:cxnChg chg="mod">
          <ac:chgData name="Sang Hyun Kim" userId="0d03e931-abfa-47e9-8f29-8419a44c07e9" providerId="ADAL" clId="{C45CAF04-DF3B-9548-B48E-9901E49DF121}" dt="2021-07-29T06:48:17.107" v="591" actId="14100"/>
          <ac:cxnSpMkLst>
            <pc:docMk/>
            <pc:sldMk cId="3384616420" sldId="324"/>
            <ac:cxnSpMk id="153" creationId="{D488724E-3EB3-BF47-8BFE-ABB4B8006795}"/>
          </ac:cxnSpMkLst>
        </pc:cxnChg>
        <pc:cxnChg chg="del mod">
          <ac:chgData name="Sang Hyun Kim" userId="0d03e931-abfa-47e9-8f29-8419a44c07e9" providerId="ADAL" clId="{C45CAF04-DF3B-9548-B48E-9901E49DF121}" dt="2021-07-29T06:48:08.761" v="589" actId="478"/>
          <ac:cxnSpMkLst>
            <pc:docMk/>
            <pc:sldMk cId="3384616420" sldId="324"/>
            <ac:cxnSpMk id="164" creationId="{40014895-F0F3-054B-A373-F7C1D2E14DE2}"/>
          </ac:cxnSpMkLst>
        </pc:cxnChg>
        <pc:cxnChg chg="del mod">
          <ac:chgData name="Sang Hyun Kim" userId="0d03e931-abfa-47e9-8f29-8419a44c07e9" providerId="ADAL" clId="{C45CAF04-DF3B-9548-B48E-9901E49DF121}" dt="2021-07-29T06:48:08.761" v="589" actId="478"/>
          <ac:cxnSpMkLst>
            <pc:docMk/>
            <pc:sldMk cId="3384616420" sldId="324"/>
            <ac:cxnSpMk id="173" creationId="{F23146FB-50A2-2F4E-8588-F2E601C44F6A}"/>
          </ac:cxnSpMkLst>
        </pc:cxnChg>
      </pc:sldChg>
      <pc:sldChg chg="addSp delSp modSp add mod">
        <pc:chgData name="Sang Hyun Kim" userId="0d03e931-abfa-47e9-8f29-8419a44c07e9" providerId="ADAL" clId="{C45CAF04-DF3B-9548-B48E-9901E49DF121}" dt="2021-07-29T06:56:35.043" v="1067" actId="20577"/>
        <pc:sldMkLst>
          <pc:docMk/>
          <pc:sldMk cId="53902604" sldId="326"/>
        </pc:sldMkLst>
        <pc:spChg chg="mod">
          <ac:chgData name="Sang Hyun Kim" userId="0d03e931-abfa-47e9-8f29-8419a44c07e9" providerId="ADAL" clId="{C45CAF04-DF3B-9548-B48E-9901E49DF121}" dt="2021-07-29T06:50:47.180" v="657" actId="20577"/>
          <ac:spMkLst>
            <pc:docMk/>
            <pc:sldMk cId="53902604" sldId="326"/>
            <ac:spMk id="2" creationId="{4A6A97BF-1D3A-A240-B8A4-12086A063BC0}"/>
          </ac:spMkLst>
        </pc:spChg>
        <pc:spChg chg="del topLvl">
          <ac:chgData name="Sang Hyun Kim" userId="0d03e931-abfa-47e9-8f29-8419a44c07e9" providerId="ADAL" clId="{C45CAF04-DF3B-9548-B48E-9901E49DF121}" dt="2021-07-29T06:53:08.524" v="868" actId="478"/>
          <ac:spMkLst>
            <pc:docMk/>
            <pc:sldMk cId="53902604" sldId="326"/>
            <ac:spMk id="18" creationId="{5A4A383F-2531-A14A-BD13-D91A028276F0}"/>
          </ac:spMkLst>
        </pc:spChg>
        <pc:spChg chg="del mod topLvl">
          <ac:chgData name="Sang Hyun Kim" userId="0d03e931-abfa-47e9-8f29-8419a44c07e9" providerId="ADAL" clId="{C45CAF04-DF3B-9548-B48E-9901E49DF121}" dt="2021-07-29T06:53:16.405" v="870" actId="478"/>
          <ac:spMkLst>
            <pc:docMk/>
            <pc:sldMk cId="53902604" sldId="326"/>
            <ac:spMk id="20" creationId="{A71E6186-CAC0-C241-9583-D13F8558B12E}"/>
          </ac:spMkLst>
        </pc:spChg>
        <pc:spChg chg="add del mod">
          <ac:chgData name="Sang Hyun Kim" userId="0d03e931-abfa-47e9-8f29-8419a44c07e9" providerId="ADAL" clId="{C45CAF04-DF3B-9548-B48E-9901E49DF121}" dt="2021-07-29T06:52:53.046" v="802"/>
          <ac:spMkLst>
            <pc:docMk/>
            <pc:sldMk cId="53902604" sldId="326"/>
            <ac:spMk id="93" creationId="{52CD5DC3-2BB1-0648-8594-43557D8601D2}"/>
          </ac:spMkLst>
        </pc:spChg>
        <pc:spChg chg="add del mod">
          <ac:chgData name="Sang Hyun Kim" userId="0d03e931-abfa-47e9-8f29-8419a44c07e9" providerId="ADAL" clId="{C45CAF04-DF3B-9548-B48E-9901E49DF121}" dt="2021-07-29T06:52:53.046" v="802"/>
          <ac:spMkLst>
            <pc:docMk/>
            <pc:sldMk cId="53902604" sldId="326"/>
            <ac:spMk id="97" creationId="{B00E1CE7-BC6F-5C48-B2CA-8BBC7898964A}"/>
          </ac:spMkLst>
        </pc:spChg>
        <pc:spChg chg="add del mod">
          <ac:chgData name="Sang Hyun Kim" userId="0d03e931-abfa-47e9-8f29-8419a44c07e9" providerId="ADAL" clId="{C45CAF04-DF3B-9548-B48E-9901E49DF121}" dt="2021-07-29T06:52:53.046" v="802"/>
          <ac:spMkLst>
            <pc:docMk/>
            <pc:sldMk cId="53902604" sldId="326"/>
            <ac:spMk id="98" creationId="{AC467ED9-EC5F-A04E-9441-4B8C1A557F60}"/>
          </ac:spMkLst>
        </pc:spChg>
        <pc:spChg chg="add del mod">
          <ac:chgData name="Sang Hyun Kim" userId="0d03e931-abfa-47e9-8f29-8419a44c07e9" providerId="ADAL" clId="{C45CAF04-DF3B-9548-B48E-9901E49DF121}" dt="2021-07-29T06:52:53.046" v="802"/>
          <ac:spMkLst>
            <pc:docMk/>
            <pc:sldMk cId="53902604" sldId="326"/>
            <ac:spMk id="99" creationId="{3DCF98B0-AE2E-8E42-ACAB-C522789CDABB}"/>
          </ac:spMkLst>
        </pc:spChg>
        <pc:spChg chg="add del mod">
          <ac:chgData name="Sang Hyun Kim" userId="0d03e931-abfa-47e9-8f29-8419a44c07e9" providerId="ADAL" clId="{C45CAF04-DF3B-9548-B48E-9901E49DF121}" dt="2021-07-29T06:52:53.046" v="802"/>
          <ac:spMkLst>
            <pc:docMk/>
            <pc:sldMk cId="53902604" sldId="326"/>
            <ac:spMk id="100" creationId="{ACA20288-0E88-574A-A6E0-269145BD9810}"/>
          </ac:spMkLst>
        </pc:spChg>
        <pc:spChg chg="add del mod">
          <ac:chgData name="Sang Hyun Kim" userId="0d03e931-abfa-47e9-8f29-8419a44c07e9" providerId="ADAL" clId="{C45CAF04-DF3B-9548-B48E-9901E49DF121}" dt="2021-07-29T06:52:53.046" v="802"/>
          <ac:spMkLst>
            <pc:docMk/>
            <pc:sldMk cId="53902604" sldId="326"/>
            <ac:spMk id="101" creationId="{A1876888-440B-AA44-B494-5AF5DD3B62C0}"/>
          </ac:spMkLst>
        </pc:spChg>
        <pc:spChg chg="add del mod">
          <ac:chgData name="Sang Hyun Kim" userId="0d03e931-abfa-47e9-8f29-8419a44c07e9" providerId="ADAL" clId="{C45CAF04-DF3B-9548-B48E-9901E49DF121}" dt="2021-07-29T06:52:53.046" v="802"/>
          <ac:spMkLst>
            <pc:docMk/>
            <pc:sldMk cId="53902604" sldId="326"/>
            <ac:spMk id="102" creationId="{C2832E0A-D9C9-1442-AA1F-9BA3627A962D}"/>
          </ac:spMkLst>
        </pc:spChg>
        <pc:spChg chg="add del mod">
          <ac:chgData name="Sang Hyun Kim" userId="0d03e931-abfa-47e9-8f29-8419a44c07e9" providerId="ADAL" clId="{C45CAF04-DF3B-9548-B48E-9901E49DF121}" dt="2021-07-29T06:52:53.046" v="802"/>
          <ac:spMkLst>
            <pc:docMk/>
            <pc:sldMk cId="53902604" sldId="326"/>
            <ac:spMk id="103" creationId="{0E9C1602-2830-6541-885F-64DF791C3FDF}"/>
          </ac:spMkLst>
        </pc:spChg>
        <pc:spChg chg="add del mod">
          <ac:chgData name="Sang Hyun Kim" userId="0d03e931-abfa-47e9-8f29-8419a44c07e9" providerId="ADAL" clId="{C45CAF04-DF3B-9548-B48E-9901E49DF121}" dt="2021-07-29T06:52:53.046" v="802"/>
          <ac:spMkLst>
            <pc:docMk/>
            <pc:sldMk cId="53902604" sldId="326"/>
            <ac:spMk id="104" creationId="{2EB88347-E250-5B4E-8020-D1908A19764F}"/>
          </ac:spMkLst>
        </pc:spChg>
        <pc:spChg chg="add del mod">
          <ac:chgData name="Sang Hyun Kim" userId="0d03e931-abfa-47e9-8f29-8419a44c07e9" providerId="ADAL" clId="{C45CAF04-DF3B-9548-B48E-9901E49DF121}" dt="2021-07-29T06:52:53.046" v="802"/>
          <ac:spMkLst>
            <pc:docMk/>
            <pc:sldMk cId="53902604" sldId="326"/>
            <ac:spMk id="107" creationId="{3D3189C7-C593-164B-8053-72585301E4F9}"/>
          </ac:spMkLst>
        </pc:spChg>
        <pc:spChg chg="add del mod">
          <ac:chgData name="Sang Hyun Kim" userId="0d03e931-abfa-47e9-8f29-8419a44c07e9" providerId="ADAL" clId="{C45CAF04-DF3B-9548-B48E-9901E49DF121}" dt="2021-07-29T06:52:53.046" v="802"/>
          <ac:spMkLst>
            <pc:docMk/>
            <pc:sldMk cId="53902604" sldId="326"/>
            <ac:spMk id="108" creationId="{EF9DDD79-9360-9F4D-94D3-8BE037D4BDA7}"/>
          </ac:spMkLst>
        </pc:spChg>
        <pc:spChg chg="add del mod">
          <ac:chgData name="Sang Hyun Kim" userId="0d03e931-abfa-47e9-8f29-8419a44c07e9" providerId="ADAL" clId="{C45CAF04-DF3B-9548-B48E-9901E49DF121}" dt="2021-07-29T06:52:53.046" v="802"/>
          <ac:spMkLst>
            <pc:docMk/>
            <pc:sldMk cId="53902604" sldId="326"/>
            <ac:spMk id="109" creationId="{DB8DCE03-7C14-0E47-99FD-D3973111CBB4}"/>
          </ac:spMkLst>
        </pc:spChg>
        <pc:spChg chg="add del mod">
          <ac:chgData name="Sang Hyun Kim" userId="0d03e931-abfa-47e9-8f29-8419a44c07e9" providerId="ADAL" clId="{C45CAF04-DF3B-9548-B48E-9901E49DF121}" dt="2021-07-29T06:52:53.046" v="802"/>
          <ac:spMkLst>
            <pc:docMk/>
            <pc:sldMk cId="53902604" sldId="326"/>
            <ac:spMk id="110" creationId="{8BBFAD69-84EA-0D41-87BB-474F07C1CF85}"/>
          </ac:spMkLst>
        </pc:spChg>
        <pc:spChg chg="add del mod">
          <ac:chgData name="Sang Hyun Kim" userId="0d03e931-abfa-47e9-8f29-8419a44c07e9" providerId="ADAL" clId="{C45CAF04-DF3B-9548-B48E-9901E49DF121}" dt="2021-07-29T06:52:53.046" v="802"/>
          <ac:spMkLst>
            <pc:docMk/>
            <pc:sldMk cId="53902604" sldId="326"/>
            <ac:spMk id="111" creationId="{43DAA49A-60CF-7840-993C-1FDC77B0F2B2}"/>
          </ac:spMkLst>
        </pc:spChg>
        <pc:spChg chg="add del mod">
          <ac:chgData name="Sang Hyun Kim" userId="0d03e931-abfa-47e9-8f29-8419a44c07e9" providerId="ADAL" clId="{C45CAF04-DF3B-9548-B48E-9901E49DF121}" dt="2021-07-29T06:52:53.046" v="802"/>
          <ac:spMkLst>
            <pc:docMk/>
            <pc:sldMk cId="53902604" sldId="326"/>
            <ac:spMk id="112" creationId="{BA74EE64-469D-A649-9F04-A99E0B1405F2}"/>
          </ac:spMkLst>
        </pc:spChg>
        <pc:spChg chg="add del mod">
          <ac:chgData name="Sang Hyun Kim" userId="0d03e931-abfa-47e9-8f29-8419a44c07e9" providerId="ADAL" clId="{C45CAF04-DF3B-9548-B48E-9901E49DF121}" dt="2021-07-29T06:52:53.046" v="802"/>
          <ac:spMkLst>
            <pc:docMk/>
            <pc:sldMk cId="53902604" sldId="326"/>
            <ac:spMk id="113" creationId="{B309DD61-63A4-9449-9805-B799E169616C}"/>
          </ac:spMkLst>
        </pc:spChg>
        <pc:spChg chg="add del mod">
          <ac:chgData name="Sang Hyun Kim" userId="0d03e931-abfa-47e9-8f29-8419a44c07e9" providerId="ADAL" clId="{C45CAF04-DF3B-9548-B48E-9901E49DF121}" dt="2021-07-29T06:52:53.046" v="802"/>
          <ac:spMkLst>
            <pc:docMk/>
            <pc:sldMk cId="53902604" sldId="326"/>
            <ac:spMk id="116" creationId="{2D2C6A06-4098-7048-B4F7-87A1E8B77DD7}"/>
          </ac:spMkLst>
        </pc:spChg>
        <pc:spChg chg="add del mod">
          <ac:chgData name="Sang Hyun Kim" userId="0d03e931-abfa-47e9-8f29-8419a44c07e9" providerId="ADAL" clId="{C45CAF04-DF3B-9548-B48E-9901E49DF121}" dt="2021-07-29T06:52:53.046" v="802"/>
          <ac:spMkLst>
            <pc:docMk/>
            <pc:sldMk cId="53902604" sldId="326"/>
            <ac:spMk id="118" creationId="{8EE9FD73-520D-554D-B62E-840851021CDE}"/>
          </ac:spMkLst>
        </pc:spChg>
        <pc:spChg chg="add del mod">
          <ac:chgData name="Sang Hyun Kim" userId="0d03e931-abfa-47e9-8f29-8419a44c07e9" providerId="ADAL" clId="{C45CAF04-DF3B-9548-B48E-9901E49DF121}" dt="2021-07-29T06:52:53.046" v="802"/>
          <ac:spMkLst>
            <pc:docMk/>
            <pc:sldMk cId="53902604" sldId="326"/>
            <ac:spMk id="119" creationId="{3B9AF804-A673-F24E-9795-69B24CE77F2B}"/>
          </ac:spMkLst>
        </pc:spChg>
        <pc:spChg chg="add del mod">
          <ac:chgData name="Sang Hyun Kim" userId="0d03e931-abfa-47e9-8f29-8419a44c07e9" providerId="ADAL" clId="{C45CAF04-DF3B-9548-B48E-9901E49DF121}" dt="2021-07-29T06:52:53.046" v="802"/>
          <ac:spMkLst>
            <pc:docMk/>
            <pc:sldMk cId="53902604" sldId="326"/>
            <ac:spMk id="120" creationId="{C18E1E78-161E-9A49-BA41-63545228F16F}"/>
          </ac:spMkLst>
        </pc:spChg>
        <pc:spChg chg="add del mod">
          <ac:chgData name="Sang Hyun Kim" userId="0d03e931-abfa-47e9-8f29-8419a44c07e9" providerId="ADAL" clId="{C45CAF04-DF3B-9548-B48E-9901E49DF121}" dt="2021-07-29T06:52:53.046" v="802"/>
          <ac:spMkLst>
            <pc:docMk/>
            <pc:sldMk cId="53902604" sldId="326"/>
            <ac:spMk id="121" creationId="{7D663C75-9226-DC47-B4D0-F0C59095B4BF}"/>
          </ac:spMkLst>
        </pc:spChg>
        <pc:spChg chg="add del mod">
          <ac:chgData name="Sang Hyun Kim" userId="0d03e931-abfa-47e9-8f29-8419a44c07e9" providerId="ADAL" clId="{C45CAF04-DF3B-9548-B48E-9901E49DF121}" dt="2021-07-29T06:52:53.046" v="802"/>
          <ac:spMkLst>
            <pc:docMk/>
            <pc:sldMk cId="53902604" sldId="326"/>
            <ac:spMk id="126" creationId="{60EB4F13-5088-6C48-B417-5D9A1BF21A64}"/>
          </ac:spMkLst>
        </pc:spChg>
        <pc:spChg chg="add del mod">
          <ac:chgData name="Sang Hyun Kim" userId="0d03e931-abfa-47e9-8f29-8419a44c07e9" providerId="ADAL" clId="{C45CAF04-DF3B-9548-B48E-9901E49DF121}" dt="2021-07-29T06:52:53.046" v="802"/>
          <ac:spMkLst>
            <pc:docMk/>
            <pc:sldMk cId="53902604" sldId="326"/>
            <ac:spMk id="127" creationId="{3192E71D-DCCD-E746-855B-FA2D3FFF7331}"/>
          </ac:spMkLst>
        </pc:spChg>
        <pc:spChg chg="add del mod">
          <ac:chgData name="Sang Hyun Kim" userId="0d03e931-abfa-47e9-8f29-8419a44c07e9" providerId="ADAL" clId="{C45CAF04-DF3B-9548-B48E-9901E49DF121}" dt="2021-07-29T06:52:53.046" v="802"/>
          <ac:spMkLst>
            <pc:docMk/>
            <pc:sldMk cId="53902604" sldId="326"/>
            <ac:spMk id="128" creationId="{9ECF5E0E-7A07-5B41-90C5-CA2D483AB60F}"/>
          </ac:spMkLst>
        </pc:spChg>
        <pc:spChg chg="add del mod">
          <ac:chgData name="Sang Hyun Kim" userId="0d03e931-abfa-47e9-8f29-8419a44c07e9" providerId="ADAL" clId="{C45CAF04-DF3B-9548-B48E-9901E49DF121}" dt="2021-07-29T06:52:53.046" v="802"/>
          <ac:spMkLst>
            <pc:docMk/>
            <pc:sldMk cId="53902604" sldId="326"/>
            <ac:spMk id="129" creationId="{56A08959-9131-C845-9D94-7E59ECE158C5}"/>
          </ac:spMkLst>
        </pc:spChg>
        <pc:spChg chg="add del mod">
          <ac:chgData name="Sang Hyun Kim" userId="0d03e931-abfa-47e9-8f29-8419a44c07e9" providerId="ADAL" clId="{C45CAF04-DF3B-9548-B48E-9901E49DF121}" dt="2021-07-29T06:52:53.046" v="802"/>
          <ac:spMkLst>
            <pc:docMk/>
            <pc:sldMk cId="53902604" sldId="326"/>
            <ac:spMk id="130" creationId="{18830421-2DE4-2C47-8B76-ED30EEB67DF3}"/>
          </ac:spMkLst>
        </pc:spChg>
        <pc:spChg chg="add del mod">
          <ac:chgData name="Sang Hyun Kim" userId="0d03e931-abfa-47e9-8f29-8419a44c07e9" providerId="ADAL" clId="{C45CAF04-DF3B-9548-B48E-9901E49DF121}" dt="2021-07-29T06:52:53.046" v="802"/>
          <ac:spMkLst>
            <pc:docMk/>
            <pc:sldMk cId="53902604" sldId="326"/>
            <ac:spMk id="131" creationId="{8B615719-5146-7440-A961-D15BE68C668C}"/>
          </ac:spMkLst>
        </pc:spChg>
        <pc:spChg chg="add del mod">
          <ac:chgData name="Sang Hyun Kim" userId="0d03e931-abfa-47e9-8f29-8419a44c07e9" providerId="ADAL" clId="{C45CAF04-DF3B-9548-B48E-9901E49DF121}" dt="2021-07-29T06:52:53.046" v="802"/>
          <ac:spMkLst>
            <pc:docMk/>
            <pc:sldMk cId="53902604" sldId="326"/>
            <ac:spMk id="132" creationId="{3B9D9EBD-A09A-F14F-9AEE-902BC865DAB2}"/>
          </ac:spMkLst>
        </pc:spChg>
        <pc:spChg chg="add mod">
          <ac:chgData name="Sang Hyun Kim" userId="0d03e931-abfa-47e9-8f29-8419a44c07e9" providerId="ADAL" clId="{C45CAF04-DF3B-9548-B48E-9901E49DF121}" dt="2021-07-29T06:53:01.479" v="847" actId="164"/>
          <ac:spMkLst>
            <pc:docMk/>
            <pc:sldMk cId="53902604" sldId="326"/>
            <ac:spMk id="133" creationId="{717DCB09-9BC1-1742-80CA-86E59F44AE00}"/>
          </ac:spMkLst>
        </pc:spChg>
        <pc:spChg chg="add mod">
          <ac:chgData name="Sang Hyun Kim" userId="0d03e931-abfa-47e9-8f29-8419a44c07e9" providerId="ADAL" clId="{C45CAF04-DF3B-9548-B48E-9901E49DF121}" dt="2021-07-29T06:53:01.479" v="847" actId="164"/>
          <ac:spMkLst>
            <pc:docMk/>
            <pc:sldMk cId="53902604" sldId="326"/>
            <ac:spMk id="137" creationId="{F5C32A86-59C7-8443-9778-AF0C11C1B9FE}"/>
          </ac:spMkLst>
        </pc:spChg>
        <pc:spChg chg="add mod">
          <ac:chgData name="Sang Hyun Kim" userId="0d03e931-abfa-47e9-8f29-8419a44c07e9" providerId="ADAL" clId="{C45CAF04-DF3B-9548-B48E-9901E49DF121}" dt="2021-07-29T06:53:01.479" v="847" actId="164"/>
          <ac:spMkLst>
            <pc:docMk/>
            <pc:sldMk cId="53902604" sldId="326"/>
            <ac:spMk id="138" creationId="{D6C4785D-2000-1A45-B68B-A313674F948A}"/>
          </ac:spMkLst>
        </pc:spChg>
        <pc:spChg chg="add mod">
          <ac:chgData name="Sang Hyun Kim" userId="0d03e931-abfa-47e9-8f29-8419a44c07e9" providerId="ADAL" clId="{C45CAF04-DF3B-9548-B48E-9901E49DF121}" dt="2021-07-29T06:55:48.953" v="961" actId="1038"/>
          <ac:spMkLst>
            <pc:docMk/>
            <pc:sldMk cId="53902604" sldId="326"/>
            <ac:spMk id="139" creationId="{B635999D-3069-2149-AD6E-1A17740FB15C}"/>
          </ac:spMkLst>
        </pc:spChg>
        <pc:spChg chg="add mod">
          <ac:chgData name="Sang Hyun Kim" userId="0d03e931-abfa-47e9-8f29-8419a44c07e9" providerId="ADAL" clId="{C45CAF04-DF3B-9548-B48E-9901E49DF121}" dt="2021-07-29T06:55:48.953" v="961" actId="1038"/>
          <ac:spMkLst>
            <pc:docMk/>
            <pc:sldMk cId="53902604" sldId="326"/>
            <ac:spMk id="140" creationId="{B73D3F38-4AE1-B04A-82ED-F7043DB18CAE}"/>
          </ac:spMkLst>
        </pc:spChg>
        <pc:spChg chg="add mod">
          <ac:chgData name="Sang Hyun Kim" userId="0d03e931-abfa-47e9-8f29-8419a44c07e9" providerId="ADAL" clId="{C45CAF04-DF3B-9548-B48E-9901E49DF121}" dt="2021-07-29T06:55:48.953" v="961" actId="1038"/>
          <ac:spMkLst>
            <pc:docMk/>
            <pc:sldMk cId="53902604" sldId="326"/>
            <ac:spMk id="141" creationId="{17A2ACB4-A16B-9C47-B68F-EACA4F006D6C}"/>
          </ac:spMkLst>
        </pc:spChg>
        <pc:spChg chg="add mod">
          <ac:chgData name="Sang Hyun Kim" userId="0d03e931-abfa-47e9-8f29-8419a44c07e9" providerId="ADAL" clId="{C45CAF04-DF3B-9548-B48E-9901E49DF121}" dt="2021-07-29T06:55:48.953" v="961" actId="1038"/>
          <ac:spMkLst>
            <pc:docMk/>
            <pc:sldMk cId="53902604" sldId="326"/>
            <ac:spMk id="142" creationId="{AA7B3DDD-AEC8-F84C-803F-B5D3F7002D08}"/>
          </ac:spMkLst>
        </pc:spChg>
        <pc:spChg chg="add mod">
          <ac:chgData name="Sang Hyun Kim" userId="0d03e931-abfa-47e9-8f29-8419a44c07e9" providerId="ADAL" clId="{C45CAF04-DF3B-9548-B48E-9901E49DF121}" dt="2021-07-29T06:53:01.479" v="847" actId="164"/>
          <ac:spMkLst>
            <pc:docMk/>
            <pc:sldMk cId="53902604" sldId="326"/>
            <ac:spMk id="143" creationId="{843B1CF0-23C1-DF4C-B924-BEB31767FC7C}"/>
          </ac:spMkLst>
        </pc:spChg>
        <pc:spChg chg="add mod">
          <ac:chgData name="Sang Hyun Kim" userId="0d03e931-abfa-47e9-8f29-8419a44c07e9" providerId="ADAL" clId="{C45CAF04-DF3B-9548-B48E-9901E49DF121}" dt="2021-07-29T06:53:01.479" v="847" actId="164"/>
          <ac:spMkLst>
            <pc:docMk/>
            <pc:sldMk cId="53902604" sldId="326"/>
            <ac:spMk id="144" creationId="{5F628383-9DE7-DA41-87AD-9F5D52393932}"/>
          </ac:spMkLst>
        </pc:spChg>
        <pc:spChg chg="add mod">
          <ac:chgData name="Sang Hyun Kim" userId="0d03e931-abfa-47e9-8f29-8419a44c07e9" providerId="ADAL" clId="{C45CAF04-DF3B-9548-B48E-9901E49DF121}" dt="2021-07-29T06:53:01.479" v="847" actId="164"/>
          <ac:spMkLst>
            <pc:docMk/>
            <pc:sldMk cId="53902604" sldId="326"/>
            <ac:spMk id="147" creationId="{CDD00764-BFB4-E74C-A411-36157712E25C}"/>
          </ac:spMkLst>
        </pc:spChg>
        <pc:spChg chg="add mod">
          <ac:chgData name="Sang Hyun Kim" userId="0d03e931-abfa-47e9-8f29-8419a44c07e9" providerId="ADAL" clId="{C45CAF04-DF3B-9548-B48E-9901E49DF121}" dt="2021-07-29T06:53:01.479" v="847" actId="164"/>
          <ac:spMkLst>
            <pc:docMk/>
            <pc:sldMk cId="53902604" sldId="326"/>
            <ac:spMk id="148" creationId="{91ECCD31-DDC9-5F42-8E43-880B737964FA}"/>
          </ac:spMkLst>
        </pc:spChg>
        <pc:spChg chg="add mod">
          <ac:chgData name="Sang Hyun Kim" userId="0d03e931-abfa-47e9-8f29-8419a44c07e9" providerId="ADAL" clId="{C45CAF04-DF3B-9548-B48E-9901E49DF121}" dt="2021-07-29T06:53:01.479" v="847" actId="164"/>
          <ac:spMkLst>
            <pc:docMk/>
            <pc:sldMk cId="53902604" sldId="326"/>
            <ac:spMk id="149" creationId="{F66C7782-F036-6448-BCE7-DE35231DC1E6}"/>
          </ac:spMkLst>
        </pc:spChg>
        <pc:spChg chg="add mod">
          <ac:chgData name="Sang Hyun Kim" userId="0d03e931-abfa-47e9-8f29-8419a44c07e9" providerId="ADAL" clId="{C45CAF04-DF3B-9548-B48E-9901E49DF121}" dt="2021-07-29T06:53:01.479" v="847" actId="164"/>
          <ac:spMkLst>
            <pc:docMk/>
            <pc:sldMk cId="53902604" sldId="326"/>
            <ac:spMk id="150" creationId="{205F9AF4-1CAD-554F-857D-FE9761A35A24}"/>
          </ac:spMkLst>
        </pc:spChg>
        <pc:spChg chg="add mod">
          <ac:chgData name="Sang Hyun Kim" userId="0d03e931-abfa-47e9-8f29-8419a44c07e9" providerId="ADAL" clId="{C45CAF04-DF3B-9548-B48E-9901E49DF121}" dt="2021-07-29T06:53:01.479" v="847" actId="164"/>
          <ac:spMkLst>
            <pc:docMk/>
            <pc:sldMk cId="53902604" sldId="326"/>
            <ac:spMk id="151" creationId="{3D8B4307-A05D-734C-9903-9E9418BF3ADE}"/>
          </ac:spMkLst>
        </pc:spChg>
        <pc:spChg chg="add mod">
          <ac:chgData name="Sang Hyun Kim" userId="0d03e931-abfa-47e9-8f29-8419a44c07e9" providerId="ADAL" clId="{C45CAF04-DF3B-9548-B48E-9901E49DF121}" dt="2021-07-29T06:53:01.479" v="847" actId="164"/>
          <ac:spMkLst>
            <pc:docMk/>
            <pc:sldMk cId="53902604" sldId="326"/>
            <ac:spMk id="152" creationId="{F869F5F7-7146-494D-81AE-446956C1021E}"/>
          </ac:spMkLst>
        </pc:spChg>
        <pc:spChg chg="add mod">
          <ac:chgData name="Sang Hyun Kim" userId="0d03e931-abfa-47e9-8f29-8419a44c07e9" providerId="ADAL" clId="{C45CAF04-DF3B-9548-B48E-9901E49DF121}" dt="2021-07-29T06:53:01.479" v="847" actId="164"/>
          <ac:spMkLst>
            <pc:docMk/>
            <pc:sldMk cId="53902604" sldId="326"/>
            <ac:spMk id="153" creationId="{1B67F94E-ADDE-474C-B591-4CF192A397B2}"/>
          </ac:spMkLst>
        </pc:spChg>
        <pc:spChg chg="add mod">
          <ac:chgData name="Sang Hyun Kim" userId="0d03e931-abfa-47e9-8f29-8419a44c07e9" providerId="ADAL" clId="{C45CAF04-DF3B-9548-B48E-9901E49DF121}" dt="2021-07-29T06:53:01.479" v="847" actId="164"/>
          <ac:spMkLst>
            <pc:docMk/>
            <pc:sldMk cId="53902604" sldId="326"/>
            <ac:spMk id="156" creationId="{CB91879E-2A46-0744-9387-B33BF5D3D07F}"/>
          </ac:spMkLst>
        </pc:spChg>
        <pc:spChg chg="add mod">
          <ac:chgData name="Sang Hyun Kim" userId="0d03e931-abfa-47e9-8f29-8419a44c07e9" providerId="ADAL" clId="{C45CAF04-DF3B-9548-B48E-9901E49DF121}" dt="2021-07-29T06:53:01.479" v="847" actId="164"/>
          <ac:spMkLst>
            <pc:docMk/>
            <pc:sldMk cId="53902604" sldId="326"/>
            <ac:spMk id="158" creationId="{BACEE0C1-99B9-E249-878A-2F3D1616FFE2}"/>
          </ac:spMkLst>
        </pc:spChg>
        <pc:spChg chg="add mod">
          <ac:chgData name="Sang Hyun Kim" userId="0d03e931-abfa-47e9-8f29-8419a44c07e9" providerId="ADAL" clId="{C45CAF04-DF3B-9548-B48E-9901E49DF121}" dt="2021-07-29T06:53:01.479" v="847" actId="164"/>
          <ac:spMkLst>
            <pc:docMk/>
            <pc:sldMk cId="53902604" sldId="326"/>
            <ac:spMk id="159" creationId="{434322CB-DAF2-3742-A512-54585944D0DA}"/>
          </ac:spMkLst>
        </pc:spChg>
        <pc:spChg chg="add mod">
          <ac:chgData name="Sang Hyun Kim" userId="0d03e931-abfa-47e9-8f29-8419a44c07e9" providerId="ADAL" clId="{C45CAF04-DF3B-9548-B48E-9901E49DF121}" dt="2021-07-29T06:53:01.479" v="847" actId="164"/>
          <ac:spMkLst>
            <pc:docMk/>
            <pc:sldMk cId="53902604" sldId="326"/>
            <ac:spMk id="160" creationId="{8BCAF395-B7FE-9E4A-A807-53B5760B544C}"/>
          </ac:spMkLst>
        </pc:spChg>
        <pc:spChg chg="add mod">
          <ac:chgData name="Sang Hyun Kim" userId="0d03e931-abfa-47e9-8f29-8419a44c07e9" providerId="ADAL" clId="{C45CAF04-DF3B-9548-B48E-9901E49DF121}" dt="2021-07-29T06:53:01.479" v="847" actId="164"/>
          <ac:spMkLst>
            <pc:docMk/>
            <pc:sldMk cId="53902604" sldId="326"/>
            <ac:spMk id="161" creationId="{64397407-EAA4-C546-A1EA-50182BF4B2C8}"/>
          </ac:spMkLst>
        </pc:spChg>
        <pc:spChg chg="add mod">
          <ac:chgData name="Sang Hyun Kim" userId="0d03e931-abfa-47e9-8f29-8419a44c07e9" providerId="ADAL" clId="{C45CAF04-DF3B-9548-B48E-9901E49DF121}" dt="2021-07-29T06:53:01.479" v="847" actId="164"/>
          <ac:spMkLst>
            <pc:docMk/>
            <pc:sldMk cId="53902604" sldId="326"/>
            <ac:spMk id="166" creationId="{13C9E5DC-FA5C-3941-80F5-A323F9E68B77}"/>
          </ac:spMkLst>
        </pc:spChg>
        <pc:spChg chg="add mod">
          <ac:chgData name="Sang Hyun Kim" userId="0d03e931-abfa-47e9-8f29-8419a44c07e9" providerId="ADAL" clId="{C45CAF04-DF3B-9548-B48E-9901E49DF121}" dt="2021-07-29T06:53:01.479" v="847" actId="164"/>
          <ac:spMkLst>
            <pc:docMk/>
            <pc:sldMk cId="53902604" sldId="326"/>
            <ac:spMk id="167" creationId="{C6858126-6E97-3342-9489-782EFC51CC5F}"/>
          </ac:spMkLst>
        </pc:spChg>
        <pc:spChg chg="add mod">
          <ac:chgData name="Sang Hyun Kim" userId="0d03e931-abfa-47e9-8f29-8419a44c07e9" providerId="ADAL" clId="{C45CAF04-DF3B-9548-B48E-9901E49DF121}" dt="2021-07-29T06:53:01.479" v="847" actId="164"/>
          <ac:spMkLst>
            <pc:docMk/>
            <pc:sldMk cId="53902604" sldId="326"/>
            <ac:spMk id="168" creationId="{902821C9-D99D-D948-9C47-B870A15CE82E}"/>
          </ac:spMkLst>
        </pc:spChg>
        <pc:spChg chg="add mod">
          <ac:chgData name="Sang Hyun Kim" userId="0d03e931-abfa-47e9-8f29-8419a44c07e9" providerId="ADAL" clId="{C45CAF04-DF3B-9548-B48E-9901E49DF121}" dt="2021-07-29T06:53:01.479" v="847" actId="164"/>
          <ac:spMkLst>
            <pc:docMk/>
            <pc:sldMk cId="53902604" sldId="326"/>
            <ac:spMk id="169" creationId="{308BED37-6F9A-4F46-B1C6-9DED9CBECF82}"/>
          </ac:spMkLst>
        </pc:spChg>
        <pc:spChg chg="add mod">
          <ac:chgData name="Sang Hyun Kim" userId="0d03e931-abfa-47e9-8f29-8419a44c07e9" providerId="ADAL" clId="{C45CAF04-DF3B-9548-B48E-9901E49DF121}" dt="2021-07-29T06:53:53.670" v="888" actId="2085"/>
          <ac:spMkLst>
            <pc:docMk/>
            <pc:sldMk cId="53902604" sldId="326"/>
            <ac:spMk id="170" creationId="{B493F156-FAE3-ED4D-8B5E-9ACE07A890D5}"/>
          </ac:spMkLst>
        </pc:spChg>
        <pc:spChg chg="add mod">
          <ac:chgData name="Sang Hyun Kim" userId="0d03e931-abfa-47e9-8f29-8419a44c07e9" providerId="ADAL" clId="{C45CAF04-DF3B-9548-B48E-9901E49DF121}" dt="2021-07-29T06:53:01.479" v="847" actId="164"/>
          <ac:spMkLst>
            <pc:docMk/>
            <pc:sldMk cId="53902604" sldId="326"/>
            <ac:spMk id="171" creationId="{27D717F0-E9E2-3446-A2CA-D93D12079E32}"/>
          </ac:spMkLst>
        </pc:spChg>
        <pc:spChg chg="add mod">
          <ac:chgData name="Sang Hyun Kim" userId="0d03e931-abfa-47e9-8f29-8419a44c07e9" providerId="ADAL" clId="{C45CAF04-DF3B-9548-B48E-9901E49DF121}" dt="2021-07-29T06:53:01.479" v="847" actId="164"/>
          <ac:spMkLst>
            <pc:docMk/>
            <pc:sldMk cId="53902604" sldId="326"/>
            <ac:spMk id="172" creationId="{E8C3F8FC-E1F7-2C4E-9882-70A89D12BFEF}"/>
          </ac:spMkLst>
        </pc:spChg>
        <pc:spChg chg="mod">
          <ac:chgData name="Sang Hyun Kim" userId="0d03e931-abfa-47e9-8f29-8419a44c07e9" providerId="ADAL" clId="{C45CAF04-DF3B-9548-B48E-9901E49DF121}" dt="2021-07-29T06:56:35.043" v="1067" actId="20577"/>
          <ac:spMkLst>
            <pc:docMk/>
            <pc:sldMk cId="53902604" sldId="326"/>
            <ac:spMk id="289" creationId="{1EAD6400-5B3A-8C4F-BB1E-498F5FC9C1C9}"/>
          </ac:spMkLst>
        </pc:spChg>
        <pc:grpChg chg="add mod">
          <ac:chgData name="Sang Hyun Kim" userId="0d03e931-abfa-47e9-8f29-8419a44c07e9" providerId="ADAL" clId="{C45CAF04-DF3B-9548-B48E-9901E49DF121}" dt="2021-07-29T06:55:53.737" v="963" actId="1076"/>
          <ac:grpSpMkLst>
            <pc:docMk/>
            <pc:sldMk cId="53902604" sldId="326"/>
            <ac:grpSpMk id="3" creationId="{66F9DAEF-226B-6B4F-BC84-AE1D9020500C}"/>
          </ac:grpSpMkLst>
        </pc:grpChg>
        <pc:grpChg chg="del">
          <ac:chgData name="Sang Hyun Kim" userId="0d03e931-abfa-47e9-8f29-8419a44c07e9" providerId="ADAL" clId="{C45CAF04-DF3B-9548-B48E-9901E49DF121}" dt="2021-07-29T06:52:47.138" v="800" actId="478"/>
          <ac:grpSpMkLst>
            <pc:docMk/>
            <pc:sldMk cId="53902604" sldId="326"/>
            <ac:grpSpMk id="6" creationId="{AC4B6E7C-0549-6745-94B6-CFE56C861678}"/>
          </ac:grpSpMkLst>
        </pc:grpChg>
        <pc:grpChg chg="del">
          <ac:chgData name="Sang Hyun Kim" userId="0d03e931-abfa-47e9-8f29-8419a44c07e9" providerId="ADAL" clId="{C45CAF04-DF3B-9548-B48E-9901E49DF121}" dt="2021-07-29T06:53:08.524" v="868" actId="478"/>
          <ac:grpSpMkLst>
            <pc:docMk/>
            <pc:sldMk cId="53902604" sldId="326"/>
            <ac:grpSpMk id="17" creationId="{24894FF2-1CC6-284B-A00E-17DE2D91C653}"/>
          </ac:grpSpMkLst>
        </pc:grpChg>
        <pc:cxnChg chg="add del mod">
          <ac:chgData name="Sang Hyun Kim" userId="0d03e931-abfa-47e9-8f29-8419a44c07e9" providerId="ADAL" clId="{C45CAF04-DF3B-9548-B48E-9901E49DF121}" dt="2021-07-29T06:52:53.046" v="802"/>
          <ac:cxnSpMkLst>
            <pc:docMk/>
            <pc:sldMk cId="53902604" sldId="326"/>
            <ac:cxnSpMk id="94" creationId="{240FEDD5-5C4D-4945-BA50-0F26F2264711}"/>
          </ac:cxnSpMkLst>
        </pc:cxnChg>
        <pc:cxnChg chg="add del mod">
          <ac:chgData name="Sang Hyun Kim" userId="0d03e931-abfa-47e9-8f29-8419a44c07e9" providerId="ADAL" clId="{C45CAF04-DF3B-9548-B48E-9901E49DF121}" dt="2021-07-29T06:52:53.046" v="802"/>
          <ac:cxnSpMkLst>
            <pc:docMk/>
            <pc:sldMk cId="53902604" sldId="326"/>
            <ac:cxnSpMk id="95" creationId="{3FD63343-271C-7D44-B870-A1390A592A1E}"/>
          </ac:cxnSpMkLst>
        </pc:cxnChg>
        <pc:cxnChg chg="add del mod">
          <ac:chgData name="Sang Hyun Kim" userId="0d03e931-abfa-47e9-8f29-8419a44c07e9" providerId="ADAL" clId="{C45CAF04-DF3B-9548-B48E-9901E49DF121}" dt="2021-07-29T06:52:53.046" v="802"/>
          <ac:cxnSpMkLst>
            <pc:docMk/>
            <pc:sldMk cId="53902604" sldId="326"/>
            <ac:cxnSpMk id="96" creationId="{F02F67EB-01CE-C747-8626-7D70F34B6DF8}"/>
          </ac:cxnSpMkLst>
        </pc:cxnChg>
        <pc:cxnChg chg="add del mod">
          <ac:chgData name="Sang Hyun Kim" userId="0d03e931-abfa-47e9-8f29-8419a44c07e9" providerId="ADAL" clId="{C45CAF04-DF3B-9548-B48E-9901E49DF121}" dt="2021-07-29T06:52:53.046" v="802"/>
          <ac:cxnSpMkLst>
            <pc:docMk/>
            <pc:sldMk cId="53902604" sldId="326"/>
            <ac:cxnSpMk id="105" creationId="{21F90A21-8F66-FB4D-AFFF-DC5BB2995A82}"/>
          </ac:cxnSpMkLst>
        </pc:cxnChg>
        <pc:cxnChg chg="add del mod">
          <ac:chgData name="Sang Hyun Kim" userId="0d03e931-abfa-47e9-8f29-8419a44c07e9" providerId="ADAL" clId="{C45CAF04-DF3B-9548-B48E-9901E49DF121}" dt="2021-07-29T06:52:53.046" v="802"/>
          <ac:cxnSpMkLst>
            <pc:docMk/>
            <pc:sldMk cId="53902604" sldId="326"/>
            <ac:cxnSpMk id="106" creationId="{DFD2FB4E-C6D8-9445-B2E4-D02FA2BCF6E9}"/>
          </ac:cxnSpMkLst>
        </pc:cxnChg>
        <pc:cxnChg chg="add del mod">
          <ac:chgData name="Sang Hyun Kim" userId="0d03e931-abfa-47e9-8f29-8419a44c07e9" providerId="ADAL" clId="{C45CAF04-DF3B-9548-B48E-9901E49DF121}" dt="2021-07-29T06:52:53.046" v="802"/>
          <ac:cxnSpMkLst>
            <pc:docMk/>
            <pc:sldMk cId="53902604" sldId="326"/>
            <ac:cxnSpMk id="114" creationId="{DF9D55C4-939B-F94A-A10D-DDB105671AAC}"/>
          </ac:cxnSpMkLst>
        </pc:cxnChg>
        <pc:cxnChg chg="add del mod">
          <ac:chgData name="Sang Hyun Kim" userId="0d03e931-abfa-47e9-8f29-8419a44c07e9" providerId="ADAL" clId="{C45CAF04-DF3B-9548-B48E-9901E49DF121}" dt="2021-07-29T06:52:53.046" v="802"/>
          <ac:cxnSpMkLst>
            <pc:docMk/>
            <pc:sldMk cId="53902604" sldId="326"/>
            <ac:cxnSpMk id="115" creationId="{B09E6674-7603-CD4B-A2A2-C784C784108F}"/>
          </ac:cxnSpMkLst>
        </pc:cxnChg>
        <pc:cxnChg chg="add del mod">
          <ac:chgData name="Sang Hyun Kim" userId="0d03e931-abfa-47e9-8f29-8419a44c07e9" providerId="ADAL" clId="{C45CAF04-DF3B-9548-B48E-9901E49DF121}" dt="2021-07-29T06:52:53.046" v="802"/>
          <ac:cxnSpMkLst>
            <pc:docMk/>
            <pc:sldMk cId="53902604" sldId="326"/>
            <ac:cxnSpMk id="117" creationId="{AD4611C6-B641-3148-9CB0-1332AF8CA8D0}"/>
          </ac:cxnSpMkLst>
        </pc:cxnChg>
        <pc:cxnChg chg="add del mod">
          <ac:chgData name="Sang Hyun Kim" userId="0d03e931-abfa-47e9-8f29-8419a44c07e9" providerId="ADAL" clId="{C45CAF04-DF3B-9548-B48E-9901E49DF121}" dt="2021-07-29T06:52:53.046" v="802"/>
          <ac:cxnSpMkLst>
            <pc:docMk/>
            <pc:sldMk cId="53902604" sldId="326"/>
            <ac:cxnSpMk id="122" creationId="{2E43724D-6121-0541-A52C-B7D2E58E78ED}"/>
          </ac:cxnSpMkLst>
        </pc:cxnChg>
        <pc:cxnChg chg="add del mod">
          <ac:chgData name="Sang Hyun Kim" userId="0d03e931-abfa-47e9-8f29-8419a44c07e9" providerId="ADAL" clId="{C45CAF04-DF3B-9548-B48E-9901E49DF121}" dt="2021-07-29T06:52:53.046" v="802"/>
          <ac:cxnSpMkLst>
            <pc:docMk/>
            <pc:sldMk cId="53902604" sldId="326"/>
            <ac:cxnSpMk id="123" creationId="{B5779CD4-4D5C-194A-8114-A995736C2BED}"/>
          </ac:cxnSpMkLst>
        </pc:cxnChg>
        <pc:cxnChg chg="add del mod">
          <ac:chgData name="Sang Hyun Kim" userId="0d03e931-abfa-47e9-8f29-8419a44c07e9" providerId="ADAL" clId="{C45CAF04-DF3B-9548-B48E-9901E49DF121}" dt="2021-07-29T06:52:53.046" v="802"/>
          <ac:cxnSpMkLst>
            <pc:docMk/>
            <pc:sldMk cId="53902604" sldId="326"/>
            <ac:cxnSpMk id="124" creationId="{25BC83AC-6B8C-4C44-9899-79C18C20550E}"/>
          </ac:cxnSpMkLst>
        </pc:cxnChg>
        <pc:cxnChg chg="add del mod">
          <ac:chgData name="Sang Hyun Kim" userId="0d03e931-abfa-47e9-8f29-8419a44c07e9" providerId="ADAL" clId="{C45CAF04-DF3B-9548-B48E-9901E49DF121}" dt="2021-07-29T06:52:53.046" v="802"/>
          <ac:cxnSpMkLst>
            <pc:docMk/>
            <pc:sldMk cId="53902604" sldId="326"/>
            <ac:cxnSpMk id="125" creationId="{1661AB1E-04CD-9A47-AAE1-EEFD77BC7A1C}"/>
          </ac:cxnSpMkLst>
        </pc:cxnChg>
        <pc:cxnChg chg="add mod">
          <ac:chgData name="Sang Hyun Kim" userId="0d03e931-abfa-47e9-8f29-8419a44c07e9" providerId="ADAL" clId="{C45CAF04-DF3B-9548-B48E-9901E49DF121}" dt="2021-07-29T06:53:01.479" v="847" actId="164"/>
          <ac:cxnSpMkLst>
            <pc:docMk/>
            <pc:sldMk cId="53902604" sldId="326"/>
            <ac:cxnSpMk id="134" creationId="{5DF2031B-A46B-5D41-AE58-27E3E2701BCB}"/>
          </ac:cxnSpMkLst>
        </pc:cxnChg>
        <pc:cxnChg chg="add mod">
          <ac:chgData name="Sang Hyun Kim" userId="0d03e931-abfa-47e9-8f29-8419a44c07e9" providerId="ADAL" clId="{C45CAF04-DF3B-9548-B48E-9901E49DF121}" dt="2021-07-29T06:53:01.479" v="847" actId="164"/>
          <ac:cxnSpMkLst>
            <pc:docMk/>
            <pc:sldMk cId="53902604" sldId="326"/>
            <ac:cxnSpMk id="135" creationId="{7DBD3782-EA85-2E4F-9C77-24A4471FC7D5}"/>
          </ac:cxnSpMkLst>
        </pc:cxnChg>
        <pc:cxnChg chg="add mod">
          <ac:chgData name="Sang Hyun Kim" userId="0d03e931-abfa-47e9-8f29-8419a44c07e9" providerId="ADAL" clId="{C45CAF04-DF3B-9548-B48E-9901E49DF121}" dt="2021-07-29T06:53:01.479" v="847" actId="164"/>
          <ac:cxnSpMkLst>
            <pc:docMk/>
            <pc:sldMk cId="53902604" sldId="326"/>
            <ac:cxnSpMk id="136" creationId="{7432EEEE-202E-5344-8379-529D5DA4AAFF}"/>
          </ac:cxnSpMkLst>
        </pc:cxnChg>
        <pc:cxnChg chg="add mod">
          <ac:chgData name="Sang Hyun Kim" userId="0d03e931-abfa-47e9-8f29-8419a44c07e9" providerId="ADAL" clId="{C45CAF04-DF3B-9548-B48E-9901E49DF121}" dt="2021-07-29T06:53:01.479" v="847" actId="164"/>
          <ac:cxnSpMkLst>
            <pc:docMk/>
            <pc:sldMk cId="53902604" sldId="326"/>
            <ac:cxnSpMk id="145" creationId="{28085C4B-7479-294B-B14A-D5C30E550561}"/>
          </ac:cxnSpMkLst>
        </pc:cxnChg>
        <pc:cxnChg chg="add mod">
          <ac:chgData name="Sang Hyun Kim" userId="0d03e931-abfa-47e9-8f29-8419a44c07e9" providerId="ADAL" clId="{C45CAF04-DF3B-9548-B48E-9901E49DF121}" dt="2021-07-29T06:53:01.479" v="847" actId="164"/>
          <ac:cxnSpMkLst>
            <pc:docMk/>
            <pc:sldMk cId="53902604" sldId="326"/>
            <ac:cxnSpMk id="146" creationId="{43295360-5E53-534C-B4E4-5E692637757F}"/>
          </ac:cxnSpMkLst>
        </pc:cxnChg>
        <pc:cxnChg chg="add mod">
          <ac:chgData name="Sang Hyun Kim" userId="0d03e931-abfa-47e9-8f29-8419a44c07e9" providerId="ADAL" clId="{C45CAF04-DF3B-9548-B48E-9901E49DF121}" dt="2021-07-29T06:53:01.479" v="847" actId="164"/>
          <ac:cxnSpMkLst>
            <pc:docMk/>
            <pc:sldMk cId="53902604" sldId="326"/>
            <ac:cxnSpMk id="154" creationId="{755E9C86-5B2E-0443-A4E0-7394032456B7}"/>
          </ac:cxnSpMkLst>
        </pc:cxnChg>
        <pc:cxnChg chg="add mod">
          <ac:chgData name="Sang Hyun Kim" userId="0d03e931-abfa-47e9-8f29-8419a44c07e9" providerId="ADAL" clId="{C45CAF04-DF3B-9548-B48E-9901E49DF121}" dt="2021-07-29T06:53:01.479" v="847" actId="164"/>
          <ac:cxnSpMkLst>
            <pc:docMk/>
            <pc:sldMk cId="53902604" sldId="326"/>
            <ac:cxnSpMk id="155" creationId="{A1CE28CF-FF35-5143-B7EF-0C22A513637F}"/>
          </ac:cxnSpMkLst>
        </pc:cxnChg>
        <pc:cxnChg chg="add mod">
          <ac:chgData name="Sang Hyun Kim" userId="0d03e931-abfa-47e9-8f29-8419a44c07e9" providerId="ADAL" clId="{C45CAF04-DF3B-9548-B48E-9901E49DF121}" dt="2021-07-29T06:53:01.479" v="847" actId="164"/>
          <ac:cxnSpMkLst>
            <pc:docMk/>
            <pc:sldMk cId="53902604" sldId="326"/>
            <ac:cxnSpMk id="157" creationId="{BB8B4422-0B1B-C54E-B494-391DB7F573CE}"/>
          </ac:cxnSpMkLst>
        </pc:cxnChg>
        <pc:cxnChg chg="add mod">
          <ac:chgData name="Sang Hyun Kim" userId="0d03e931-abfa-47e9-8f29-8419a44c07e9" providerId="ADAL" clId="{C45CAF04-DF3B-9548-B48E-9901E49DF121}" dt="2021-07-29T06:53:01.479" v="847" actId="164"/>
          <ac:cxnSpMkLst>
            <pc:docMk/>
            <pc:sldMk cId="53902604" sldId="326"/>
            <ac:cxnSpMk id="162" creationId="{7BF3980F-39A9-4540-8924-CA5D7A3CED9E}"/>
          </ac:cxnSpMkLst>
        </pc:cxnChg>
        <pc:cxnChg chg="add mod">
          <ac:chgData name="Sang Hyun Kim" userId="0d03e931-abfa-47e9-8f29-8419a44c07e9" providerId="ADAL" clId="{C45CAF04-DF3B-9548-B48E-9901E49DF121}" dt="2021-07-29T06:53:01.479" v="847" actId="164"/>
          <ac:cxnSpMkLst>
            <pc:docMk/>
            <pc:sldMk cId="53902604" sldId="326"/>
            <ac:cxnSpMk id="163" creationId="{0547F601-D90A-224C-A8A5-BF2BDEDB82D9}"/>
          </ac:cxnSpMkLst>
        </pc:cxnChg>
        <pc:cxnChg chg="add mod">
          <ac:chgData name="Sang Hyun Kim" userId="0d03e931-abfa-47e9-8f29-8419a44c07e9" providerId="ADAL" clId="{C45CAF04-DF3B-9548-B48E-9901E49DF121}" dt="2021-07-29T06:53:01.479" v="847" actId="164"/>
          <ac:cxnSpMkLst>
            <pc:docMk/>
            <pc:sldMk cId="53902604" sldId="326"/>
            <ac:cxnSpMk id="164" creationId="{6D467862-01D2-B64D-8028-05BAE3130687}"/>
          </ac:cxnSpMkLst>
        </pc:cxnChg>
        <pc:cxnChg chg="add mod">
          <ac:chgData name="Sang Hyun Kim" userId="0d03e931-abfa-47e9-8f29-8419a44c07e9" providerId="ADAL" clId="{C45CAF04-DF3B-9548-B48E-9901E49DF121}" dt="2021-07-29T06:53:01.479" v="847" actId="164"/>
          <ac:cxnSpMkLst>
            <pc:docMk/>
            <pc:sldMk cId="53902604" sldId="326"/>
            <ac:cxnSpMk id="165" creationId="{D686F7AD-1ECF-404F-82FD-79FAEDFE7B70}"/>
          </ac:cxnSpMkLst>
        </pc:cxnChg>
        <pc:cxnChg chg="mod">
          <ac:chgData name="Sang Hyun Kim" userId="0d03e931-abfa-47e9-8f29-8419a44c07e9" providerId="ADAL" clId="{C45CAF04-DF3B-9548-B48E-9901E49DF121}" dt="2021-07-29T06:52:47.138" v="800" actId="478"/>
          <ac:cxnSpMkLst>
            <pc:docMk/>
            <pc:sldMk cId="53902604" sldId="326"/>
            <ac:cxnSpMk id="460" creationId="{1A19B70A-BF57-5D42-90CE-BF293D3A5D2D}"/>
          </ac:cxnSpMkLst>
        </pc:cxnChg>
        <pc:cxnChg chg="mod">
          <ac:chgData name="Sang Hyun Kim" userId="0d03e931-abfa-47e9-8f29-8419a44c07e9" providerId="ADAL" clId="{C45CAF04-DF3B-9548-B48E-9901E49DF121}" dt="2021-07-29T06:52:47.138" v="800" actId="478"/>
          <ac:cxnSpMkLst>
            <pc:docMk/>
            <pc:sldMk cId="53902604" sldId="326"/>
            <ac:cxnSpMk id="461" creationId="{117CA170-B3A7-E841-897F-73D897B21ABA}"/>
          </ac:cxnSpMkLst>
        </pc:cxnChg>
        <pc:cxnChg chg="mod">
          <ac:chgData name="Sang Hyun Kim" userId="0d03e931-abfa-47e9-8f29-8419a44c07e9" providerId="ADAL" clId="{C45CAF04-DF3B-9548-B48E-9901E49DF121}" dt="2021-07-29T06:52:47.138" v="800" actId="478"/>
          <ac:cxnSpMkLst>
            <pc:docMk/>
            <pc:sldMk cId="53902604" sldId="326"/>
            <ac:cxnSpMk id="462" creationId="{CA4E109A-E1B8-D245-9DC7-91B713FFB12E}"/>
          </ac:cxnSpMkLst>
        </pc:cxnChg>
        <pc:cxnChg chg="mod">
          <ac:chgData name="Sang Hyun Kim" userId="0d03e931-abfa-47e9-8f29-8419a44c07e9" providerId="ADAL" clId="{C45CAF04-DF3B-9548-B48E-9901E49DF121}" dt="2021-07-29T06:52:47.138" v="800" actId="478"/>
          <ac:cxnSpMkLst>
            <pc:docMk/>
            <pc:sldMk cId="53902604" sldId="326"/>
            <ac:cxnSpMk id="463" creationId="{AB59EAAB-F90C-D242-A9BF-E83571FA28D1}"/>
          </ac:cxnSpMkLst>
        </pc:cxnChg>
        <pc:cxnChg chg="mod">
          <ac:chgData name="Sang Hyun Kim" userId="0d03e931-abfa-47e9-8f29-8419a44c07e9" providerId="ADAL" clId="{C45CAF04-DF3B-9548-B48E-9901E49DF121}" dt="2021-07-29T06:52:47.138" v="800" actId="478"/>
          <ac:cxnSpMkLst>
            <pc:docMk/>
            <pc:sldMk cId="53902604" sldId="326"/>
            <ac:cxnSpMk id="464" creationId="{615F1E97-1DA2-9649-985F-FC70A19909A2}"/>
          </ac:cxnSpMkLst>
        </pc:cxnChg>
        <pc:cxnChg chg="mod">
          <ac:chgData name="Sang Hyun Kim" userId="0d03e931-abfa-47e9-8f29-8419a44c07e9" providerId="ADAL" clId="{C45CAF04-DF3B-9548-B48E-9901E49DF121}" dt="2021-07-29T06:52:47.138" v="800" actId="478"/>
          <ac:cxnSpMkLst>
            <pc:docMk/>
            <pc:sldMk cId="53902604" sldId="326"/>
            <ac:cxnSpMk id="465" creationId="{E106455C-9C7A-304B-B022-6B12A952A71C}"/>
          </ac:cxnSpMkLst>
        </pc:cxnChg>
        <pc:cxnChg chg="mod">
          <ac:chgData name="Sang Hyun Kim" userId="0d03e931-abfa-47e9-8f29-8419a44c07e9" providerId="ADAL" clId="{C45CAF04-DF3B-9548-B48E-9901E49DF121}" dt="2021-07-29T06:52:47.138" v="800" actId="478"/>
          <ac:cxnSpMkLst>
            <pc:docMk/>
            <pc:sldMk cId="53902604" sldId="326"/>
            <ac:cxnSpMk id="466" creationId="{05CB2E5B-5872-0743-A63F-5880C9FC4B14}"/>
          </ac:cxnSpMkLst>
        </pc:cxnChg>
        <pc:cxnChg chg="mod">
          <ac:chgData name="Sang Hyun Kim" userId="0d03e931-abfa-47e9-8f29-8419a44c07e9" providerId="ADAL" clId="{C45CAF04-DF3B-9548-B48E-9901E49DF121}" dt="2021-07-29T06:52:47.138" v="800" actId="478"/>
          <ac:cxnSpMkLst>
            <pc:docMk/>
            <pc:sldMk cId="53902604" sldId="326"/>
            <ac:cxnSpMk id="467" creationId="{B959BDB1-3432-5048-9663-83EE3930BD2B}"/>
          </ac:cxnSpMkLst>
        </pc:cxnChg>
        <pc:cxnChg chg="mod">
          <ac:chgData name="Sang Hyun Kim" userId="0d03e931-abfa-47e9-8f29-8419a44c07e9" providerId="ADAL" clId="{C45CAF04-DF3B-9548-B48E-9901E49DF121}" dt="2021-07-29T06:52:47.138" v="800" actId="478"/>
          <ac:cxnSpMkLst>
            <pc:docMk/>
            <pc:sldMk cId="53902604" sldId="326"/>
            <ac:cxnSpMk id="468" creationId="{FE7CC6AC-9454-A748-A174-612FE36B87CD}"/>
          </ac:cxnSpMkLst>
        </pc:cxnChg>
        <pc:cxnChg chg="mod">
          <ac:chgData name="Sang Hyun Kim" userId="0d03e931-abfa-47e9-8f29-8419a44c07e9" providerId="ADAL" clId="{C45CAF04-DF3B-9548-B48E-9901E49DF121}" dt="2021-07-29T06:52:47.138" v="800" actId="478"/>
          <ac:cxnSpMkLst>
            <pc:docMk/>
            <pc:sldMk cId="53902604" sldId="326"/>
            <ac:cxnSpMk id="469" creationId="{08500FC2-1CAA-5640-97F3-E0B10C8D2D5D}"/>
          </ac:cxnSpMkLst>
        </pc:cxnChg>
        <pc:cxnChg chg="mod">
          <ac:chgData name="Sang Hyun Kim" userId="0d03e931-abfa-47e9-8f29-8419a44c07e9" providerId="ADAL" clId="{C45CAF04-DF3B-9548-B48E-9901E49DF121}" dt="2021-07-29T06:52:47.138" v="800" actId="478"/>
          <ac:cxnSpMkLst>
            <pc:docMk/>
            <pc:sldMk cId="53902604" sldId="326"/>
            <ac:cxnSpMk id="470" creationId="{220E6368-EAE2-A846-AC7E-96E61CE08012}"/>
          </ac:cxnSpMkLst>
        </pc:cxnChg>
        <pc:cxnChg chg="mod">
          <ac:chgData name="Sang Hyun Kim" userId="0d03e931-abfa-47e9-8f29-8419a44c07e9" providerId="ADAL" clId="{C45CAF04-DF3B-9548-B48E-9901E49DF121}" dt="2021-07-29T06:52:47.138" v="800" actId="478"/>
          <ac:cxnSpMkLst>
            <pc:docMk/>
            <pc:sldMk cId="53902604" sldId="326"/>
            <ac:cxnSpMk id="471" creationId="{5C5A387A-F6F1-D343-87C6-AA3948DEA4E1}"/>
          </ac:cxnSpMkLst>
        </pc:cxnChg>
        <pc:cxnChg chg="mod">
          <ac:chgData name="Sang Hyun Kim" userId="0d03e931-abfa-47e9-8f29-8419a44c07e9" providerId="ADAL" clId="{C45CAF04-DF3B-9548-B48E-9901E49DF121}" dt="2021-07-29T06:52:47.138" v="800" actId="478"/>
          <ac:cxnSpMkLst>
            <pc:docMk/>
            <pc:sldMk cId="53902604" sldId="326"/>
            <ac:cxnSpMk id="472" creationId="{9BB1A85B-437C-D049-B276-51F058276BD8}"/>
          </ac:cxnSpMkLst>
        </pc:cxnChg>
        <pc:cxnChg chg="mod">
          <ac:chgData name="Sang Hyun Kim" userId="0d03e931-abfa-47e9-8f29-8419a44c07e9" providerId="ADAL" clId="{C45CAF04-DF3B-9548-B48E-9901E49DF121}" dt="2021-07-29T06:52:47.138" v="800" actId="478"/>
          <ac:cxnSpMkLst>
            <pc:docMk/>
            <pc:sldMk cId="53902604" sldId="326"/>
            <ac:cxnSpMk id="473" creationId="{D9B476F1-6E75-FD4B-919C-8FDBF49D778A}"/>
          </ac:cxnSpMkLst>
        </pc:cxnChg>
        <pc:cxnChg chg="mod">
          <ac:chgData name="Sang Hyun Kim" userId="0d03e931-abfa-47e9-8f29-8419a44c07e9" providerId="ADAL" clId="{C45CAF04-DF3B-9548-B48E-9901E49DF121}" dt="2021-07-29T06:52:47.138" v="800" actId="478"/>
          <ac:cxnSpMkLst>
            <pc:docMk/>
            <pc:sldMk cId="53902604" sldId="326"/>
            <ac:cxnSpMk id="474" creationId="{D4A294F6-4287-0147-B51A-08956C9225CA}"/>
          </ac:cxnSpMkLst>
        </pc:cxnChg>
        <pc:cxnChg chg="mod">
          <ac:chgData name="Sang Hyun Kim" userId="0d03e931-abfa-47e9-8f29-8419a44c07e9" providerId="ADAL" clId="{C45CAF04-DF3B-9548-B48E-9901E49DF121}" dt="2021-07-29T06:52:47.138" v="800" actId="478"/>
          <ac:cxnSpMkLst>
            <pc:docMk/>
            <pc:sldMk cId="53902604" sldId="326"/>
            <ac:cxnSpMk id="475" creationId="{6DBFB616-847F-5145-964B-6FFF22AEBA5B}"/>
          </ac:cxnSpMkLst>
        </pc:cxnChg>
        <pc:cxnChg chg="mod">
          <ac:chgData name="Sang Hyun Kim" userId="0d03e931-abfa-47e9-8f29-8419a44c07e9" providerId="ADAL" clId="{C45CAF04-DF3B-9548-B48E-9901E49DF121}" dt="2021-07-29T06:52:47.138" v="800" actId="478"/>
          <ac:cxnSpMkLst>
            <pc:docMk/>
            <pc:sldMk cId="53902604" sldId="326"/>
            <ac:cxnSpMk id="476" creationId="{5A78E57D-BEFA-0949-8C73-A0B5D21A9417}"/>
          </ac:cxnSpMkLst>
        </pc:cxnChg>
        <pc:cxnChg chg="mod">
          <ac:chgData name="Sang Hyun Kim" userId="0d03e931-abfa-47e9-8f29-8419a44c07e9" providerId="ADAL" clId="{C45CAF04-DF3B-9548-B48E-9901E49DF121}" dt="2021-07-29T06:52:47.138" v="800" actId="478"/>
          <ac:cxnSpMkLst>
            <pc:docMk/>
            <pc:sldMk cId="53902604" sldId="326"/>
            <ac:cxnSpMk id="477" creationId="{D8F73616-1B4C-7546-AECF-585B9CC6C8DA}"/>
          </ac:cxnSpMkLst>
        </pc:cxnChg>
        <pc:cxnChg chg="mod">
          <ac:chgData name="Sang Hyun Kim" userId="0d03e931-abfa-47e9-8f29-8419a44c07e9" providerId="ADAL" clId="{C45CAF04-DF3B-9548-B48E-9901E49DF121}" dt="2021-07-29T06:52:47.138" v="800" actId="478"/>
          <ac:cxnSpMkLst>
            <pc:docMk/>
            <pc:sldMk cId="53902604" sldId="326"/>
            <ac:cxnSpMk id="478" creationId="{C2D15712-DCBC-5246-B1B8-6D9D84CD37D8}"/>
          </ac:cxnSpMkLst>
        </pc:cxnChg>
        <pc:cxnChg chg="mod">
          <ac:chgData name="Sang Hyun Kim" userId="0d03e931-abfa-47e9-8f29-8419a44c07e9" providerId="ADAL" clId="{C45CAF04-DF3B-9548-B48E-9901E49DF121}" dt="2021-07-29T06:52:47.138" v="800" actId="478"/>
          <ac:cxnSpMkLst>
            <pc:docMk/>
            <pc:sldMk cId="53902604" sldId="326"/>
            <ac:cxnSpMk id="479" creationId="{D30E24B7-759A-C74F-A872-6884B03BB6CF}"/>
          </ac:cxnSpMkLst>
        </pc:cxnChg>
        <pc:cxnChg chg="mod">
          <ac:chgData name="Sang Hyun Kim" userId="0d03e931-abfa-47e9-8f29-8419a44c07e9" providerId="ADAL" clId="{C45CAF04-DF3B-9548-B48E-9901E49DF121}" dt="2021-07-29T06:52:47.138" v="800" actId="478"/>
          <ac:cxnSpMkLst>
            <pc:docMk/>
            <pc:sldMk cId="53902604" sldId="326"/>
            <ac:cxnSpMk id="480" creationId="{CD8657B3-59D0-0843-8C68-7C36E492A334}"/>
          </ac:cxnSpMkLst>
        </pc:cxnChg>
        <pc:cxnChg chg="mod">
          <ac:chgData name="Sang Hyun Kim" userId="0d03e931-abfa-47e9-8f29-8419a44c07e9" providerId="ADAL" clId="{C45CAF04-DF3B-9548-B48E-9901E49DF121}" dt="2021-07-29T06:52:47.138" v="800" actId="478"/>
          <ac:cxnSpMkLst>
            <pc:docMk/>
            <pc:sldMk cId="53902604" sldId="326"/>
            <ac:cxnSpMk id="481" creationId="{4697F5EE-FCD0-1A48-8FC8-850D65C253F8}"/>
          </ac:cxnSpMkLst>
        </pc:cxnChg>
        <pc:cxnChg chg="mod">
          <ac:chgData name="Sang Hyun Kim" userId="0d03e931-abfa-47e9-8f29-8419a44c07e9" providerId="ADAL" clId="{C45CAF04-DF3B-9548-B48E-9901E49DF121}" dt="2021-07-29T06:52:47.138" v="800" actId="478"/>
          <ac:cxnSpMkLst>
            <pc:docMk/>
            <pc:sldMk cId="53902604" sldId="326"/>
            <ac:cxnSpMk id="482" creationId="{9B16F165-6666-704F-B3A0-0FB20C4DD6E0}"/>
          </ac:cxnSpMkLst>
        </pc:cxnChg>
        <pc:cxnChg chg="mod">
          <ac:chgData name="Sang Hyun Kim" userId="0d03e931-abfa-47e9-8f29-8419a44c07e9" providerId="ADAL" clId="{C45CAF04-DF3B-9548-B48E-9901E49DF121}" dt="2021-07-29T06:52:47.138" v="800" actId="478"/>
          <ac:cxnSpMkLst>
            <pc:docMk/>
            <pc:sldMk cId="53902604" sldId="326"/>
            <ac:cxnSpMk id="483" creationId="{A5B31E77-37A6-3648-8569-6B917BAD86E1}"/>
          </ac:cxnSpMkLst>
        </pc:cxnChg>
        <pc:cxnChg chg="mod">
          <ac:chgData name="Sang Hyun Kim" userId="0d03e931-abfa-47e9-8f29-8419a44c07e9" providerId="ADAL" clId="{C45CAF04-DF3B-9548-B48E-9901E49DF121}" dt="2021-07-29T06:52:47.138" v="800" actId="478"/>
          <ac:cxnSpMkLst>
            <pc:docMk/>
            <pc:sldMk cId="53902604" sldId="326"/>
            <ac:cxnSpMk id="484" creationId="{4DDC4694-C1F7-474C-8269-F695400AF9FF}"/>
          </ac:cxnSpMkLst>
        </pc:cxnChg>
        <pc:cxnChg chg="mod">
          <ac:chgData name="Sang Hyun Kim" userId="0d03e931-abfa-47e9-8f29-8419a44c07e9" providerId="ADAL" clId="{C45CAF04-DF3B-9548-B48E-9901E49DF121}" dt="2021-07-29T06:52:47.138" v="800" actId="478"/>
          <ac:cxnSpMkLst>
            <pc:docMk/>
            <pc:sldMk cId="53902604" sldId="326"/>
            <ac:cxnSpMk id="485" creationId="{A5FC6753-3320-EA40-8977-BD9640E0E7DE}"/>
          </ac:cxnSpMkLst>
        </pc:cxnChg>
        <pc:cxnChg chg="mod">
          <ac:chgData name="Sang Hyun Kim" userId="0d03e931-abfa-47e9-8f29-8419a44c07e9" providerId="ADAL" clId="{C45CAF04-DF3B-9548-B48E-9901E49DF121}" dt="2021-07-29T06:52:47.138" v="800" actId="478"/>
          <ac:cxnSpMkLst>
            <pc:docMk/>
            <pc:sldMk cId="53902604" sldId="326"/>
            <ac:cxnSpMk id="486" creationId="{3B9D5B12-460E-CF4F-8B25-BA6643889003}"/>
          </ac:cxnSpMkLst>
        </pc:cxnChg>
      </pc:sldChg>
      <pc:sldMasterChg chg="del delSldLayout">
        <pc:chgData name="Sang Hyun Kim" userId="0d03e931-abfa-47e9-8f29-8419a44c07e9" providerId="ADAL" clId="{C45CAF04-DF3B-9548-B48E-9901E49DF121}" dt="2021-07-29T06:53:33.956" v="882" actId="2696"/>
        <pc:sldMasterMkLst>
          <pc:docMk/>
          <pc:sldMasterMk cId="3260328475" sldId="2147483675"/>
        </pc:sldMasterMkLst>
        <pc:sldLayoutChg chg="del">
          <pc:chgData name="Sang Hyun Kim" userId="0d03e931-abfa-47e9-8f29-8419a44c07e9" providerId="ADAL" clId="{C45CAF04-DF3B-9548-B48E-9901E49DF121}" dt="2021-07-29T06:53:33.956" v="882" actId="2696"/>
          <pc:sldLayoutMkLst>
            <pc:docMk/>
            <pc:sldMasterMk cId="3260328475" sldId="2147483675"/>
            <pc:sldLayoutMk cId="2191060800" sldId="2147483676"/>
          </pc:sldLayoutMkLst>
        </pc:sldLayoutChg>
        <pc:sldLayoutChg chg="del">
          <pc:chgData name="Sang Hyun Kim" userId="0d03e931-abfa-47e9-8f29-8419a44c07e9" providerId="ADAL" clId="{C45CAF04-DF3B-9548-B48E-9901E49DF121}" dt="2021-07-29T06:53:33.956" v="882" actId="2696"/>
          <pc:sldLayoutMkLst>
            <pc:docMk/>
            <pc:sldMasterMk cId="3260328475" sldId="2147483675"/>
            <pc:sldLayoutMk cId="2726126190" sldId="2147483677"/>
          </pc:sldLayoutMkLst>
        </pc:sldLayoutChg>
        <pc:sldLayoutChg chg="del">
          <pc:chgData name="Sang Hyun Kim" userId="0d03e931-abfa-47e9-8f29-8419a44c07e9" providerId="ADAL" clId="{C45CAF04-DF3B-9548-B48E-9901E49DF121}" dt="2021-07-29T06:53:33.956" v="882" actId="2696"/>
          <pc:sldLayoutMkLst>
            <pc:docMk/>
            <pc:sldMasterMk cId="3260328475" sldId="2147483675"/>
            <pc:sldLayoutMk cId="1653917579" sldId="2147483678"/>
          </pc:sldLayoutMkLst>
        </pc:sldLayoutChg>
        <pc:sldLayoutChg chg="del">
          <pc:chgData name="Sang Hyun Kim" userId="0d03e931-abfa-47e9-8f29-8419a44c07e9" providerId="ADAL" clId="{C45CAF04-DF3B-9548-B48E-9901E49DF121}" dt="2021-07-29T06:53:33.956" v="882" actId="2696"/>
          <pc:sldLayoutMkLst>
            <pc:docMk/>
            <pc:sldMasterMk cId="3260328475" sldId="2147483675"/>
            <pc:sldLayoutMk cId="2463921250" sldId="2147483679"/>
          </pc:sldLayoutMkLst>
        </pc:sldLayoutChg>
        <pc:sldLayoutChg chg="del">
          <pc:chgData name="Sang Hyun Kim" userId="0d03e931-abfa-47e9-8f29-8419a44c07e9" providerId="ADAL" clId="{C45CAF04-DF3B-9548-B48E-9901E49DF121}" dt="2021-07-29T06:53:33.956" v="882" actId="2696"/>
          <pc:sldLayoutMkLst>
            <pc:docMk/>
            <pc:sldMasterMk cId="3260328475" sldId="2147483675"/>
            <pc:sldLayoutMk cId="1362122245" sldId="2147483680"/>
          </pc:sldLayoutMkLst>
        </pc:sldLayoutChg>
        <pc:sldLayoutChg chg="del">
          <pc:chgData name="Sang Hyun Kim" userId="0d03e931-abfa-47e9-8f29-8419a44c07e9" providerId="ADAL" clId="{C45CAF04-DF3B-9548-B48E-9901E49DF121}" dt="2021-07-29T06:53:33.956" v="882" actId="2696"/>
          <pc:sldLayoutMkLst>
            <pc:docMk/>
            <pc:sldMasterMk cId="3260328475" sldId="2147483675"/>
            <pc:sldLayoutMk cId="2621610114" sldId="2147483681"/>
          </pc:sldLayoutMkLst>
        </pc:sldLayoutChg>
        <pc:sldLayoutChg chg="del">
          <pc:chgData name="Sang Hyun Kim" userId="0d03e931-abfa-47e9-8f29-8419a44c07e9" providerId="ADAL" clId="{C45CAF04-DF3B-9548-B48E-9901E49DF121}" dt="2021-07-29T06:53:33.956" v="882" actId="2696"/>
          <pc:sldLayoutMkLst>
            <pc:docMk/>
            <pc:sldMasterMk cId="3260328475" sldId="2147483675"/>
            <pc:sldLayoutMk cId="2224953968" sldId="2147483682"/>
          </pc:sldLayoutMkLst>
        </pc:sldLayoutChg>
        <pc:sldLayoutChg chg="del">
          <pc:chgData name="Sang Hyun Kim" userId="0d03e931-abfa-47e9-8f29-8419a44c07e9" providerId="ADAL" clId="{C45CAF04-DF3B-9548-B48E-9901E49DF121}" dt="2021-07-29T06:53:33.956" v="882" actId="2696"/>
          <pc:sldLayoutMkLst>
            <pc:docMk/>
            <pc:sldMasterMk cId="3260328475" sldId="2147483675"/>
            <pc:sldLayoutMk cId="1967455649" sldId="2147483683"/>
          </pc:sldLayoutMkLst>
        </pc:sldLayoutChg>
        <pc:sldLayoutChg chg="del">
          <pc:chgData name="Sang Hyun Kim" userId="0d03e931-abfa-47e9-8f29-8419a44c07e9" providerId="ADAL" clId="{C45CAF04-DF3B-9548-B48E-9901E49DF121}" dt="2021-07-29T06:53:33.956" v="882" actId="2696"/>
          <pc:sldLayoutMkLst>
            <pc:docMk/>
            <pc:sldMasterMk cId="3260328475" sldId="2147483675"/>
            <pc:sldLayoutMk cId="4101813391" sldId="2147483684"/>
          </pc:sldLayoutMkLst>
        </pc:sldLayoutChg>
        <pc:sldLayoutChg chg="del">
          <pc:chgData name="Sang Hyun Kim" userId="0d03e931-abfa-47e9-8f29-8419a44c07e9" providerId="ADAL" clId="{C45CAF04-DF3B-9548-B48E-9901E49DF121}" dt="2021-07-29T06:53:33.956" v="882" actId="2696"/>
          <pc:sldLayoutMkLst>
            <pc:docMk/>
            <pc:sldMasterMk cId="3260328475" sldId="2147483675"/>
            <pc:sldLayoutMk cId="2999832063" sldId="2147483685"/>
          </pc:sldLayoutMkLst>
        </pc:sldLayoutChg>
        <pc:sldLayoutChg chg="del">
          <pc:chgData name="Sang Hyun Kim" userId="0d03e931-abfa-47e9-8f29-8419a44c07e9" providerId="ADAL" clId="{C45CAF04-DF3B-9548-B48E-9901E49DF121}" dt="2021-07-29T06:53:33.956" v="882" actId="2696"/>
          <pc:sldLayoutMkLst>
            <pc:docMk/>
            <pc:sldMasterMk cId="3260328475" sldId="2147483675"/>
            <pc:sldLayoutMk cId="1789982020" sldId="2147483686"/>
          </pc:sldLayoutMkLst>
        </pc:sldLayoutChg>
      </pc:sldMasterChg>
    </pc:docChg>
  </pc:docChgLst>
  <pc:docChgLst>
    <pc:chgData name="Daigo Conlan" userId="S::z5183062@ad.unsw.edu.au::adbc44e8-9224-4753-a495-2a1099224a79" providerId="AD" clId="Web-{9250F61D-3DDA-4BCF-8687-398B8F4E1A7E}"/>
    <pc:docChg chg="addSld delSld modSld sldOrd">
      <pc:chgData name="Daigo Conlan" userId="S::z5183062@ad.unsw.edu.au::adbc44e8-9224-4753-a495-2a1099224a79" providerId="AD" clId="Web-{9250F61D-3DDA-4BCF-8687-398B8F4E1A7E}" dt="2021-07-29T06:43:37.880" v="140" actId="20577"/>
      <pc:docMkLst>
        <pc:docMk/>
      </pc:docMkLst>
      <pc:sldChg chg="del">
        <pc:chgData name="Daigo Conlan" userId="S::z5183062@ad.unsw.edu.au::adbc44e8-9224-4753-a495-2a1099224a79" providerId="AD" clId="Web-{9250F61D-3DDA-4BCF-8687-398B8F4E1A7E}" dt="2021-07-29T06:39:35.391" v="57"/>
        <pc:sldMkLst>
          <pc:docMk/>
          <pc:sldMk cId="91050036" sldId="258"/>
        </pc:sldMkLst>
      </pc:sldChg>
      <pc:sldChg chg="modSp add del ord">
        <pc:chgData name="Daigo Conlan" userId="S::z5183062@ad.unsw.edu.au::adbc44e8-9224-4753-a495-2a1099224a79" providerId="AD" clId="Web-{9250F61D-3DDA-4BCF-8687-398B8F4E1A7E}" dt="2021-07-29T06:43:37.880" v="140" actId="20577"/>
        <pc:sldMkLst>
          <pc:docMk/>
          <pc:sldMk cId="1398803464" sldId="263"/>
        </pc:sldMkLst>
        <pc:spChg chg="mod">
          <ac:chgData name="Daigo Conlan" userId="S::z5183062@ad.unsw.edu.au::adbc44e8-9224-4753-a495-2a1099224a79" providerId="AD" clId="Web-{9250F61D-3DDA-4BCF-8687-398B8F4E1A7E}" dt="2021-07-29T06:43:37.880" v="140" actId="20577"/>
          <ac:spMkLst>
            <pc:docMk/>
            <pc:sldMk cId="1398803464" sldId="263"/>
            <ac:spMk id="2" creationId="{4A6A97BF-1D3A-A240-B8A4-12086A063BC0}"/>
          </ac:spMkLst>
        </pc:spChg>
        <pc:spChg chg="mod">
          <ac:chgData name="Daigo Conlan" userId="S::z5183062@ad.unsw.edu.au::adbc44e8-9224-4753-a495-2a1099224a79" providerId="AD" clId="Web-{9250F61D-3DDA-4BCF-8687-398B8F4E1A7E}" dt="2021-07-29T06:43:33.083" v="134" actId="20577"/>
          <ac:spMkLst>
            <pc:docMk/>
            <pc:sldMk cId="1398803464" sldId="263"/>
            <ac:spMk id="3" creationId="{603D0BC2-D444-444B-9FD2-EA9AB9A921B4}"/>
          </ac:spMkLst>
        </pc:spChg>
      </pc:sldChg>
      <pc:sldChg chg="del">
        <pc:chgData name="Daigo Conlan" userId="S::z5183062@ad.unsw.edu.au::adbc44e8-9224-4753-a495-2a1099224a79" providerId="AD" clId="Web-{9250F61D-3DDA-4BCF-8687-398B8F4E1A7E}" dt="2021-07-29T06:39:45.860" v="60"/>
        <pc:sldMkLst>
          <pc:docMk/>
          <pc:sldMk cId="1475944879" sldId="267"/>
        </pc:sldMkLst>
      </pc:sldChg>
      <pc:sldChg chg="add del">
        <pc:chgData name="Daigo Conlan" userId="S::z5183062@ad.unsw.edu.au::adbc44e8-9224-4753-a495-2a1099224a79" providerId="AD" clId="Web-{9250F61D-3DDA-4BCF-8687-398B8F4E1A7E}" dt="2021-07-29T06:42:28.894" v="121"/>
        <pc:sldMkLst>
          <pc:docMk/>
          <pc:sldMk cId="1143877701" sldId="269"/>
        </pc:sldMkLst>
      </pc:sldChg>
      <pc:sldChg chg="add del">
        <pc:chgData name="Daigo Conlan" userId="S::z5183062@ad.unsw.edu.au::adbc44e8-9224-4753-a495-2a1099224a79" providerId="AD" clId="Web-{9250F61D-3DDA-4BCF-8687-398B8F4E1A7E}" dt="2021-07-29T06:42:20.972" v="120"/>
        <pc:sldMkLst>
          <pc:docMk/>
          <pc:sldMk cId="378772048" sldId="300"/>
        </pc:sldMkLst>
      </pc:sldChg>
      <pc:sldChg chg="add del">
        <pc:chgData name="Daigo Conlan" userId="S::z5183062@ad.unsw.edu.au::adbc44e8-9224-4753-a495-2a1099224a79" providerId="AD" clId="Web-{9250F61D-3DDA-4BCF-8687-398B8F4E1A7E}" dt="2021-07-29T06:42:09.863" v="114"/>
        <pc:sldMkLst>
          <pc:docMk/>
          <pc:sldMk cId="3612764417" sldId="303"/>
        </pc:sldMkLst>
      </pc:sldChg>
      <pc:sldChg chg="add del">
        <pc:chgData name="Daigo Conlan" userId="S::z5183062@ad.unsw.edu.au::adbc44e8-9224-4753-a495-2a1099224a79" providerId="AD" clId="Web-{9250F61D-3DDA-4BCF-8687-398B8F4E1A7E}" dt="2021-07-29T06:42:19.582" v="119"/>
        <pc:sldMkLst>
          <pc:docMk/>
          <pc:sldMk cId="76137353" sldId="305"/>
        </pc:sldMkLst>
      </pc:sldChg>
      <pc:sldChg chg="add del">
        <pc:chgData name="Daigo Conlan" userId="S::z5183062@ad.unsw.edu.au::adbc44e8-9224-4753-a495-2a1099224a79" providerId="AD" clId="Web-{9250F61D-3DDA-4BCF-8687-398B8F4E1A7E}" dt="2021-07-29T06:42:15.863" v="117"/>
        <pc:sldMkLst>
          <pc:docMk/>
          <pc:sldMk cId="986092295" sldId="307"/>
        </pc:sldMkLst>
      </pc:sldChg>
      <pc:sldChg chg="add del">
        <pc:chgData name="Daigo Conlan" userId="S::z5183062@ad.unsw.edu.au::adbc44e8-9224-4753-a495-2a1099224a79" providerId="AD" clId="Web-{9250F61D-3DDA-4BCF-8687-398B8F4E1A7E}" dt="2021-07-29T06:42:18.082" v="118"/>
        <pc:sldMkLst>
          <pc:docMk/>
          <pc:sldMk cId="1521280833" sldId="312"/>
        </pc:sldMkLst>
      </pc:sldChg>
      <pc:sldChg chg="add del">
        <pc:chgData name="Daigo Conlan" userId="S::z5183062@ad.unsw.edu.au::adbc44e8-9224-4753-a495-2a1099224a79" providerId="AD" clId="Web-{9250F61D-3DDA-4BCF-8687-398B8F4E1A7E}" dt="2021-07-29T06:42:07.378" v="113"/>
        <pc:sldMkLst>
          <pc:docMk/>
          <pc:sldMk cId="3313946472" sldId="314"/>
        </pc:sldMkLst>
      </pc:sldChg>
      <pc:sldChg chg="add del">
        <pc:chgData name="Daigo Conlan" userId="S::z5183062@ad.unsw.edu.au::adbc44e8-9224-4753-a495-2a1099224a79" providerId="AD" clId="Web-{9250F61D-3DDA-4BCF-8687-398B8F4E1A7E}" dt="2021-07-29T06:42:06.378" v="112"/>
        <pc:sldMkLst>
          <pc:docMk/>
          <pc:sldMk cId="649524657" sldId="315"/>
        </pc:sldMkLst>
      </pc:sldChg>
      <pc:sldChg chg="add del">
        <pc:chgData name="Daigo Conlan" userId="S::z5183062@ad.unsw.edu.au::adbc44e8-9224-4753-a495-2a1099224a79" providerId="AD" clId="Web-{9250F61D-3DDA-4BCF-8687-398B8F4E1A7E}" dt="2021-07-29T06:42:12.269" v="116"/>
        <pc:sldMkLst>
          <pc:docMk/>
          <pc:sldMk cId="3338070939" sldId="316"/>
        </pc:sldMkLst>
      </pc:sldChg>
      <pc:sldChg chg="del">
        <pc:chgData name="Daigo Conlan" userId="S::z5183062@ad.unsw.edu.au::adbc44e8-9224-4753-a495-2a1099224a79" providerId="AD" clId="Web-{9250F61D-3DDA-4BCF-8687-398B8F4E1A7E}" dt="2021-07-29T06:39:36.953" v="58"/>
        <pc:sldMkLst>
          <pc:docMk/>
          <pc:sldMk cId="924941790" sldId="317"/>
        </pc:sldMkLst>
      </pc:sldChg>
      <pc:sldChg chg="del">
        <pc:chgData name="Daigo Conlan" userId="S::z5183062@ad.unsw.edu.au::adbc44e8-9224-4753-a495-2a1099224a79" providerId="AD" clId="Web-{9250F61D-3DDA-4BCF-8687-398B8F4E1A7E}" dt="2021-07-29T06:39:38.469" v="59"/>
        <pc:sldMkLst>
          <pc:docMk/>
          <pc:sldMk cId="2764283264" sldId="318"/>
        </pc:sldMkLst>
      </pc:sldChg>
      <pc:sldChg chg="del">
        <pc:chgData name="Daigo Conlan" userId="S::z5183062@ad.unsw.edu.au::adbc44e8-9224-4753-a495-2a1099224a79" providerId="AD" clId="Web-{9250F61D-3DDA-4BCF-8687-398B8F4E1A7E}" dt="2021-07-29T06:39:48.344" v="61"/>
        <pc:sldMkLst>
          <pc:docMk/>
          <pc:sldMk cId="843083213" sldId="319"/>
        </pc:sldMkLst>
      </pc:sldChg>
      <pc:sldChg chg="addSp modSp add del">
        <pc:chgData name="Daigo Conlan" userId="S::z5183062@ad.unsw.edu.au::adbc44e8-9224-4753-a495-2a1099224a79" providerId="AD" clId="Web-{9250F61D-3DDA-4BCF-8687-398B8F4E1A7E}" dt="2021-07-29T06:42:31.801" v="123"/>
        <pc:sldMkLst>
          <pc:docMk/>
          <pc:sldMk cId="1236138671" sldId="322"/>
        </pc:sldMkLst>
        <pc:spChg chg="mod">
          <ac:chgData name="Daigo Conlan" userId="S::z5183062@ad.unsw.edu.au::adbc44e8-9224-4753-a495-2a1099224a79" providerId="AD" clId="Web-{9250F61D-3DDA-4BCF-8687-398B8F4E1A7E}" dt="2021-07-29T06:25:27.639" v="30" actId="1076"/>
          <ac:spMkLst>
            <pc:docMk/>
            <pc:sldMk cId="1236138671" sldId="322"/>
            <ac:spMk id="8" creationId="{72E3577B-1A6B-8349-8061-B3DE0120C2C3}"/>
          </ac:spMkLst>
        </pc:spChg>
        <pc:spChg chg="add mod">
          <ac:chgData name="Daigo Conlan" userId="S::z5183062@ad.unsw.edu.au::adbc44e8-9224-4753-a495-2a1099224a79" providerId="AD" clId="Web-{9250F61D-3DDA-4BCF-8687-398B8F4E1A7E}" dt="2021-07-29T06:26:05.999" v="53" actId="20577"/>
          <ac:spMkLst>
            <pc:docMk/>
            <pc:sldMk cId="1236138671" sldId="322"/>
            <ac:spMk id="48" creationId="{7C859225-D61D-4925-884E-3C86B53721D8}"/>
          </ac:spMkLst>
        </pc:spChg>
        <pc:spChg chg="mod">
          <ac:chgData name="Daigo Conlan" userId="S::z5183062@ad.unsw.edu.au::adbc44e8-9224-4753-a495-2a1099224a79" providerId="AD" clId="Web-{9250F61D-3DDA-4BCF-8687-398B8F4E1A7E}" dt="2021-07-29T06:25:32.654" v="31" actId="1076"/>
          <ac:spMkLst>
            <pc:docMk/>
            <pc:sldMk cId="1236138671" sldId="322"/>
            <ac:spMk id="122" creationId="{4E8A8668-9010-B743-899F-ED3B16AEAC57}"/>
          </ac:spMkLst>
        </pc:spChg>
        <pc:spChg chg="mod">
          <ac:chgData name="Daigo Conlan" userId="S::z5183062@ad.unsw.edu.au::adbc44e8-9224-4753-a495-2a1099224a79" providerId="AD" clId="Web-{9250F61D-3DDA-4BCF-8687-398B8F4E1A7E}" dt="2021-07-29T06:25:40.123" v="32" actId="1076"/>
          <ac:spMkLst>
            <pc:docMk/>
            <pc:sldMk cId="1236138671" sldId="322"/>
            <ac:spMk id="135" creationId="{39D84982-E2F5-A44B-814E-D93771CB8E01}"/>
          </ac:spMkLst>
        </pc:spChg>
        <pc:cxnChg chg="add mod">
          <ac:chgData name="Daigo Conlan" userId="S::z5183062@ad.unsw.edu.au::adbc44e8-9224-4753-a495-2a1099224a79" providerId="AD" clId="Web-{9250F61D-3DDA-4BCF-8687-398B8F4E1A7E}" dt="2021-07-29T06:26:30.062" v="56" actId="14100"/>
          <ac:cxnSpMkLst>
            <pc:docMk/>
            <pc:sldMk cId="1236138671" sldId="322"/>
            <ac:cxnSpMk id="49" creationId="{1212E71A-F53C-4962-8CB5-0162BEBAB6B3}"/>
          </ac:cxnSpMkLst>
        </pc:cxnChg>
        <pc:cxnChg chg="mod">
          <ac:chgData name="Daigo Conlan" userId="S::z5183062@ad.unsw.edu.au::adbc44e8-9224-4753-a495-2a1099224a79" providerId="AD" clId="Web-{9250F61D-3DDA-4BCF-8687-398B8F4E1A7E}" dt="2021-07-29T06:25:32.654" v="31" actId="1076"/>
          <ac:cxnSpMkLst>
            <pc:docMk/>
            <pc:sldMk cId="1236138671" sldId="322"/>
            <ac:cxnSpMk id="124" creationId="{F3240C1F-132D-C341-8CF8-A84E34A32D97}"/>
          </ac:cxnSpMkLst>
        </pc:cxnChg>
      </pc:sldChg>
      <pc:sldChg chg="add del">
        <pc:chgData name="Daigo Conlan" userId="S::z5183062@ad.unsw.edu.au::adbc44e8-9224-4753-a495-2a1099224a79" providerId="AD" clId="Web-{9250F61D-3DDA-4BCF-8687-398B8F4E1A7E}" dt="2021-07-29T06:42:30.441" v="122"/>
        <pc:sldMkLst>
          <pc:docMk/>
          <pc:sldMk cId="3538629019" sldId="323"/>
        </pc:sldMkLst>
      </pc:sldChg>
      <pc:sldChg chg="del">
        <pc:chgData name="Daigo Conlan" userId="S::z5183062@ad.unsw.edu.au::adbc44e8-9224-4753-a495-2a1099224a79" providerId="AD" clId="Web-{9250F61D-3DDA-4BCF-8687-398B8F4E1A7E}" dt="2021-07-29T06:40:44.392" v="71"/>
        <pc:sldMkLst>
          <pc:docMk/>
          <pc:sldMk cId="3384616420" sldId="324"/>
        </pc:sldMkLst>
      </pc:sldChg>
      <pc:sldChg chg="addSp delSp modSp new del">
        <pc:chgData name="Daigo Conlan" userId="S::z5183062@ad.unsw.edu.au::adbc44e8-9224-4753-a495-2a1099224a79" providerId="AD" clId="Web-{9250F61D-3DDA-4BCF-8687-398B8F4E1A7E}" dt="2021-07-29T06:42:05.769" v="111"/>
        <pc:sldMkLst>
          <pc:docMk/>
          <pc:sldMk cId="3437951822" sldId="325"/>
        </pc:sldMkLst>
        <pc:spChg chg="mod">
          <ac:chgData name="Daigo Conlan" userId="S::z5183062@ad.unsw.edu.au::adbc44e8-9224-4753-a495-2a1099224a79" providerId="AD" clId="Web-{9250F61D-3DDA-4BCF-8687-398B8F4E1A7E}" dt="2021-07-29T06:42:05.175" v="110" actId="20577"/>
          <ac:spMkLst>
            <pc:docMk/>
            <pc:sldMk cId="3437951822" sldId="325"/>
            <ac:spMk id="2" creationId="{6E52420A-D762-43E8-8870-60527AFCDC71}"/>
          </ac:spMkLst>
        </pc:spChg>
        <pc:spChg chg="add del">
          <ac:chgData name="Daigo Conlan" userId="S::z5183062@ad.unsw.edu.au::adbc44e8-9224-4753-a495-2a1099224a79" providerId="AD" clId="Web-{9250F61D-3DDA-4BCF-8687-398B8F4E1A7E}" dt="2021-07-29T06:42:04.035" v="96"/>
          <ac:spMkLst>
            <pc:docMk/>
            <pc:sldMk cId="3437951822" sldId="325"/>
            <ac:spMk id="3" creationId="{10677C60-3CA4-44DE-9014-55C54B0D45E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EBDBA-46DE-D044-8B89-F3EB10062DA7}" type="datetimeFigureOut">
              <a:rPr lang="en-KR" smtClean="0"/>
              <a:t>07/29/2021</a:t>
            </a:fld>
            <a:endParaRPr lang="en-K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9BBF9-1BE6-BA48-A433-9BCC4DD60F27}" type="slidenum">
              <a:rPr lang="en-KR" smtClean="0"/>
              <a:t>‹#›</a:t>
            </a:fld>
            <a:endParaRPr lang="en-KR"/>
          </a:p>
        </p:txBody>
      </p:sp>
    </p:spTree>
    <p:extLst>
      <p:ext uri="{BB962C8B-B14F-4D97-AF65-F5344CB8AC3E}">
        <p14:creationId xmlns:p14="http://schemas.microsoft.com/office/powerpoint/2010/main" val="26487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a:p>
        </p:txBody>
      </p:sp>
      <p:sp>
        <p:nvSpPr>
          <p:cNvPr id="4" name="Slide Number Placeholder 3"/>
          <p:cNvSpPr>
            <a:spLocks noGrp="1"/>
          </p:cNvSpPr>
          <p:nvPr>
            <p:ph type="sldNum" sz="quarter" idx="5"/>
          </p:nvPr>
        </p:nvSpPr>
        <p:spPr/>
        <p:txBody>
          <a:bodyPr/>
          <a:lstStyle/>
          <a:p>
            <a:fld id="{7A59BBF9-1BE6-BA48-A433-9BCC4DD60F27}" type="slidenum">
              <a:rPr lang="en-KR" smtClean="0"/>
              <a:t>1</a:t>
            </a:fld>
            <a:endParaRPr lang="en-KR"/>
          </a:p>
        </p:txBody>
      </p:sp>
    </p:spTree>
    <p:extLst>
      <p:ext uri="{BB962C8B-B14F-4D97-AF65-F5344CB8AC3E}">
        <p14:creationId xmlns:p14="http://schemas.microsoft.com/office/powerpoint/2010/main" val="2110939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a:p>
        </p:txBody>
      </p:sp>
      <p:sp>
        <p:nvSpPr>
          <p:cNvPr id="4" name="Slide Number Placeholder 3"/>
          <p:cNvSpPr>
            <a:spLocks noGrp="1"/>
          </p:cNvSpPr>
          <p:nvPr>
            <p:ph type="sldNum" sz="quarter" idx="5"/>
          </p:nvPr>
        </p:nvSpPr>
        <p:spPr/>
        <p:txBody>
          <a:bodyPr/>
          <a:lstStyle/>
          <a:p>
            <a:fld id="{7A59BBF9-1BE6-BA48-A433-9BCC4DD60F27}" type="slidenum">
              <a:rPr lang="en-KR" smtClean="0"/>
              <a:t>2</a:t>
            </a:fld>
            <a:endParaRPr lang="en-KR"/>
          </a:p>
        </p:txBody>
      </p:sp>
    </p:spTree>
    <p:extLst>
      <p:ext uri="{BB962C8B-B14F-4D97-AF65-F5344CB8AC3E}">
        <p14:creationId xmlns:p14="http://schemas.microsoft.com/office/powerpoint/2010/main" val="3381188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a:p>
        </p:txBody>
      </p:sp>
      <p:sp>
        <p:nvSpPr>
          <p:cNvPr id="4" name="Slide Number Placeholder 3"/>
          <p:cNvSpPr>
            <a:spLocks noGrp="1"/>
          </p:cNvSpPr>
          <p:nvPr>
            <p:ph type="sldNum" sz="quarter" idx="5"/>
          </p:nvPr>
        </p:nvSpPr>
        <p:spPr/>
        <p:txBody>
          <a:bodyPr/>
          <a:lstStyle/>
          <a:p>
            <a:fld id="{7A59BBF9-1BE6-BA48-A433-9BCC4DD60F27}" type="slidenum">
              <a:rPr lang="en-KR" smtClean="0"/>
              <a:t>3</a:t>
            </a:fld>
            <a:endParaRPr lang="en-KR"/>
          </a:p>
        </p:txBody>
      </p:sp>
    </p:spTree>
    <p:extLst>
      <p:ext uri="{BB962C8B-B14F-4D97-AF65-F5344CB8AC3E}">
        <p14:creationId xmlns:p14="http://schemas.microsoft.com/office/powerpoint/2010/main" val="2808233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 Cost effective via use of common hardware and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2. Updates will only be done once so that they will benefit all of users.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3. Any action affecting the database will affect all shared clients. So it is at the application level that data separation will have to be done and therefore the developer team will prevent data exposure from one customer to another, which will increase the complexity of the application layer.</a:t>
            </a:r>
            <a:br>
              <a:rPr lang="en-US"/>
            </a:br>
            <a:r>
              <a:rPr lang="en-US"/>
              <a:t>4. You will be less easily able to customize the offer you offer to your customers. It is still possible to lock some features in the code of the application but again, it may lead to complexity related to development.</a:t>
            </a:r>
          </a:p>
        </p:txBody>
      </p:sp>
      <p:sp>
        <p:nvSpPr>
          <p:cNvPr id="4" name="Slide Number Placeholder 3"/>
          <p:cNvSpPr>
            <a:spLocks noGrp="1"/>
          </p:cNvSpPr>
          <p:nvPr>
            <p:ph type="sldNum" sz="quarter" idx="5"/>
          </p:nvPr>
        </p:nvSpPr>
        <p:spPr/>
        <p:txBody>
          <a:bodyPr/>
          <a:lstStyle/>
          <a:p>
            <a:fld id="{7A59BBF9-1BE6-BA48-A433-9BCC4DD60F27}" type="slidenum">
              <a:rPr lang="en-KR" smtClean="0"/>
              <a:t>4</a:t>
            </a:fld>
            <a:endParaRPr lang="en-KR"/>
          </a:p>
        </p:txBody>
      </p:sp>
    </p:spTree>
    <p:extLst>
      <p:ext uri="{BB962C8B-B14F-4D97-AF65-F5344CB8AC3E}">
        <p14:creationId xmlns:p14="http://schemas.microsoft.com/office/powerpoint/2010/main" val="814297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3" name="Rectangle 1"/>
          <p:cNvSpPr>
            <a:spLocks noChangeAspect="1"/>
          </p:cNvSpPr>
          <p:nvPr userDrawn="1"/>
        </p:nvSpPr>
        <p:spPr>
          <a:xfrm>
            <a:off x="3851957" y="615950"/>
            <a:ext cx="7731797" cy="3575304"/>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 name="connsiteX0" fmla="*/ 3182 w 6753225"/>
              <a:gd name="connsiteY0" fmla="*/ 1312615 h 3400425"/>
              <a:gd name="connsiteX1" fmla="*/ 6753225 w 6753225"/>
              <a:gd name="connsiteY1" fmla="*/ 0 h 3400425"/>
              <a:gd name="connsiteX2" fmla="*/ 6753225 w 6753225"/>
              <a:gd name="connsiteY2" fmla="*/ 3400425 h 3400425"/>
              <a:gd name="connsiteX3" fmla="*/ 0 w 6753225"/>
              <a:gd name="connsiteY3" fmla="*/ 3400425 h 3400425"/>
              <a:gd name="connsiteX4" fmla="*/ 3182 w 6753225"/>
              <a:gd name="connsiteY4" fmla="*/ 1312615 h 3400425"/>
              <a:gd name="connsiteX0" fmla="*/ 3182 w 6753225"/>
              <a:gd name="connsiteY0" fmla="*/ 67426 h 2155236"/>
              <a:gd name="connsiteX1" fmla="*/ 6619689 w 6753225"/>
              <a:gd name="connsiteY1" fmla="*/ 0 h 2155236"/>
              <a:gd name="connsiteX2" fmla="*/ 6753225 w 6753225"/>
              <a:gd name="connsiteY2" fmla="*/ 2155236 h 2155236"/>
              <a:gd name="connsiteX3" fmla="*/ 0 w 6753225"/>
              <a:gd name="connsiteY3" fmla="*/ 2155236 h 2155236"/>
              <a:gd name="connsiteX4" fmla="*/ 3182 w 6753225"/>
              <a:gd name="connsiteY4" fmla="*/ 67426 h 2155236"/>
              <a:gd name="connsiteX0" fmla="*/ 3182 w 6769917"/>
              <a:gd name="connsiteY0" fmla="*/ 1306570 h 3394380"/>
              <a:gd name="connsiteX1" fmla="*/ 6769917 w 6769917"/>
              <a:gd name="connsiteY1" fmla="*/ 0 h 3394380"/>
              <a:gd name="connsiteX2" fmla="*/ 6753225 w 6769917"/>
              <a:gd name="connsiteY2" fmla="*/ 3394380 h 3394380"/>
              <a:gd name="connsiteX3" fmla="*/ 0 w 6769917"/>
              <a:gd name="connsiteY3" fmla="*/ 3394380 h 3394380"/>
              <a:gd name="connsiteX4" fmla="*/ 3182 w 6769917"/>
              <a:gd name="connsiteY4" fmla="*/ 1306570 h 3394380"/>
              <a:gd name="connsiteX0" fmla="*/ 223 w 6771131"/>
              <a:gd name="connsiteY0" fmla="*/ 1297504 h 3394380"/>
              <a:gd name="connsiteX1" fmla="*/ 6771131 w 6771131"/>
              <a:gd name="connsiteY1" fmla="*/ 0 h 3394380"/>
              <a:gd name="connsiteX2" fmla="*/ 6754439 w 6771131"/>
              <a:gd name="connsiteY2" fmla="*/ 3394380 h 3394380"/>
              <a:gd name="connsiteX3" fmla="*/ 1214 w 6771131"/>
              <a:gd name="connsiteY3" fmla="*/ 3394380 h 3394380"/>
              <a:gd name="connsiteX4" fmla="*/ 223 w 6771131"/>
              <a:gd name="connsiteY4" fmla="*/ 1297504 h 3394380"/>
              <a:gd name="connsiteX0" fmla="*/ 105 w 6775185"/>
              <a:gd name="connsiteY0" fmla="*/ 1297505 h 3394380"/>
              <a:gd name="connsiteX1" fmla="*/ 6775185 w 6775185"/>
              <a:gd name="connsiteY1" fmla="*/ 0 h 3394380"/>
              <a:gd name="connsiteX2" fmla="*/ 6758493 w 6775185"/>
              <a:gd name="connsiteY2" fmla="*/ 3394380 h 3394380"/>
              <a:gd name="connsiteX3" fmla="*/ 5268 w 6775185"/>
              <a:gd name="connsiteY3" fmla="*/ 3394380 h 3394380"/>
              <a:gd name="connsiteX4" fmla="*/ 105 w 6775185"/>
              <a:gd name="connsiteY4" fmla="*/ 1297505 h 3394380"/>
              <a:gd name="connsiteX0" fmla="*/ 105 w 6775185"/>
              <a:gd name="connsiteY0" fmla="*/ 1297505 h 3394380"/>
              <a:gd name="connsiteX1" fmla="*/ 6775185 w 6775185"/>
              <a:gd name="connsiteY1" fmla="*/ 0 h 3394380"/>
              <a:gd name="connsiteX2" fmla="*/ 6769621 w 6775185"/>
              <a:gd name="connsiteY2" fmla="*/ 3394380 h 3394380"/>
              <a:gd name="connsiteX3" fmla="*/ 5268 w 6775185"/>
              <a:gd name="connsiteY3" fmla="*/ 3394380 h 3394380"/>
              <a:gd name="connsiteX4" fmla="*/ 105 w 6775185"/>
              <a:gd name="connsiteY4" fmla="*/ 1297505 h 339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185" h="3394380">
                <a:moveTo>
                  <a:pt x="105" y="1297505"/>
                </a:moveTo>
                <a:lnTo>
                  <a:pt x="6775185" y="0"/>
                </a:lnTo>
                <a:cubicBezTo>
                  <a:pt x="6773330" y="1131460"/>
                  <a:pt x="6771476" y="2262920"/>
                  <a:pt x="6769621" y="3394380"/>
                </a:cubicBezTo>
                <a:lnTo>
                  <a:pt x="5268" y="3394380"/>
                </a:lnTo>
                <a:cubicBezTo>
                  <a:pt x="6329" y="2698443"/>
                  <a:pt x="-956" y="1993442"/>
                  <a:pt x="105" y="1297505"/>
                </a:cubicBezTo>
                <a:close/>
              </a:path>
            </a:pathLst>
          </a:custGeom>
          <a:solidFill>
            <a:srgbClr val="00206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9">
              <a:solidFill>
                <a:schemeClr val="tx1"/>
              </a:solidFill>
            </a:endParaRPr>
          </a:p>
        </p:txBody>
      </p:sp>
      <p:sp>
        <p:nvSpPr>
          <p:cNvPr id="14" name="Title 1"/>
          <p:cNvSpPr>
            <a:spLocks noGrp="1"/>
          </p:cNvSpPr>
          <p:nvPr>
            <p:ph type="ctrTitle"/>
          </p:nvPr>
        </p:nvSpPr>
        <p:spPr>
          <a:xfrm>
            <a:off x="4149215" y="2240280"/>
            <a:ext cx="7220000" cy="860400"/>
          </a:xfrm>
        </p:spPr>
        <p:txBody>
          <a:bodyPr/>
          <a:lstStyle>
            <a:lvl1pPr>
              <a:defRPr>
                <a:solidFill>
                  <a:srgbClr val="404040"/>
                </a:solidFill>
                <a:latin typeface="+mn-lt"/>
                <a:cs typeface="Arial" pitchFamily="34" charset="0"/>
              </a:defRPr>
            </a:lvl1pPr>
          </a:lstStyle>
          <a:p>
            <a:r>
              <a:rPr lang="en-US"/>
              <a:t>Click to edit Master title style</a:t>
            </a:r>
            <a:endParaRPr lang="en-GB"/>
          </a:p>
        </p:txBody>
      </p:sp>
      <p:sp>
        <p:nvSpPr>
          <p:cNvPr id="15" name="Subtitle 2"/>
          <p:cNvSpPr>
            <a:spLocks noGrp="1"/>
          </p:cNvSpPr>
          <p:nvPr>
            <p:ph type="subTitle" idx="1"/>
          </p:nvPr>
        </p:nvSpPr>
        <p:spPr>
          <a:xfrm>
            <a:off x="4149215" y="3218688"/>
            <a:ext cx="7220000" cy="645742"/>
          </a:xfrm>
        </p:spPr>
        <p:txBody>
          <a:bodyPr/>
          <a:lstStyle>
            <a:lvl1pPr marL="0" indent="0" algn="l">
              <a:buNone/>
              <a:defRPr sz="1999">
                <a:solidFill>
                  <a:srgbClr val="404040"/>
                </a:solidFill>
                <a:latin typeface="+mn-lt"/>
                <a:cs typeface="Arial" pitchFamily="34" charset="0"/>
              </a:defRPr>
            </a:lvl1pPr>
            <a:lvl2pPr marL="0" indent="0" algn="l">
              <a:buNone/>
              <a:defRPr sz="1599">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spTree>
    <p:extLst>
      <p:ext uri="{BB962C8B-B14F-4D97-AF65-F5344CB8AC3E}">
        <p14:creationId xmlns:p14="http://schemas.microsoft.com/office/powerpoint/2010/main" val="1787177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F207-25E1-9E42-BF29-C4769D3E0B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R"/>
          </a:p>
        </p:txBody>
      </p:sp>
      <p:sp>
        <p:nvSpPr>
          <p:cNvPr id="3" name="Subtitle 2">
            <a:extLst>
              <a:ext uri="{FF2B5EF4-FFF2-40B4-BE49-F238E27FC236}">
                <a16:creationId xmlns:a16="http://schemas.microsoft.com/office/drawing/2014/main" id="{67C0FF5C-C0A9-D747-8F38-39E21E3E3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R"/>
          </a:p>
        </p:txBody>
      </p:sp>
      <p:sp>
        <p:nvSpPr>
          <p:cNvPr id="4" name="Date Placeholder 3">
            <a:extLst>
              <a:ext uri="{FF2B5EF4-FFF2-40B4-BE49-F238E27FC236}">
                <a16:creationId xmlns:a16="http://schemas.microsoft.com/office/drawing/2014/main" id="{F30300FB-5B18-5C44-B7A1-27073D05E17D}"/>
              </a:ext>
            </a:extLst>
          </p:cNvPr>
          <p:cNvSpPr>
            <a:spLocks noGrp="1"/>
          </p:cNvSpPr>
          <p:nvPr>
            <p:ph type="dt" sz="half" idx="10"/>
          </p:nvPr>
        </p:nvSpPr>
        <p:spPr/>
        <p:txBody>
          <a:bodyPr/>
          <a:lstStyle/>
          <a:p>
            <a:fld id="{2D0649C8-30B7-2D4F-8EF8-A5935B64F5D8}" type="datetimeFigureOut">
              <a:rPr lang="en-KR" smtClean="0"/>
              <a:t>07/29/2021</a:t>
            </a:fld>
            <a:endParaRPr lang="en-KR"/>
          </a:p>
        </p:txBody>
      </p:sp>
      <p:sp>
        <p:nvSpPr>
          <p:cNvPr id="5" name="Footer Placeholder 4">
            <a:extLst>
              <a:ext uri="{FF2B5EF4-FFF2-40B4-BE49-F238E27FC236}">
                <a16:creationId xmlns:a16="http://schemas.microsoft.com/office/drawing/2014/main" id="{A177B15D-5E06-5F40-B06D-56FC74D29AF4}"/>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5F7F372A-CBA7-F54C-8F31-CEE41B001269}"/>
              </a:ext>
            </a:extLst>
          </p:cNvPr>
          <p:cNvSpPr>
            <a:spLocks noGrp="1"/>
          </p:cNvSpPr>
          <p:nvPr>
            <p:ph type="sldNum" sz="quarter" idx="12"/>
          </p:nvPr>
        </p:nvSpPr>
        <p:spPr/>
        <p:txBody>
          <a:bodyPr/>
          <a:lstStyle/>
          <a:p>
            <a:fld id="{858C444F-0AD4-6A47-AAF7-54F967EE8693}" type="slidenum">
              <a:rPr lang="en-KR" smtClean="0"/>
              <a:t>‹#›</a:t>
            </a:fld>
            <a:endParaRPr lang="en-KR"/>
          </a:p>
        </p:txBody>
      </p:sp>
    </p:spTree>
    <p:extLst>
      <p:ext uri="{BB962C8B-B14F-4D97-AF65-F5344CB8AC3E}">
        <p14:creationId xmlns:p14="http://schemas.microsoft.com/office/powerpoint/2010/main" val="2313161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tx2"/>
                </a:solidFill>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Line 10"/>
          <p:cNvSpPr>
            <a:spLocks noChangeShapeType="1"/>
          </p:cNvSpPr>
          <p:nvPr userDrawn="1"/>
        </p:nvSpPr>
        <p:spPr bwMode="auto">
          <a:xfrm>
            <a:off x="609601" y="1044000"/>
            <a:ext cx="10972800" cy="0"/>
          </a:xfrm>
          <a:prstGeom prst="line">
            <a:avLst/>
          </a:prstGeom>
          <a:noFill/>
          <a:ln w="19050">
            <a:solidFill>
              <a:srgbClr val="00206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9" name="Date Placeholder 8"/>
          <p:cNvSpPr>
            <a:spLocks noGrp="1"/>
          </p:cNvSpPr>
          <p:nvPr>
            <p:ph type="dt" sz="half" idx="10"/>
          </p:nvPr>
        </p:nvSpPr>
        <p:spPr/>
        <p:txBody>
          <a:bodyPr/>
          <a:lstStyle/>
          <a:p>
            <a:fld id="{69C97E7B-6954-46DE-900E-DEBBC807F5AD}" type="datetime1">
              <a:rPr lang="ja-JP" altLang="en-US" smtClean="0"/>
              <a:t>2021/7/29</a:t>
            </a:fld>
            <a:endParaRPr lang="en-US"/>
          </a:p>
        </p:txBody>
      </p:sp>
      <p:sp>
        <p:nvSpPr>
          <p:cNvPr id="10" name="Footer Placeholder 9"/>
          <p:cNvSpPr>
            <a:spLocks noGrp="1"/>
          </p:cNvSpPr>
          <p:nvPr>
            <p:ph type="ftr" sz="quarter" idx="11"/>
          </p:nvPr>
        </p:nvSpPr>
        <p:spPr/>
        <p:txBody>
          <a:bodyPr/>
          <a:lstStyle/>
          <a:p>
            <a:r>
              <a:rPr lang="en-GB"/>
              <a:t>Chat-bots perspectives</a:t>
            </a:r>
          </a:p>
        </p:txBody>
      </p:sp>
      <p:sp>
        <p:nvSpPr>
          <p:cNvPr id="11"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2724153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Line 10"/>
          <p:cNvSpPr>
            <a:spLocks noChangeShapeType="1"/>
          </p:cNvSpPr>
          <p:nvPr userDrawn="1"/>
        </p:nvSpPr>
        <p:spPr bwMode="auto">
          <a:xfrm>
            <a:off x="609601"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4" name="Date Placeholder 3"/>
          <p:cNvSpPr>
            <a:spLocks noGrp="1"/>
          </p:cNvSpPr>
          <p:nvPr>
            <p:ph type="dt" sz="half" idx="10"/>
          </p:nvPr>
        </p:nvSpPr>
        <p:spPr/>
        <p:txBody>
          <a:bodyPr/>
          <a:lstStyle/>
          <a:p>
            <a:fld id="{8E5B4431-5A03-42D0-8EB0-0E69F9BA77B9}" type="datetime1">
              <a:rPr lang="ja-JP" altLang="en-US" smtClean="0"/>
              <a:t>2021/7/29</a:t>
            </a:fld>
            <a:endParaRPr lang="en-US"/>
          </a:p>
        </p:txBody>
      </p:sp>
      <p:sp>
        <p:nvSpPr>
          <p:cNvPr id="6" name="Footer Placeholder 5"/>
          <p:cNvSpPr>
            <a:spLocks noGrp="1"/>
          </p:cNvSpPr>
          <p:nvPr>
            <p:ph type="ftr" sz="quarter" idx="11"/>
          </p:nvPr>
        </p:nvSpPr>
        <p:spPr/>
        <p:txBody>
          <a:bodyPr/>
          <a:lstStyle>
            <a:lvl1pPr>
              <a:defRPr/>
            </a:lvl1pPr>
          </a:lstStyle>
          <a:p>
            <a:r>
              <a:rPr lang="en-GB"/>
              <a:t>Chat-bots perspectives</a:t>
            </a:r>
          </a:p>
        </p:txBody>
      </p:sp>
      <p:sp>
        <p:nvSpPr>
          <p:cNvPr id="9"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342481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marL="0" indent="0">
              <a:buNone/>
              <a:defRPr/>
            </a:lvl1pPr>
            <a:lvl2pPr marL="356438">
              <a:defRPr/>
            </a:lvl2pPr>
            <a:lvl3pPr marL="712875">
              <a:defRPr/>
            </a:lvl3pPr>
            <a:lvl4pPr marL="1069313">
              <a:defRPr/>
            </a:lvl4pPr>
            <a:lvl5pPr marL="1425751">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Line 10"/>
          <p:cNvSpPr>
            <a:spLocks noChangeShapeType="1"/>
          </p:cNvSpPr>
          <p:nvPr userDrawn="1"/>
        </p:nvSpPr>
        <p:spPr bwMode="auto">
          <a:xfrm>
            <a:off x="609601"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4" name="Date Placeholder 3"/>
          <p:cNvSpPr>
            <a:spLocks noGrp="1"/>
          </p:cNvSpPr>
          <p:nvPr>
            <p:ph type="dt" sz="half" idx="10"/>
          </p:nvPr>
        </p:nvSpPr>
        <p:spPr/>
        <p:txBody>
          <a:bodyPr/>
          <a:lstStyle>
            <a:lvl1pPr>
              <a:defRPr/>
            </a:lvl1pPr>
          </a:lstStyle>
          <a:p>
            <a:fld id="{EB7D5D50-B639-4288-BB0D-F83DC6322833}" type="datetime1">
              <a:rPr lang="ja-JP" altLang="en-US" smtClean="0"/>
              <a:t>2021/7/29</a:t>
            </a:fld>
            <a:endParaRPr lang="en-US"/>
          </a:p>
        </p:txBody>
      </p:sp>
      <p:sp>
        <p:nvSpPr>
          <p:cNvPr id="6" name="Footer Placeholder 5"/>
          <p:cNvSpPr>
            <a:spLocks noGrp="1"/>
          </p:cNvSpPr>
          <p:nvPr>
            <p:ph type="ftr" sz="quarter" idx="11"/>
          </p:nvPr>
        </p:nvSpPr>
        <p:spPr/>
        <p:txBody>
          <a:bodyPr/>
          <a:lstStyle>
            <a:lvl1pPr>
              <a:defRPr/>
            </a:lvl1pPr>
          </a:lstStyle>
          <a:p>
            <a:r>
              <a:rPr lang="en-GB"/>
              <a:t>Chat-bots perspectives</a:t>
            </a:r>
          </a:p>
        </p:txBody>
      </p:sp>
      <p:sp>
        <p:nvSpPr>
          <p:cNvPr id="9"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189516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sz="half" idx="1"/>
          </p:nvPr>
        </p:nvSpPr>
        <p:spPr>
          <a:xfrm>
            <a:off x="607961" y="1425575"/>
            <a:ext cx="5384800" cy="4719638"/>
          </a:xfrm>
        </p:spPr>
        <p:txBody>
          <a:bodyPr/>
          <a:lstStyle>
            <a:lvl1pPr>
              <a:defRPr sz="2399">
                <a:solidFill>
                  <a:schemeClr val="bg1"/>
                </a:solidFill>
              </a:defRPr>
            </a:lvl1pPr>
            <a:lvl2pPr>
              <a:defRPr sz="2399">
                <a:solidFill>
                  <a:schemeClr val="bg1"/>
                </a:solidFill>
              </a:defRPr>
            </a:lvl2pPr>
            <a:lvl3pPr>
              <a:defRPr sz="1999">
                <a:solidFill>
                  <a:schemeClr val="bg1"/>
                </a:solidFill>
              </a:defRPr>
            </a:lvl3pPr>
            <a:lvl4pPr>
              <a:defRPr sz="1799">
                <a:solidFill>
                  <a:schemeClr val="bg1"/>
                </a:solidFill>
              </a:defRPr>
            </a:lvl4pPr>
            <a:lvl5pPr>
              <a:defRPr sz="17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5962" y="1425575"/>
            <a:ext cx="5384800" cy="4719638"/>
          </a:xfrm>
        </p:spPr>
        <p:txBody>
          <a:bodyPr/>
          <a:lstStyle>
            <a:lvl1pPr>
              <a:defRPr sz="2399">
                <a:solidFill>
                  <a:schemeClr val="bg1"/>
                </a:solidFill>
              </a:defRPr>
            </a:lvl1pPr>
            <a:lvl2pPr>
              <a:defRPr sz="2399">
                <a:solidFill>
                  <a:schemeClr val="bg1"/>
                </a:solidFill>
              </a:defRPr>
            </a:lvl2pPr>
            <a:lvl3pPr>
              <a:defRPr sz="1999">
                <a:solidFill>
                  <a:schemeClr val="bg1"/>
                </a:solidFill>
              </a:defRPr>
            </a:lvl3pPr>
            <a:lvl4pPr>
              <a:defRPr sz="1799">
                <a:solidFill>
                  <a:schemeClr val="bg1"/>
                </a:solidFill>
              </a:defRPr>
            </a:lvl4pPr>
            <a:lvl5pPr>
              <a:defRPr sz="17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Line 10"/>
          <p:cNvSpPr>
            <a:spLocks noChangeShapeType="1"/>
          </p:cNvSpPr>
          <p:nvPr userDrawn="1"/>
        </p:nvSpPr>
        <p:spPr bwMode="auto">
          <a:xfrm>
            <a:off x="609601"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9" name="Date Placeholder 8"/>
          <p:cNvSpPr>
            <a:spLocks noGrp="1"/>
          </p:cNvSpPr>
          <p:nvPr>
            <p:ph type="dt" sz="half" idx="10"/>
          </p:nvPr>
        </p:nvSpPr>
        <p:spPr/>
        <p:txBody>
          <a:bodyPr/>
          <a:lstStyle/>
          <a:p>
            <a:fld id="{E9450D00-43E2-4D60-8E54-4DBE935F8209}" type="datetime1">
              <a:rPr lang="ja-JP" altLang="en-US" smtClean="0"/>
              <a:t>2021/7/29</a:t>
            </a:fld>
            <a:endParaRPr lang="en-US"/>
          </a:p>
        </p:txBody>
      </p:sp>
      <p:sp>
        <p:nvSpPr>
          <p:cNvPr id="10" name="Footer Placeholder 9"/>
          <p:cNvSpPr>
            <a:spLocks noGrp="1"/>
          </p:cNvSpPr>
          <p:nvPr>
            <p:ph type="ftr" sz="quarter" idx="11"/>
          </p:nvPr>
        </p:nvSpPr>
        <p:spPr/>
        <p:txBody>
          <a:bodyPr/>
          <a:lstStyle/>
          <a:p>
            <a:r>
              <a:rPr lang="en-GB"/>
              <a:t>Chat-bots perspectives</a:t>
            </a:r>
          </a:p>
        </p:txBody>
      </p:sp>
      <p:sp>
        <p:nvSpPr>
          <p:cNvPr id="11"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12122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sz="half" idx="1"/>
          </p:nvPr>
        </p:nvSpPr>
        <p:spPr>
          <a:xfrm>
            <a:off x="612329" y="2130553"/>
            <a:ext cx="5390400" cy="3994963"/>
          </a:xfrm>
        </p:spPr>
        <p:txBody>
          <a:bodyPr/>
          <a:lstStyle>
            <a:lvl1pPr>
              <a:defRPr sz="2399">
                <a:solidFill>
                  <a:schemeClr val="bg1"/>
                </a:solidFill>
              </a:defRPr>
            </a:lvl1pPr>
            <a:lvl2pPr>
              <a:defRPr sz="2399">
                <a:solidFill>
                  <a:schemeClr val="bg1"/>
                </a:solidFill>
              </a:defRPr>
            </a:lvl2pPr>
            <a:lvl3pPr>
              <a:defRPr sz="1999">
                <a:solidFill>
                  <a:schemeClr val="bg1"/>
                </a:solidFill>
              </a:defRPr>
            </a:lvl3pPr>
            <a:lvl4pPr>
              <a:defRPr sz="1799">
                <a:solidFill>
                  <a:schemeClr val="bg1"/>
                </a:solidFill>
              </a:defRPr>
            </a:lvl4pPr>
            <a:lvl5pPr>
              <a:defRPr sz="17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6405" y="2130553"/>
            <a:ext cx="5390400" cy="3994963"/>
          </a:xfrm>
        </p:spPr>
        <p:txBody>
          <a:bodyPr/>
          <a:lstStyle>
            <a:lvl1pPr>
              <a:defRPr sz="2399">
                <a:solidFill>
                  <a:schemeClr val="bg1"/>
                </a:solidFill>
              </a:defRPr>
            </a:lvl1pPr>
            <a:lvl2pPr>
              <a:defRPr sz="2399">
                <a:solidFill>
                  <a:schemeClr val="bg1"/>
                </a:solidFill>
              </a:defRPr>
            </a:lvl2pPr>
            <a:lvl3pPr>
              <a:defRPr sz="1999">
                <a:solidFill>
                  <a:schemeClr val="bg1"/>
                </a:solidFill>
              </a:defRPr>
            </a:lvl3pPr>
            <a:lvl4pPr>
              <a:defRPr sz="1799">
                <a:solidFill>
                  <a:schemeClr val="bg1"/>
                </a:solidFill>
              </a:defRPr>
            </a:lvl4pPr>
            <a:lvl5pPr>
              <a:defRPr sz="17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Line 10"/>
          <p:cNvSpPr>
            <a:spLocks noChangeShapeType="1"/>
          </p:cNvSpPr>
          <p:nvPr userDrawn="1"/>
        </p:nvSpPr>
        <p:spPr bwMode="auto">
          <a:xfrm>
            <a:off x="609601"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10" name="Text Placeholder 9"/>
          <p:cNvSpPr>
            <a:spLocks noGrp="1"/>
          </p:cNvSpPr>
          <p:nvPr>
            <p:ph type="body" sz="quarter" idx="12"/>
          </p:nvPr>
        </p:nvSpPr>
        <p:spPr>
          <a:xfrm>
            <a:off x="612329" y="1425575"/>
            <a:ext cx="5390400" cy="640800"/>
          </a:xfrm>
        </p:spPr>
        <p:txBody>
          <a:bodyPr anchor="t" anchorCtr="0"/>
          <a:lstStyle>
            <a:lvl1pPr>
              <a:buNone/>
              <a:defRPr b="1">
                <a:solidFill>
                  <a:schemeClr val="bg1"/>
                </a:solidFill>
              </a:defRPr>
            </a:lvl1pPr>
          </a:lstStyle>
          <a:p>
            <a:pPr lvl="0"/>
            <a:endParaRPr lang="en-GB"/>
          </a:p>
        </p:txBody>
      </p:sp>
      <p:sp>
        <p:nvSpPr>
          <p:cNvPr id="11" name="Text Placeholder 9"/>
          <p:cNvSpPr>
            <a:spLocks noGrp="1"/>
          </p:cNvSpPr>
          <p:nvPr>
            <p:ph type="body" sz="quarter" idx="13"/>
          </p:nvPr>
        </p:nvSpPr>
        <p:spPr>
          <a:xfrm>
            <a:off x="6196405" y="1425575"/>
            <a:ext cx="5390400" cy="640800"/>
          </a:xfrm>
        </p:spPr>
        <p:txBody>
          <a:bodyPr anchor="t" anchorCtr="0"/>
          <a:lstStyle>
            <a:lvl1pPr>
              <a:buNone/>
              <a:defRPr b="1">
                <a:solidFill>
                  <a:schemeClr val="bg1"/>
                </a:solidFill>
              </a:defRPr>
            </a:lvl1pPr>
          </a:lstStyle>
          <a:p>
            <a:pPr lvl="0"/>
            <a:endParaRPr lang="en-GB"/>
          </a:p>
        </p:txBody>
      </p:sp>
      <p:sp>
        <p:nvSpPr>
          <p:cNvPr id="12" name="Date Placeholder 11"/>
          <p:cNvSpPr>
            <a:spLocks noGrp="1"/>
          </p:cNvSpPr>
          <p:nvPr>
            <p:ph type="dt" sz="half" idx="14"/>
          </p:nvPr>
        </p:nvSpPr>
        <p:spPr/>
        <p:txBody>
          <a:bodyPr/>
          <a:lstStyle/>
          <a:p>
            <a:fld id="{8D9C67B5-CB9D-4587-A6AE-B6E2255B9FE5}" type="datetime1">
              <a:rPr lang="ja-JP" altLang="en-US" smtClean="0"/>
              <a:t>2021/7/29</a:t>
            </a:fld>
            <a:endParaRPr lang="en-US"/>
          </a:p>
        </p:txBody>
      </p:sp>
      <p:sp>
        <p:nvSpPr>
          <p:cNvPr id="13" name="Footer Placeholder 12"/>
          <p:cNvSpPr>
            <a:spLocks noGrp="1"/>
          </p:cNvSpPr>
          <p:nvPr>
            <p:ph type="ftr" sz="quarter" idx="15"/>
          </p:nvPr>
        </p:nvSpPr>
        <p:spPr/>
        <p:txBody>
          <a:bodyPr/>
          <a:lstStyle>
            <a:lvl1pPr>
              <a:defRPr/>
            </a:lvl1pPr>
          </a:lstStyle>
          <a:p>
            <a:r>
              <a:rPr lang="en-GB"/>
              <a:t>Chat-bots perspectives</a:t>
            </a:r>
          </a:p>
        </p:txBody>
      </p:sp>
      <p:sp>
        <p:nvSpPr>
          <p:cNvPr id="14"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1666862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07486" y="1025527"/>
            <a:ext cx="10972800" cy="1643063"/>
          </a:xfrm>
        </p:spPr>
        <p:txBody>
          <a:bodyPr/>
          <a:lstStyle>
            <a:lvl1pPr marL="0" indent="0" algn="l">
              <a:lnSpc>
                <a:spcPct val="85000"/>
              </a:lnSpc>
              <a:spcBef>
                <a:spcPts val="0"/>
              </a:spcBef>
              <a:buNone/>
              <a:defRPr sz="4998"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6" name="Date Placeholder 5"/>
          <p:cNvSpPr>
            <a:spLocks noGrp="1"/>
          </p:cNvSpPr>
          <p:nvPr>
            <p:ph type="dt" sz="half" idx="12"/>
          </p:nvPr>
        </p:nvSpPr>
        <p:spPr/>
        <p:txBody>
          <a:bodyPr/>
          <a:lstStyle/>
          <a:p>
            <a:fld id="{8C0C7A6D-1C4B-47B4-9BE5-A929E662083F}" type="datetime1">
              <a:rPr lang="ja-JP" altLang="en-US" smtClean="0"/>
              <a:t>2021/7/29</a:t>
            </a:fld>
            <a:endParaRPr lang="en-US"/>
          </a:p>
        </p:txBody>
      </p:sp>
      <p:sp>
        <p:nvSpPr>
          <p:cNvPr id="7" name="Footer Placeholder 6"/>
          <p:cNvSpPr>
            <a:spLocks noGrp="1"/>
          </p:cNvSpPr>
          <p:nvPr>
            <p:ph type="ftr" sz="quarter" idx="13"/>
          </p:nvPr>
        </p:nvSpPr>
        <p:spPr/>
        <p:txBody>
          <a:bodyPr/>
          <a:lstStyle/>
          <a:p>
            <a:r>
              <a:rPr lang="en-GB"/>
              <a:t>Chat-bots perspectives</a:t>
            </a:r>
          </a:p>
        </p:txBody>
      </p:sp>
      <p:sp>
        <p:nvSpPr>
          <p:cNvPr id="8"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411454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1"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a:t>Click to edit Master title style</a:t>
            </a:r>
          </a:p>
        </p:txBody>
      </p:sp>
      <p:sp>
        <p:nvSpPr>
          <p:cNvPr id="6" name="Freeform 6"/>
          <p:cNvSpPr>
            <a:spLocks/>
          </p:cNvSpPr>
          <p:nvPr userDrawn="1"/>
        </p:nvSpPr>
        <p:spPr bwMode="gray">
          <a:xfrm>
            <a:off x="598177" y="1057275"/>
            <a:ext cx="10987714"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91392" tIns="45696" rIns="91392" bIns="45696" numCol="1" anchor="t" anchorCtr="0" compatLnSpc="1">
            <a:prstTxWarp prst="textNoShape">
              <a:avLst/>
            </a:prstTxWarp>
          </a:bodyPr>
          <a:lstStyle/>
          <a:p>
            <a:endParaRPr lang="en-GB" sz="1799">
              <a:solidFill>
                <a:schemeClr val="bg1"/>
              </a:solidFill>
            </a:endParaRPr>
          </a:p>
        </p:txBody>
      </p:sp>
      <p:sp>
        <p:nvSpPr>
          <p:cNvPr id="5" name="Date Placeholder 4"/>
          <p:cNvSpPr>
            <a:spLocks noGrp="1"/>
          </p:cNvSpPr>
          <p:nvPr>
            <p:ph type="dt" sz="half" idx="10"/>
          </p:nvPr>
        </p:nvSpPr>
        <p:spPr/>
        <p:txBody>
          <a:bodyPr/>
          <a:lstStyle/>
          <a:p>
            <a:fld id="{F174F999-9D7B-4B6D-BA66-6BE52ECCAD79}" type="datetime1">
              <a:rPr lang="ja-JP" altLang="en-US" smtClean="0"/>
              <a:t>2021/7/29</a:t>
            </a:fld>
            <a:endParaRPr lang="en-US"/>
          </a:p>
        </p:txBody>
      </p:sp>
      <p:sp>
        <p:nvSpPr>
          <p:cNvPr id="7" name="Footer Placeholder 6"/>
          <p:cNvSpPr>
            <a:spLocks noGrp="1"/>
          </p:cNvSpPr>
          <p:nvPr>
            <p:ph type="ftr" sz="quarter" idx="11"/>
          </p:nvPr>
        </p:nvSpPr>
        <p:spPr/>
        <p:txBody>
          <a:bodyPr/>
          <a:lstStyle/>
          <a:p>
            <a:r>
              <a:rPr lang="en-GB"/>
              <a:t>Chat-bots perspectives</a:t>
            </a:r>
          </a:p>
        </p:txBody>
      </p:sp>
    </p:spTree>
    <p:extLst>
      <p:ext uri="{BB962C8B-B14F-4D97-AF65-F5344CB8AC3E}">
        <p14:creationId xmlns:p14="http://schemas.microsoft.com/office/powerpoint/2010/main" val="3947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1"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a:t>Click to edit Master title style</a:t>
            </a:r>
          </a:p>
        </p:txBody>
      </p:sp>
      <p:sp>
        <p:nvSpPr>
          <p:cNvPr id="6" name="Freeform 5"/>
          <p:cNvSpPr>
            <a:spLocks/>
          </p:cNvSpPr>
          <p:nvPr userDrawn="1"/>
        </p:nvSpPr>
        <p:spPr bwMode="gray">
          <a:xfrm>
            <a:off x="598177" y="1057275"/>
            <a:ext cx="10987714"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1"/>
          </a:solidFill>
          <a:ln w="9525">
            <a:noFill/>
            <a:round/>
            <a:headEnd/>
            <a:tailEnd/>
          </a:ln>
        </p:spPr>
        <p:txBody>
          <a:bodyPr vert="horz" wrap="square" lIns="91392" tIns="45696" rIns="91392" bIns="45696" numCol="1" anchor="t" anchorCtr="0" compatLnSpc="1">
            <a:prstTxWarp prst="textNoShape">
              <a:avLst/>
            </a:prstTxWarp>
          </a:bodyPr>
          <a:lstStyle/>
          <a:p>
            <a:endParaRPr lang="en-GB" sz="1799">
              <a:solidFill>
                <a:schemeClr val="bg1"/>
              </a:solidFill>
            </a:endParaRPr>
          </a:p>
        </p:txBody>
      </p:sp>
      <p:sp>
        <p:nvSpPr>
          <p:cNvPr id="5" name="Date Placeholder 4"/>
          <p:cNvSpPr>
            <a:spLocks noGrp="1"/>
          </p:cNvSpPr>
          <p:nvPr>
            <p:ph type="dt" sz="half" idx="10"/>
          </p:nvPr>
        </p:nvSpPr>
        <p:spPr/>
        <p:txBody>
          <a:bodyPr/>
          <a:lstStyle/>
          <a:p>
            <a:fld id="{21DC4264-F0E9-4926-872F-BCBEE3A83E04}" type="datetime1">
              <a:rPr lang="ja-JP" altLang="en-US" smtClean="0"/>
              <a:t>2021/7/29</a:t>
            </a:fld>
            <a:endParaRPr lang="en-US"/>
          </a:p>
        </p:txBody>
      </p:sp>
      <p:sp>
        <p:nvSpPr>
          <p:cNvPr id="7" name="Footer Placeholder 6"/>
          <p:cNvSpPr>
            <a:spLocks noGrp="1"/>
          </p:cNvSpPr>
          <p:nvPr>
            <p:ph type="ftr" sz="quarter" idx="11"/>
          </p:nvPr>
        </p:nvSpPr>
        <p:spPr/>
        <p:txBody>
          <a:bodyPr/>
          <a:lstStyle/>
          <a:p>
            <a:r>
              <a:rPr lang="en-GB"/>
              <a:t>Chat-bots perspectives</a:t>
            </a:r>
          </a:p>
        </p:txBody>
      </p:sp>
    </p:spTree>
    <p:extLst>
      <p:ext uri="{BB962C8B-B14F-4D97-AF65-F5344CB8AC3E}">
        <p14:creationId xmlns:p14="http://schemas.microsoft.com/office/powerpoint/2010/main" val="42934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01600"/>
            <a:ext cx="10972800" cy="860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609601"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3"/>
          </p:nvPr>
        </p:nvSpPr>
        <p:spPr>
          <a:xfrm>
            <a:off x="3451201" y="6519672"/>
            <a:ext cx="4579200" cy="201168"/>
          </a:xfrm>
          <a:prstGeom prst="rect">
            <a:avLst/>
          </a:prstGeom>
        </p:spPr>
        <p:txBody>
          <a:bodyPr vert="horz" lIns="0" tIns="0" rIns="0" bIns="0" rtlCol="0" anchor="t" anchorCtr="0">
            <a:noAutofit/>
          </a:bodyPr>
          <a:lstStyle>
            <a:lvl1pPr algn="l">
              <a:defRPr sz="1099">
                <a:solidFill>
                  <a:schemeClr val="bg1"/>
                </a:solidFill>
                <a:latin typeface="+mn-lt"/>
              </a:defRPr>
            </a:lvl1pPr>
          </a:lstStyle>
          <a:p>
            <a:r>
              <a:rPr lang="en-GB"/>
              <a:t>Chat-bots perspectives</a:t>
            </a:r>
          </a:p>
        </p:txBody>
      </p:sp>
      <p:sp>
        <p:nvSpPr>
          <p:cNvPr id="7" name="TextBox 6"/>
          <p:cNvSpPr txBox="1"/>
          <p:nvPr/>
        </p:nvSpPr>
        <p:spPr>
          <a:xfrm>
            <a:off x="609601" y="6519672"/>
            <a:ext cx="886506" cy="201168"/>
          </a:xfrm>
          <a:prstGeom prst="rect">
            <a:avLst/>
          </a:prstGeom>
          <a:noFill/>
        </p:spPr>
        <p:txBody>
          <a:bodyPr wrap="square" lIns="0" tIns="0" rIns="0" bIns="0" rtlCol="0" anchor="t" anchorCtr="0">
            <a:noAutofit/>
          </a:bodyPr>
          <a:lstStyle/>
          <a:p>
            <a:r>
              <a:rPr lang="en-GB" sz="1099">
                <a:solidFill>
                  <a:schemeClr val="bg1"/>
                </a:solidFill>
                <a:latin typeface="+mn-lt"/>
              </a:rPr>
              <a:t>Page </a:t>
            </a:r>
            <a:fld id="{9AE4D82F-B047-469B-AC52-A46321747EAF}" type="slidenum">
              <a:rPr lang="en-GB" sz="1099" smtClean="0">
                <a:solidFill>
                  <a:schemeClr val="bg1"/>
                </a:solidFill>
                <a:latin typeface="+mn-lt"/>
              </a:rPr>
              <a:pPr/>
              <a:t>‹#›</a:t>
            </a:fld>
            <a:endParaRPr lang="en-GB" sz="1099">
              <a:solidFill>
                <a:schemeClr val="bg1"/>
              </a:solidFill>
              <a:latin typeface="+mn-lt"/>
            </a:endParaRPr>
          </a:p>
        </p:txBody>
      </p:sp>
      <p:sp>
        <p:nvSpPr>
          <p:cNvPr id="12" name="Date Placeholder 3"/>
          <p:cNvSpPr>
            <a:spLocks noGrp="1"/>
          </p:cNvSpPr>
          <p:nvPr>
            <p:ph type="dt" sz="half" idx="2"/>
          </p:nvPr>
        </p:nvSpPr>
        <p:spPr>
          <a:xfrm>
            <a:off x="1494739" y="6519672"/>
            <a:ext cx="1370886" cy="201168"/>
          </a:xfrm>
          <a:prstGeom prst="rect">
            <a:avLst/>
          </a:prstGeom>
        </p:spPr>
        <p:txBody>
          <a:bodyPr vert="horz" wrap="none" lIns="0" tIns="0" rIns="0" bIns="0" rtlCol="0" anchor="t" anchorCtr="0"/>
          <a:lstStyle>
            <a:lvl1pPr algn="l">
              <a:defRPr sz="1099">
                <a:solidFill>
                  <a:schemeClr val="bg1"/>
                </a:solidFill>
                <a:latin typeface="+mn-lt"/>
              </a:defRPr>
            </a:lvl1pPr>
          </a:lstStyle>
          <a:p>
            <a:fld id="{F712EC23-5699-4D30-B611-3F9FB6ADE3F9}" type="datetime1">
              <a:rPr lang="ja-JP" altLang="en-US" smtClean="0"/>
              <a:t>2021/7/29</a:t>
            </a:fld>
            <a:endParaRPr lang="en-US"/>
          </a:p>
        </p:txBody>
      </p:sp>
    </p:spTree>
    <p:extLst>
      <p:ext uri="{BB962C8B-B14F-4D97-AF65-F5344CB8AC3E}">
        <p14:creationId xmlns:p14="http://schemas.microsoft.com/office/powerpoint/2010/main" val="1178145617"/>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9" r:id="rId5"/>
    <p:sldLayoutId id="2147483670" r:id="rId6"/>
    <p:sldLayoutId id="2147483671" r:id="rId7"/>
    <p:sldLayoutId id="2147483672" r:id="rId8"/>
    <p:sldLayoutId id="2147483673" r:id="rId9"/>
    <p:sldLayoutId id="2147483674" r:id="rId10"/>
  </p:sldLayoutIdLst>
  <p:hf sldNum="0" hdr="0"/>
  <p:txStyles>
    <p:titleStyle>
      <a:lvl1pPr algn="l" defTabSz="913943" rtl="0" eaLnBrk="1" latinLnBrk="0" hangingPunct="1">
        <a:lnSpc>
          <a:spcPct val="85000"/>
        </a:lnSpc>
        <a:spcBef>
          <a:spcPct val="0"/>
        </a:spcBef>
        <a:buNone/>
        <a:defRPr sz="2999" b="1" kern="1200" baseline="0">
          <a:solidFill>
            <a:schemeClr val="tx2"/>
          </a:solidFill>
          <a:latin typeface="+mj-lt"/>
          <a:ea typeface="+mj-ea"/>
          <a:cs typeface="Arial" pitchFamily="34" charset="0"/>
        </a:defRPr>
      </a:lvl1pPr>
    </p:titleStyle>
    <p:bodyStyle>
      <a:lvl1pPr marL="356438" indent="-356438" algn="l" defTabSz="913943" rtl="0" eaLnBrk="1" latinLnBrk="0" hangingPunct="1">
        <a:spcBef>
          <a:spcPct val="20000"/>
        </a:spcBef>
        <a:buClr>
          <a:schemeClr val="accent2"/>
        </a:buClr>
        <a:buSzPct val="70000"/>
        <a:buFont typeface="Arial" pitchFamily="34" charset="0"/>
        <a:buChar char="►"/>
        <a:defRPr sz="2399" kern="1200">
          <a:solidFill>
            <a:schemeClr val="bg1"/>
          </a:solidFill>
          <a:latin typeface="+mn-lt"/>
          <a:ea typeface="+mn-ea"/>
          <a:cs typeface="+mn-cs"/>
        </a:defRPr>
      </a:lvl1pPr>
      <a:lvl2pPr marL="712875" indent="-356438" algn="l" defTabSz="913943" rtl="0" eaLnBrk="1" latinLnBrk="0" hangingPunct="1">
        <a:spcBef>
          <a:spcPct val="20000"/>
        </a:spcBef>
        <a:buClr>
          <a:schemeClr val="accent2"/>
        </a:buClr>
        <a:buSzPct val="70000"/>
        <a:buFont typeface="Arial" pitchFamily="34" charset="0"/>
        <a:buChar char="►"/>
        <a:defRPr sz="1999" kern="1200">
          <a:solidFill>
            <a:schemeClr val="bg1"/>
          </a:solidFill>
          <a:latin typeface="+mn-lt"/>
          <a:ea typeface="+mn-ea"/>
          <a:cs typeface="+mn-cs"/>
        </a:defRPr>
      </a:lvl2pPr>
      <a:lvl3pPr marL="1069313" indent="-356438" algn="l" defTabSz="913943" rtl="0" eaLnBrk="1" latinLnBrk="0" hangingPunct="1">
        <a:spcBef>
          <a:spcPct val="20000"/>
        </a:spcBef>
        <a:buClr>
          <a:schemeClr val="accent2"/>
        </a:buClr>
        <a:buSzPct val="70000"/>
        <a:buFont typeface="Arial" pitchFamily="34" charset="0"/>
        <a:buChar char="►"/>
        <a:defRPr sz="1799" kern="1200">
          <a:solidFill>
            <a:schemeClr val="bg1"/>
          </a:solidFill>
          <a:latin typeface="+mn-lt"/>
          <a:ea typeface="+mn-ea"/>
          <a:cs typeface="+mn-cs"/>
        </a:defRPr>
      </a:lvl3pPr>
      <a:lvl4pPr marL="1425751" indent="-356438" algn="l" defTabSz="913943" rtl="0" eaLnBrk="1" latinLnBrk="0" hangingPunct="1">
        <a:spcBef>
          <a:spcPct val="20000"/>
        </a:spcBef>
        <a:buClr>
          <a:schemeClr val="accent2"/>
        </a:buClr>
        <a:buSzPct val="70000"/>
        <a:buFont typeface="Arial" pitchFamily="34" charset="0"/>
        <a:buChar char="►"/>
        <a:defRPr sz="1599" kern="1200">
          <a:solidFill>
            <a:schemeClr val="bg1"/>
          </a:solidFill>
          <a:latin typeface="+mn-lt"/>
          <a:ea typeface="+mn-ea"/>
          <a:cs typeface="+mn-cs"/>
        </a:defRPr>
      </a:lvl4pPr>
      <a:lvl5pPr marL="1782188" indent="-356438" algn="l" defTabSz="913943" rtl="0" eaLnBrk="1" latinLnBrk="0" hangingPunct="1">
        <a:spcBef>
          <a:spcPct val="20000"/>
        </a:spcBef>
        <a:buClr>
          <a:schemeClr val="accent2"/>
        </a:buClr>
        <a:buSzPct val="70000"/>
        <a:buFont typeface="Arial" pitchFamily="34" charset="0"/>
        <a:buChar char="►"/>
        <a:defRPr sz="1599" kern="1200">
          <a:solidFill>
            <a:schemeClr val="bg1"/>
          </a:solidFill>
          <a:latin typeface="+mn-lt"/>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1F1F-8ACD-4118-95CC-EDB249F2FF25}"/>
              </a:ext>
            </a:extLst>
          </p:cNvPr>
          <p:cNvSpPr>
            <a:spLocks noGrp="1"/>
          </p:cNvSpPr>
          <p:nvPr>
            <p:ph type="ctrTitle"/>
          </p:nvPr>
        </p:nvSpPr>
        <p:spPr/>
        <p:txBody>
          <a:bodyPr/>
          <a:lstStyle/>
          <a:p>
            <a:r>
              <a:rPr lang="en-AU" err="1">
                <a:solidFill>
                  <a:schemeClr val="bg1">
                    <a:lumMod val="95000"/>
                  </a:schemeClr>
                </a:solidFill>
                <a:latin typeface="Calibri" panose="020F0502020204030204" pitchFamily="34" charset="0"/>
                <a:cs typeface="Calibri" panose="020F0502020204030204" pitchFamily="34" charset="0"/>
              </a:rPr>
              <a:t>VendorChain</a:t>
            </a:r>
            <a:r>
              <a:rPr lang="en-AU">
                <a:solidFill>
                  <a:schemeClr val="bg1">
                    <a:lumMod val="95000"/>
                  </a:schemeClr>
                </a:solidFill>
                <a:latin typeface="Calibri" panose="020F0502020204030204" pitchFamily="34" charset="0"/>
                <a:cs typeface="Calibri" panose="020F0502020204030204" pitchFamily="34" charset="0"/>
              </a:rPr>
              <a:t> Demo</a:t>
            </a:r>
          </a:p>
        </p:txBody>
      </p:sp>
      <p:sp>
        <p:nvSpPr>
          <p:cNvPr id="3" name="Subtitle 2">
            <a:extLst>
              <a:ext uri="{FF2B5EF4-FFF2-40B4-BE49-F238E27FC236}">
                <a16:creationId xmlns:a16="http://schemas.microsoft.com/office/drawing/2014/main" id="{C3BC04F1-7AEC-4162-A81D-6775B96BAAB0}"/>
              </a:ext>
            </a:extLst>
          </p:cNvPr>
          <p:cNvSpPr>
            <a:spLocks noGrp="1"/>
          </p:cNvSpPr>
          <p:nvPr>
            <p:ph type="subTitle" idx="1"/>
          </p:nvPr>
        </p:nvSpPr>
        <p:spPr/>
        <p:txBody>
          <a:bodyPr/>
          <a:lstStyle/>
          <a:p>
            <a:r>
              <a:rPr lang="en-AU">
                <a:solidFill>
                  <a:schemeClr val="bg1">
                    <a:lumMod val="95000"/>
                  </a:schemeClr>
                </a:solidFill>
                <a:latin typeface="Calibri" panose="020F0502020204030204" pitchFamily="34" charset="0"/>
                <a:cs typeface="Calibri" panose="020F0502020204030204" pitchFamily="34" charset="0"/>
              </a:rPr>
              <a:t>COMP6452 Blockchain Application Architecture 21T2</a:t>
            </a:r>
          </a:p>
          <a:p>
            <a:r>
              <a:rPr lang="en-AU">
                <a:solidFill>
                  <a:schemeClr val="bg1">
                    <a:lumMod val="95000"/>
                  </a:schemeClr>
                </a:solidFill>
                <a:latin typeface="Calibri" panose="020F0502020204030204" pitchFamily="34" charset="0"/>
                <a:cs typeface="Calibri" panose="020F0502020204030204" pitchFamily="34" charset="0"/>
              </a:rPr>
              <a:t>July 29, 2021</a:t>
            </a:r>
          </a:p>
        </p:txBody>
      </p:sp>
      <p:sp>
        <p:nvSpPr>
          <p:cNvPr id="4" name="Subtitle 2">
            <a:extLst>
              <a:ext uri="{FF2B5EF4-FFF2-40B4-BE49-F238E27FC236}">
                <a16:creationId xmlns:a16="http://schemas.microsoft.com/office/drawing/2014/main" id="{451F0FCC-A83E-45CA-A6B6-D35B22FFB2A6}"/>
              </a:ext>
            </a:extLst>
          </p:cNvPr>
          <p:cNvSpPr txBox="1">
            <a:spLocks/>
          </p:cNvSpPr>
          <p:nvPr/>
        </p:nvSpPr>
        <p:spPr>
          <a:xfrm>
            <a:off x="913286" y="4654822"/>
            <a:ext cx="7220000" cy="1475793"/>
          </a:xfrm>
          <a:prstGeom prst="rect">
            <a:avLst/>
          </a:prstGeom>
        </p:spPr>
        <p:txBody>
          <a:bodyPr vert="horz" lIns="0" tIns="0" rIns="0" bIns="0" rtlCol="0" anchor="t" anchorCtr="0">
            <a:noAutofit/>
          </a:bodyPr>
          <a:lstStyle>
            <a:lvl1pPr marL="0" indent="0" algn="l" defTabSz="913943" rtl="0" eaLnBrk="1" latinLnBrk="0" hangingPunct="1">
              <a:spcBef>
                <a:spcPct val="20000"/>
              </a:spcBef>
              <a:buClr>
                <a:schemeClr val="accent2"/>
              </a:buClr>
              <a:buSzPct val="70000"/>
              <a:buFont typeface="Arial" pitchFamily="34" charset="0"/>
              <a:buNone/>
              <a:defRPr sz="1999" kern="1200">
                <a:solidFill>
                  <a:srgbClr val="404040"/>
                </a:solidFill>
                <a:latin typeface="+mn-lt"/>
                <a:ea typeface="+mn-ea"/>
                <a:cs typeface="Arial" pitchFamily="34" charset="0"/>
              </a:defRPr>
            </a:lvl1pPr>
            <a:lvl2pPr marL="0" indent="0" algn="l" defTabSz="913943" rtl="0" eaLnBrk="1" latinLnBrk="0" hangingPunct="1">
              <a:spcBef>
                <a:spcPct val="20000"/>
              </a:spcBef>
              <a:buClr>
                <a:schemeClr val="accent2"/>
              </a:buClr>
              <a:buSzPct val="70000"/>
              <a:buFont typeface="Arial" pitchFamily="34" charset="0"/>
              <a:buNone/>
              <a:defRPr sz="1599" kern="1200">
                <a:solidFill>
                  <a:srgbClr val="404040"/>
                </a:solidFill>
                <a:latin typeface="+mn-lt"/>
                <a:ea typeface="+mn-ea"/>
                <a:cs typeface="+mn-cs"/>
              </a:defRPr>
            </a:lvl2pPr>
            <a:lvl3pPr marL="913943" indent="0" algn="ctr" defTabSz="913943" rtl="0" eaLnBrk="1" latinLnBrk="0" hangingPunct="1">
              <a:spcBef>
                <a:spcPct val="20000"/>
              </a:spcBef>
              <a:buClr>
                <a:schemeClr val="accent2"/>
              </a:buClr>
              <a:buSzPct val="70000"/>
              <a:buFont typeface="Arial" pitchFamily="34" charset="0"/>
              <a:buNone/>
              <a:defRPr sz="1799" kern="1200">
                <a:solidFill>
                  <a:schemeClr val="tx1">
                    <a:tint val="75000"/>
                  </a:schemeClr>
                </a:solidFill>
                <a:latin typeface="+mn-lt"/>
                <a:ea typeface="+mn-ea"/>
                <a:cs typeface="+mn-cs"/>
              </a:defRPr>
            </a:lvl3pPr>
            <a:lvl4pPr marL="1370914" indent="0" algn="ctr" defTabSz="913943" rtl="0" eaLnBrk="1" latinLnBrk="0" hangingPunct="1">
              <a:spcBef>
                <a:spcPct val="20000"/>
              </a:spcBef>
              <a:buClr>
                <a:schemeClr val="accent2"/>
              </a:buClr>
              <a:buSzPct val="70000"/>
              <a:buFont typeface="Arial" pitchFamily="34" charset="0"/>
              <a:buNone/>
              <a:defRPr sz="1599" kern="1200">
                <a:solidFill>
                  <a:schemeClr val="tx1">
                    <a:tint val="75000"/>
                  </a:schemeClr>
                </a:solidFill>
                <a:latin typeface="+mn-lt"/>
                <a:ea typeface="+mn-ea"/>
                <a:cs typeface="+mn-cs"/>
              </a:defRPr>
            </a:lvl4pPr>
            <a:lvl5pPr marL="1827886" indent="0" algn="ctr" defTabSz="913943" rtl="0" eaLnBrk="1" latinLnBrk="0" hangingPunct="1">
              <a:spcBef>
                <a:spcPct val="20000"/>
              </a:spcBef>
              <a:buClr>
                <a:schemeClr val="accent2"/>
              </a:buClr>
              <a:buSzPct val="70000"/>
              <a:buFont typeface="Arial" pitchFamily="34" charset="0"/>
              <a:buNone/>
              <a:defRPr sz="1599" kern="1200">
                <a:solidFill>
                  <a:schemeClr val="tx1">
                    <a:tint val="75000"/>
                  </a:schemeClr>
                </a:solidFill>
                <a:latin typeface="+mn-lt"/>
                <a:ea typeface="+mn-ea"/>
                <a:cs typeface="+mn-cs"/>
              </a:defRPr>
            </a:lvl5pPr>
            <a:lvl6pPr marL="2284857" indent="0" algn="ctr" defTabSz="913943" rtl="0" eaLnBrk="1" latinLnBrk="0" hangingPunct="1">
              <a:spcBef>
                <a:spcPct val="20000"/>
              </a:spcBef>
              <a:buFont typeface="Arial" pitchFamily="34" charset="0"/>
              <a:buNone/>
              <a:defRPr sz="1999" kern="1200">
                <a:solidFill>
                  <a:schemeClr val="tx1">
                    <a:tint val="75000"/>
                  </a:schemeClr>
                </a:solidFill>
                <a:latin typeface="+mn-lt"/>
                <a:ea typeface="+mn-ea"/>
                <a:cs typeface="+mn-cs"/>
              </a:defRPr>
            </a:lvl6pPr>
            <a:lvl7pPr marL="2741828" indent="0" algn="ctr" defTabSz="913943" rtl="0" eaLnBrk="1" latinLnBrk="0" hangingPunct="1">
              <a:spcBef>
                <a:spcPct val="20000"/>
              </a:spcBef>
              <a:buFont typeface="Arial" pitchFamily="34" charset="0"/>
              <a:buNone/>
              <a:defRPr sz="1999" kern="1200">
                <a:solidFill>
                  <a:schemeClr val="tx1">
                    <a:tint val="75000"/>
                  </a:schemeClr>
                </a:solidFill>
                <a:latin typeface="+mn-lt"/>
                <a:ea typeface="+mn-ea"/>
                <a:cs typeface="+mn-cs"/>
              </a:defRPr>
            </a:lvl7pPr>
            <a:lvl8pPr marL="3198800" indent="0" algn="ctr" defTabSz="913943" rtl="0" eaLnBrk="1" latinLnBrk="0" hangingPunct="1">
              <a:spcBef>
                <a:spcPct val="20000"/>
              </a:spcBef>
              <a:buFont typeface="Arial" pitchFamily="34" charset="0"/>
              <a:buNone/>
              <a:defRPr sz="1999" kern="1200">
                <a:solidFill>
                  <a:schemeClr val="tx1">
                    <a:tint val="75000"/>
                  </a:schemeClr>
                </a:solidFill>
                <a:latin typeface="+mn-lt"/>
                <a:ea typeface="+mn-ea"/>
                <a:cs typeface="+mn-cs"/>
              </a:defRPr>
            </a:lvl8pPr>
            <a:lvl9pPr marL="3655771" indent="0" algn="ctr" defTabSz="913943" rtl="0" eaLnBrk="1" latinLnBrk="0" hangingPunct="1">
              <a:spcBef>
                <a:spcPct val="20000"/>
              </a:spcBef>
              <a:buFont typeface="Arial" pitchFamily="34" charset="0"/>
              <a:buNone/>
              <a:defRPr sz="1999" kern="1200">
                <a:solidFill>
                  <a:schemeClr val="tx1">
                    <a:tint val="75000"/>
                  </a:schemeClr>
                </a:solidFill>
                <a:latin typeface="+mn-lt"/>
                <a:ea typeface="+mn-ea"/>
                <a:cs typeface="+mn-cs"/>
              </a:defRPr>
            </a:lvl9pPr>
          </a:lstStyle>
          <a:p>
            <a:r>
              <a:rPr lang="en-AU" err="1">
                <a:latin typeface="Calibri" panose="020F0502020204030204" pitchFamily="34" charset="0"/>
                <a:cs typeface="Calibri" panose="020F0502020204030204" pitchFamily="34" charset="0"/>
              </a:rPr>
              <a:t>Daigo</a:t>
            </a:r>
            <a:r>
              <a:rPr lang="en-AU">
                <a:latin typeface="Calibri" panose="020F0502020204030204" pitchFamily="34" charset="0"/>
                <a:cs typeface="Calibri" panose="020F0502020204030204" pitchFamily="34" charset="0"/>
              </a:rPr>
              <a:t> </a:t>
            </a:r>
            <a:r>
              <a:rPr lang="en-AU" err="1">
                <a:latin typeface="Calibri" panose="020F0502020204030204" pitchFamily="34" charset="0"/>
                <a:cs typeface="Calibri" panose="020F0502020204030204" pitchFamily="34" charset="0"/>
              </a:rPr>
              <a:t>Conlan</a:t>
            </a:r>
            <a:endParaRPr lang="en-AU">
              <a:latin typeface="Calibri" panose="020F0502020204030204" pitchFamily="34" charset="0"/>
              <a:cs typeface="Calibri" panose="020F0502020204030204" pitchFamily="34" charset="0"/>
            </a:endParaRPr>
          </a:p>
          <a:p>
            <a:r>
              <a:rPr lang="en-AU">
                <a:latin typeface="Calibri" panose="020F0502020204030204" pitchFamily="34" charset="0"/>
                <a:cs typeface="Calibri" panose="020F0502020204030204" pitchFamily="34" charset="0"/>
              </a:rPr>
              <a:t>Justin Pham</a:t>
            </a:r>
          </a:p>
          <a:p>
            <a:r>
              <a:rPr lang="en-AU">
                <a:latin typeface="Calibri" panose="020F0502020204030204" pitchFamily="34" charset="0"/>
                <a:cs typeface="Calibri" panose="020F0502020204030204" pitchFamily="34" charset="0"/>
              </a:rPr>
              <a:t>Katrina Ding</a:t>
            </a:r>
          </a:p>
          <a:p>
            <a:r>
              <a:rPr lang="en-AU">
                <a:latin typeface="Calibri" panose="020F0502020204030204" pitchFamily="34" charset="0"/>
                <a:cs typeface="Calibri" panose="020F0502020204030204" pitchFamily="34" charset="0"/>
              </a:rPr>
              <a:t>Sang Hyun Kim</a:t>
            </a:r>
          </a:p>
        </p:txBody>
      </p:sp>
    </p:spTree>
    <p:extLst>
      <p:ext uri="{BB962C8B-B14F-4D97-AF65-F5344CB8AC3E}">
        <p14:creationId xmlns:p14="http://schemas.microsoft.com/office/powerpoint/2010/main" val="1628583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97BF-1D3A-A240-B8A4-12086A063BC0}"/>
              </a:ext>
            </a:extLst>
          </p:cNvPr>
          <p:cNvSpPr>
            <a:spLocks noGrp="1"/>
          </p:cNvSpPr>
          <p:nvPr>
            <p:ph type="title"/>
          </p:nvPr>
        </p:nvSpPr>
        <p:spPr/>
        <p:txBody>
          <a:bodyPr/>
          <a:lstStyle/>
          <a:p>
            <a:r>
              <a:rPr lang="en-GB">
                <a:latin typeface="Calibri" panose="020F0502020204030204" pitchFamily="34" charset="0"/>
                <a:cs typeface="Calibri" panose="020F0502020204030204" pitchFamily="34" charset="0"/>
              </a:rPr>
              <a:t>Introduction</a:t>
            </a:r>
            <a:endParaRPr lang="en-KR">
              <a:latin typeface="Calibri" panose="020F0502020204030204" pitchFamily="34" charset="0"/>
              <a:cs typeface="Calibri" panose="020F0502020204030204" pitchFamily="34" charset="0"/>
            </a:endParaRPr>
          </a:p>
        </p:txBody>
      </p:sp>
      <p:sp>
        <p:nvSpPr>
          <p:cNvPr id="51" name="Content Placeholder 2">
            <a:extLst>
              <a:ext uri="{FF2B5EF4-FFF2-40B4-BE49-F238E27FC236}">
                <a16:creationId xmlns:a16="http://schemas.microsoft.com/office/drawing/2014/main" id="{9651AFB7-F889-B14A-8C8C-D47C7F885366}"/>
              </a:ext>
            </a:extLst>
          </p:cNvPr>
          <p:cNvSpPr>
            <a:spLocks noGrp="1"/>
          </p:cNvSpPr>
          <p:nvPr>
            <p:ph idx="1"/>
          </p:nvPr>
        </p:nvSpPr>
        <p:spPr>
          <a:xfrm>
            <a:off x="609601" y="1196994"/>
            <a:ext cx="10972800" cy="517967"/>
          </a:xfrm>
        </p:spPr>
        <p:txBody>
          <a:bodyPr vert="horz" lIns="0" tIns="0" rIns="0" bIns="0" rtlCol="0" anchor="t" anchorCtr="0">
            <a:noAutofit/>
          </a:bodyPr>
          <a:lstStyle/>
          <a:p>
            <a:pPr marL="0" indent="0">
              <a:buNone/>
            </a:pPr>
            <a:r>
              <a:rPr lang="en-US" sz="2000">
                <a:latin typeface="Calibri" panose="020F0502020204030204" pitchFamily="34" charset="0"/>
                <a:cs typeface="Calibri" panose="020F0502020204030204" pitchFamily="34" charset="0"/>
              </a:rPr>
              <a:t>We have developed the </a:t>
            </a:r>
            <a:r>
              <a:rPr lang="en-US" sz="2000" err="1">
                <a:latin typeface="Calibri" panose="020F0502020204030204" pitchFamily="34" charset="0"/>
                <a:cs typeface="Calibri" panose="020F0502020204030204" pitchFamily="34" charset="0"/>
              </a:rPr>
              <a:t>VendorChain</a:t>
            </a:r>
            <a:r>
              <a:rPr lang="en-US" sz="2000">
                <a:latin typeface="Calibri" panose="020F0502020204030204" pitchFamily="34" charset="0"/>
                <a:cs typeface="Calibri" panose="020F0502020204030204" pitchFamily="34" charset="0"/>
              </a:rPr>
              <a:t> blockchain application to deal with its current challenges.</a:t>
            </a:r>
            <a:endParaRPr lang="en-KR" sz="2000">
              <a:latin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BDFF228B-438E-7741-BCA4-CE5163DDB41F}"/>
              </a:ext>
            </a:extLst>
          </p:cNvPr>
          <p:cNvSpPr/>
          <p:nvPr/>
        </p:nvSpPr>
        <p:spPr>
          <a:xfrm>
            <a:off x="609602" y="2078226"/>
            <a:ext cx="5486398" cy="405439"/>
          </a:xfrm>
          <a:prstGeom prst="rect">
            <a:avLst/>
          </a:prstGeom>
          <a:solidFill>
            <a:srgbClr val="00206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a:solidFill>
                  <a:schemeClr val="bg1">
                    <a:lumMod val="95000"/>
                  </a:schemeClr>
                </a:solidFill>
                <a:latin typeface="Calibri" panose="020F0502020204030204" pitchFamily="34" charset="0"/>
                <a:cs typeface="Calibri" panose="020F0502020204030204" pitchFamily="34" charset="0"/>
                <a:sym typeface="Arial" panose="020B0604020202020204" pitchFamily="34" charset="0"/>
              </a:rPr>
              <a:t>Problem</a:t>
            </a:r>
          </a:p>
          <a:p>
            <a:pPr algn="ctr"/>
            <a:endParaRPr lang="en-GB" b="1">
              <a:solidFill>
                <a:schemeClr val="bg1">
                  <a:lumMod val="95000"/>
                </a:schemeClr>
              </a:solidFill>
              <a:latin typeface="Calibri" panose="020F0502020204030204" pitchFamily="34" charset="0"/>
              <a:cs typeface="Calibri" panose="020F0502020204030204" pitchFamily="34" charset="0"/>
              <a:sym typeface="Arial" panose="020B0604020202020204" pitchFamily="34" charset="0"/>
            </a:endParaRPr>
          </a:p>
        </p:txBody>
      </p:sp>
      <p:sp>
        <p:nvSpPr>
          <p:cNvPr id="44" name="Rectangle 43">
            <a:extLst>
              <a:ext uri="{FF2B5EF4-FFF2-40B4-BE49-F238E27FC236}">
                <a16:creationId xmlns:a16="http://schemas.microsoft.com/office/drawing/2014/main" id="{61E5CC8E-A73D-7541-B062-3E28443D239F}"/>
              </a:ext>
            </a:extLst>
          </p:cNvPr>
          <p:cNvSpPr/>
          <p:nvPr/>
        </p:nvSpPr>
        <p:spPr>
          <a:xfrm>
            <a:off x="6304547" y="2078226"/>
            <a:ext cx="5277855" cy="405439"/>
          </a:xfrm>
          <a:prstGeom prst="rect">
            <a:avLst/>
          </a:prstGeom>
          <a:solidFill>
            <a:srgbClr val="00206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a:solidFill>
                  <a:schemeClr val="bg1">
                    <a:lumMod val="95000"/>
                  </a:schemeClr>
                </a:solidFill>
                <a:latin typeface="Calibri" panose="020F0502020204030204" pitchFamily="34" charset="0"/>
                <a:cs typeface="Calibri" panose="020F0502020204030204" pitchFamily="34" charset="0"/>
                <a:sym typeface="Arial" panose="020B0604020202020204" pitchFamily="34" charset="0"/>
              </a:rPr>
              <a:t>Solution</a:t>
            </a:r>
          </a:p>
          <a:p>
            <a:pPr algn="ctr"/>
            <a:endParaRPr lang="en-GB" b="1">
              <a:solidFill>
                <a:schemeClr val="bg1">
                  <a:lumMod val="95000"/>
                </a:schemeClr>
              </a:solidFill>
              <a:latin typeface="Calibri" panose="020F0502020204030204" pitchFamily="34" charset="0"/>
              <a:cs typeface="Calibri" panose="020F0502020204030204" pitchFamily="34" charset="0"/>
              <a:sym typeface="Arial" panose="020B0604020202020204" pitchFamily="34" charset="0"/>
            </a:endParaRPr>
          </a:p>
        </p:txBody>
      </p:sp>
      <p:sp>
        <p:nvSpPr>
          <p:cNvPr id="46" name="Rectangle 45">
            <a:extLst>
              <a:ext uri="{FF2B5EF4-FFF2-40B4-BE49-F238E27FC236}">
                <a16:creationId xmlns:a16="http://schemas.microsoft.com/office/drawing/2014/main" id="{7B84D4C8-33C3-914B-AD9E-DCB016698232}"/>
              </a:ext>
            </a:extLst>
          </p:cNvPr>
          <p:cNvSpPr/>
          <p:nvPr/>
        </p:nvSpPr>
        <p:spPr>
          <a:xfrm>
            <a:off x="6304547" y="2618304"/>
            <a:ext cx="5277855" cy="3349472"/>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0000" rIns="91440" bIns="90000" rtlCol="0" anchor="ctr" anchorCtr="0"/>
          <a:lstStyle/>
          <a:p>
            <a:pPr marL="285750" indent="-285750">
              <a:buFont typeface="Arial" panose="020B0604020202020204" pitchFamily="34" charset="0"/>
              <a:buChar char="•"/>
            </a:pPr>
            <a:r>
              <a:rPr lang="en-GB" sz="1600" b="1">
                <a:solidFill>
                  <a:schemeClr val="tx2"/>
                </a:solidFill>
                <a:latin typeface="Calibri"/>
                <a:cs typeface="Calibri"/>
                <a:sym typeface="Arial" panose="020B0604020202020204" pitchFamily="34" charset="0"/>
              </a:rPr>
              <a:t>The system should be able to check if SLAs are satisfied and terms are not breached.</a:t>
            </a:r>
          </a:p>
          <a:p>
            <a:pPr marL="285750" indent="-285750">
              <a:buFont typeface="Arial" panose="020B0604020202020204" pitchFamily="34" charset="0"/>
              <a:buChar char="•"/>
            </a:pPr>
            <a:r>
              <a:rPr lang="en-GB" sz="1600" b="1">
                <a:solidFill>
                  <a:schemeClr val="tx2"/>
                </a:solidFill>
                <a:latin typeface="Calibri"/>
                <a:cs typeface="Calibri"/>
                <a:sym typeface="Arial" panose="020B0604020202020204" pitchFamily="34" charset="0"/>
              </a:rPr>
              <a:t>Approved users should be able to create, read, update or delete contracts. </a:t>
            </a:r>
          </a:p>
          <a:p>
            <a:pPr marL="285750" indent="-285750">
              <a:buFont typeface="Arial" panose="020B0604020202020204" pitchFamily="34" charset="0"/>
              <a:buChar char="•"/>
            </a:pPr>
            <a:r>
              <a:rPr lang="en-GB" sz="1600" b="1">
                <a:solidFill>
                  <a:schemeClr val="tx2"/>
                </a:solidFill>
                <a:latin typeface="Calibri"/>
                <a:cs typeface="Calibri"/>
                <a:sym typeface="Arial" panose="020B0604020202020204" pitchFamily="34" charset="0"/>
              </a:rPr>
              <a:t>The system should be able to automatically pay for vendor invoices</a:t>
            </a:r>
          </a:p>
        </p:txBody>
      </p:sp>
      <p:sp>
        <p:nvSpPr>
          <p:cNvPr id="18" name="Rectangle 17">
            <a:extLst>
              <a:ext uri="{FF2B5EF4-FFF2-40B4-BE49-F238E27FC236}">
                <a16:creationId xmlns:a16="http://schemas.microsoft.com/office/drawing/2014/main" id="{EADF8014-8CC5-B540-A3F0-9AC55467C4E4}"/>
              </a:ext>
            </a:extLst>
          </p:cNvPr>
          <p:cNvSpPr/>
          <p:nvPr/>
        </p:nvSpPr>
        <p:spPr>
          <a:xfrm>
            <a:off x="609602" y="2618304"/>
            <a:ext cx="5486398" cy="3349472"/>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0000" rIns="91440" bIns="90000" rtlCol="0" anchor="ctr" anchorCtr="0"/>
          <a:lstStyle/>
          <a:p>
            <a:pPr marL="285750" indent="-285750">
              <a:buFont typeface="Arial" panose="020B0604020202020204" pitchFamily="34" charset="0"/>
              <a:buChar char="•"/>
            </a:pPr>
            <a:r>
              <a:rPr lang="en-GB" sz="1600" b="1">
                <a:solidFill>
                  <a:schemeClr val="tx2"/>
                </a:solidFill>
                <a:latin typeface="Calibri"/>
                <a:cs typeface="Calibri"/>
                <a:sym typeface="Arial" panose="020B0604020202020204" pitchFamily="34" charset="0"/>
              </a:rPr>
              <a:t>How can we figure out which contracts need extending and which do not?</a:t>
            </a:r>
          </a:p>
          <a:p>
            <a:pPr marL="285750" indent="-285750">
              <a:buFont typeface="Arial" panose="020B0604020202020204" pitchFamily="34" charset="0"/>
              <a:buChar char="•"/>
            </a:pPr>
            <a:r>
              <a:rPr lang="en-GB" sz="1600" b="1">
                <a:solidFill>
                  <a:schemeClr val="tx2"/>
                </a:solidFill>
                <a:latin typeface="Calibri"/>
                <a:cs typeface="Calibri"/>
                <a:sym typeface="Arial" panose="020B0604020202020204" pitchFamily="34" charset="0"/>
              </a:rPr>
              <a:t>How can we figure out which contract’s SLA has been breached?</a:t>
            </a:r>
          </a:p>
          <a:p>
            <a:pPr marL="285750" indent="-285750">
              <a:buFont typeface="Arial" panose="020B0604020202020204" pitchFamily="34" charset="0"/>
              <a:buChar char="•"/>
            </a:pPr>
            <a:r>
              <a:rPr lang="en-GB" sz="1600" b="1">
                <a:solidFill>
                  <a:schemeClr val="tx2"/>
                </a:solidFill>
                <a:latin typeface="Calibri"/>
                <a:cs typeface="Calibri"/>
                <a:sym typeface="Arial" panose="020B0604020202020204" pitchFamily="34" charset="0"/>
              </a:rPr>
              <a:t>How can we automatically pay for invoices?</a:t>
            </a:r>
          </a:p>
        </p:txBody>
      </p:sp>
    </p:spTree>
    <p:extLst>
      <p:ext uri="{BB962C8B-B14F-4D97-AF65-F5344CB8AC3E}">
        <p14:creationId xmlns:p14="http://schemas.microsoft.com/office/powerpoint/2010/main" val="924941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97BF-1D3A-A240-B8A4-12086A063BC0}"/>
              </a:ext>
            </a:extLst>
          </p:cNvPr>
          <p:cNvSpPr>
            <a:spLocks noGrp="1"/>
          </p:cNvSpPr>
          <p:nvPr>
            <p:ph type="title"/>
          </p:nvPr>
        </p:nvSpPr>
        <p:spPr/>
        <p:txBody>
          <a:bodyPr/>
          <a:lstStyle/>
          <a:p>
            <a:r>
              <a:rPr lang="en-GB">
                <a:latin typeface="Calibri" panose="020F0502020204030204" pitchFamily="34" charset="0"/>
                <a:cs typeface="Calibri" panose="020F0502020204030204" pitchFamily="34" charset="0"/>
              </a:rPr>
              <a:t>System Architecture</a:t>
            </a:r>
            <a:endParaRPr lang="en-KR">
              <a:latin typeface="Calibri" panose="020F0502020204030204" pitchFamily="34" charset="0"/>
              <a:cs typeface="Calibri" panose="020F0502020204030204" pitchFamily="34" charset="0"/>
            </a:endParaRPr>
          </a:p>
        </p:txBody>
      </p:sp>
      <p:grpSp>
        <p:nvGrpSpPr>
          <p:cNvPr id="17" name="Group 16">
            <a:extLst>
              <a:ext uri="{FF2B5EF4-FFF2-40B4-BE49-F238E27FC236}">
                <a16:creationId xmlns:a16="http://schemas.microsoft.com/office/drawing/2014/main" id="{24894FF2-1CC6-284B-A00E-17DE2D91C653}"/>
              </a:ext>
            </a:extLst>
          </p:cNvPr>
          <p:cNvGrpSpPr/>
          <p:nvPr/>
        </p:nvGrpSpPr>
        <p:grpSpPr>
          <a:xfrm>
            <a:off x="609601" y="1937550"/>
            <a:ext cx="10972799" cy="4018503"/>
            <a:chOff x="5127584" y="1949273"/>
            <a:chExt cx="6454813" cy="4018503"/>
          </a:xfrm>
        </p:grpSpPr>
        <p:sp>
          <p:nvSpPr>
            <p:cNvPr id="18" name="Rectangle 17">
              <a:extLst>
                <a:ext uri="{FF2B5EF4-FFF2-40B4-BE49-F238E27FC236}">
                  <a16:creationId xmlns:a16="http://schemas.microsoft.com/office/drawing/2014/main" id="{5A4A383F-2531-A14A-BD13-D91A028276F0}"/>
                </a:ext>
              </a:extLst>
            </p:cNvPr>
            <p:cNvSpPr/>
            <p:nvPr/>
          </p:nvSpPr>
          <p:spPr>
            <a:xfrm>
              <a:off x="5127584" y="1949273"/>
              <a:ext cx="6454813" cy="405439"/>
            </a:xfrm>
            <a:prstGeom prst="rect">
              <a:avLst/>
            </a:prstGeom>
            <a:solidFill>
              <a:srgbClr val="00206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err="1">
                  <a:solidFill>
                    <a:schemeClr val="bg1">
                      <a:lumMod val="95000"/>
                    </a:schemeClr>
                  </a:solidFill>
                  <a:latin typeface="Calibri" panose="020F0502020204030204" pitchFamily="34" charset="0"/>
                  <a:cs typeface="Calibri" panose="020F0502020204030204" pitchFamily="34" charset="0"/>
                  <a:sym typeface="Arial" panose="020B0604020202020204" pitchFamily="34" charset="0"/>
                </a:rPr>
                <a:t>VendorChain</a:t>
              </a:r>
              <a:r>
                <a:rPr lang="en-GB" b="1">
                  <a:solidFill>
                    <a:schemeClr val="bg1">
                      <a:lumMod val="95000"/>
                    </a:schemeClr>
                  </a:solidFill>
                  <a:latin typeface="Calibri" panose="020F0502020204030204" pitchFamily="34" charset="0"/>
                  <a:cs typeface="Calibri" panose="020F0502020204030204" pitchFamily="34" charset="0"/>
                  <a:sym typeface="Arial" panose="020B0604020202020204" pitchFamily="34" charset="0"/>
                </a:rPr>
                <a:t> Architecture</a:t>
              </a:r>
            </a:p>
            <a:p>
              <a:pPr algn="ctr"/>
              <a:endParaRPr lang="en-GB" b="1">
                <a:solidFill>
                  <a:schemeClr val="bg1">
                    <a:lumMod val="95000"/>
                  </a:schemeClr>
                </a:solidFill>
                <a:latin typeface="Calibri" panose="020F0502020204030204" pitchFamily="34" charset="0"/>
                <a:cs typeface="Calibri" panose="020F0502020204030204" pitchFamily="34" charset="0"/>
                <a:sym typeface="Arial" panose="020B0604020202020204" pitchFamily="34" charset="0"/>
              </a:endParaRPr>
            </a:p>
          </p:txBody>
        </p:sp>
        <p:sp>
          <p:nvSpPr>
            <p:cNvPr id="20" name="Rectangle 19">
              <a:extLst>
                <a:ext uri="{FF2B5EF4-FFF2-40B4-BE49-F238E27FC236}">
                  <a16:creationId xmlns:a16="http://schemas.microsoft.com/office/drawing/2014/main" id="{A71E6186-CAC0-C241-9583-D13F8558B12E}"/>
                </a:ext>
              </a:extLst>
            </p:cNvPr>
            <p:cNvSpPr/>
            <p:nvPr/>
          </p:nvSpPr>
          <p:spPr>
            <a:xfrm>
              <a:off x="5127584" y="2473569"/>
              <a:ext cx="6454813" cy="3494207"/>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GB" sz="1600" b="1">
                <a:solidFill>
                  <a:schemeClr val="tx2"/>
                </a:solidFill>
                <a:latin typeface="Calibri" panose="020F0502020204030204" pitchFamily="34" charset="0"/>
                <a:cs typeface="Calibri" panose="020F0502020204030204" pitchFamily="34" charset="0"/>
                <a:sym typeface="Arial" panose="020B0604020202020204" pitchFamily="34" charset="0"/>
              </a:endParaRPr>
            </a:p>
          </p:txBody>
        </p:sp>
      </p:grpSp>
      <p:sp>
        <p:nvSpPr>
          <p:cNvPr id="289" name="Content Placeholder 2">
            <a:extLst>
              <a:ext uri="{FF2B5EF4-FFF2-40B4-BE49-F238E27FC236}">
                <a16:creationId xmlns:a16="http://schemas.microsoft.com/office/drawing/2014/main" id="{1EAD6400-5B3A-8C4F-BB1E-498F5FC9C1C9}"/>
              </a:ext>
            </a:extLst>
          </p:cNvPr>
          <p:cNvSpPr>
            <a:spLocks noGrp="1"/>
          </p:cNvSpPr>
          <p:nvPr>
            <p:ph idx="1"/>
          </p:nvPr>
        </p:nvSpPr>
        <p:spPr>
          <a:xfrm>
            <a:off x="609601" y="1196994"/>
            <a:ext cx="10972800" cy="517967"/>
          </a:xfrm>
        </p:spPr>
        <p:txBody>
          <a:bodyPr vert="horz" lIns="0" tIns="0" rIns="0" bIns="0" rtlCol="0" anchor="t" anchorCtr="0">
            <a:noAutofit/>
          </a:bodyPr>
          <a:lstStyle/>
          <a:p>
            <a:pPr marL="0" indent="0">
              <a:buNone/>
            </a:pPr>
            <a:r>
              <a:rPr lang="en-US" sz="2000" err="1">
                <a:latin typeface="Calibri" panose="020F0502020204030204" pitchFamily="34" charset="0"/>
                <a:cs typeface="Calibri" panose="020F0502020204030204" pitchFamily="34" charset="0"/>
              </a:rPr>
              <a:t>VendorChain</a:t>
            </a:r>
            <a:r>
              <a:rPr lang="en-US" sz="2000">
                <a:latin typeface="Calibri" panose="020F0502020204030204" pitchFamily="34" charset="0"/>
                <a:cs typeface="Calibri" panose="020F0502020204030204" pitchFamily="34" charset="0"/>
              </a:rPr>
              <a:t> consists of off-chain and on-chain where blockchain works as a bridge to interact data.</a:t>
            </a:r>
          </a:p>
        </p:txBody>
      </p:sp>
      <p:grpSp>
        <p:nvGrpSpPr>
          <p:cNvPr id="6" name="Group 5">
            <a:extLst>
              <a:ext uri="{FF2B5EF4-FFF2-40B4-BE49-F238E27FC236}">
                <a16:creationId xmlns:a16="http://schemas.microsoft.com/office/drawing/2014/main" id="{AC4B6E7C-0549-6745-94B6-CFE56C861678}"/>
              </a:ext>
            </a:extLst>
          </p:cNvPr>
          <p:cNvGrpSpPr/>
          <p:nvPr/>
        </p:nvGrpSpPr>
        <p:grpSpPr>
          <a:xfrm>
            <a:off x="1085385" y="2519822"/>
            <a:ext cx="9793625" cy="3354170"/>
            <a:chOff x="1085385" y="2519822"/>
            <a:chExt cx="9793625" cy="3354170"/>
          </a:xfrm>
        </p:grpSpPr>
        <p:grpSp>
          <p:nvGrpSpPr>
            <p:cNvPr id="403" name="Group 402">
              <a:extLst>
                <a:ext uri="{FF2B5EF4-FFF2-40B4-BE49-F238E27FC236}">
                  <a16:creationId xmlns:a16="http://schemas.microsoft.com/office/drawing/2014/main" id="{48C4369E-DD57-8D47-BB19-A9339127D285}"/>
                </a:ext>
              </a:extLst>
            </p:cNvPr>
            <p:cNvGrpSpPr/>
            <p:nvPr/>
          </p:nvGrpSpPr>
          <p:grpSpPr>
            <a:xfrm>
              <a:off x="1085385" y="2519822"/>
              <a:ext cx="9793625" cy="3354170"/>
              <a:chOff x="370277" y="385492"/>
              <a:chExt cx="9793625" cy="3354170"/>
            </a:xfrm>
          </p:grpSpPr>
          <p:cxnSp>
            <p:nvCxnSpPr>
              <p:cNvPr id="404" name="Straight Connector 403">
                <a:extLst>
                  <a:ext uri="{FF2B5EF4-FFF2-40B4-BE49-F238E27FC236}">
                    <a16:creationId xmlns:a16="http://schemas.microsoft.com/office/drawing/2014/main" id="{986C2C57-E690-E149-BD46-37DD7FD42967}"/>
                  </a:ext>
                </a:extLst>
              </p:cNvPr>
              <p:cNvCxnSpPr>
                <a:cxnSpLocks/>
              </p:cNvCxnSpPr>
              <p:nvPr/>
            </p:nvCxnSpPr>
            <p:spPr>
              <a:xfrm flipV="1">
                <a:off x="1236777" y="1141047"/>
                <a:ext cx="8927125" cy="14819"/>
              </a:xfrm>
              <a:prstGeom prst="line">
                <a:avLst/>
              </a:prstGeom>
              <a:noFill/>
              <a:ln w="12700" cap="flat" cmpd="sng" algn="ctr">
                <a:solidFill>
                  <a:srgbClr val="A5A5A5">
                    <a:lumMod val="60000"/>
                    <a:lumOff val="40000"/>
                  </a:srgbClr>
                </a:solidFill>
                <a:prstDash val="dash"/>
                <a:miter lim="800000"/>
              </a:ln>
              <a:effectLst/>
            </p:spPr>
          </p:cxnSp>
          <p:sp>
            <p:nvSpPr>
              <p:cNvPr id="405" name="Process 404">
                <a:extLst>
                  <a:ext uri="{FF2B5EF4-FFF2-40B4-BE49-F238E27FC236}">
                    <a16:creationId xmlns:a16="http://schemas.microsoft.com/office/drawing/2014/main" id="{9F0AAAE9-E597-1C45-B8AE-474876E4241A}"/>
                  </a:ext>
                </a:extLst>
              </p:cNvPr>
              <p:cNvSpPr/>
              <p:nvPr/>
            </p:nvSpPr>
            <p:spPr>
              <a:xfrm>
                <a:off x="3196947" y="669283"/>
                <a:ext cx="3326400" cy="360000"/>
              </a:xfrm>
              <a:prstGeom prst="flowChartProcess">
                <a:avLst/>
              </a:prstGeom>
              <a:solidFill>
                <a:sysClr val="window" lastClr="FFFFFF">
                  <a:lumMod val="85000"/>
                </a:sysClr>
              </a:solidFill>
              <a:ln w="12700" cap="flat" cmpd="sng" algn="ctr">
                <a:solidFill>
                  <a:srgbClr val="E7E6E6">
                    <a:lumMod val="50000"/>
                  </a:srgb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1"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rPr>
                  <a:t>Application Tier</a:t>
                </a:r>
              </a:p>
            </p:txBody>
          </p:sp>
          <p:sp>
            <p:nvSpPr>
              <p:cNvPr id="406" name="Process 405">
                <a:extLst>
                  <a:ext uri="{FF2B5EF4-FFF2-40B4-BE49-F238E27FC236}">
                    <a16:creationId xmlns:a16="http://schemas.microsoft.com/office/drawing/2014/main" id="{42759169-7B6A-BE4D-A758-51158A56ECDD}"/>
                  </a:ext>
                </a:extLst>
              </p:cNvPr>
              <p:cNvSpPr/>
              <p:nvPr/>
            </p:nvSpPr>
            <p:spPr>
              <a:xfrm>
                <a:off x="6862993" y="669283"/>
                <a:ext cx="2977638" cy="360000"/>
              </a:xfrm>
              <a:prstGeom prst="flowChartProcess">
                <a:avLst/>
              </a:prstGeom>
              <a:solidFill>
                <a:sysClr val="window" lastClr="FFFFFF">
                  <a:lumMod val="85000"/>
                </a:sysClr>
              </a:solidFill>
              <a:ln w="12700" cap="flat" cmpd="sng" algn="ctr">
                <a:solidFill>
                  <a:srgbClr val="E7E6E6">
                    <a:lumMod val="50000"/>
                  </a:srgb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1"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rPr>
                  <a:t>Blockchain Tier</a:t>
                </a:r>
              </a:p>
            </p:txBody>
          </p:sp>
          <p:sp>
            <p:nvSpPr>
              <p:cNvPr id="407" name="Process 406">
                <a:extLst>
                  <a:ext uri="{FF2B5EF4-FFF2-40B4-BE49-F238E27FC236}">
                    <a16:creationId xmlns:a16="http://schemas.microsoft.com/office/drawing/2014/main" id="{2BC5D5EA-ABE0-8349-B1DB-0E1521F05F35}"/>
                  </a:ext>
                </a:extLst>
              </p:cNvPr>
              <p:cNvSpPr/>
              <p:nvPr/>
            </p:nvSpPr>
            <p:spPr>
              <a:xfrm>
                <a:off x="1379552" y="669283"/>
                <a:ext cx="1437480" cy="360000"/>
              </a:xfrm>
              <a:prstGeom prst="flowChartProcess">
                <a:avLst/>
              </a:prstGeom>
              <a:solidFill>
                <a:sysClr val="window" lastClr="FFFFFF">
                  <a:lumMod val="85000"/>
                </a:sysClr>
              </a:solidFill>
              <a:ln w="12700" cap="flat" cmpd="sng" algn="ctr">
                <a:solidFill>
                  <a:srgbClr val="E7E6E6">
                    <a:lumMod val="50000"/>
                  </a:srgb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1"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rPr>
                  <a:t>Client Tier</a:t>
                </a:r>
              </a:p>
            </p:txBody>
          </p:sp>
          <p:sp>
            <p:nvSpPr>
              <p:cNvPr id="408" name="Process 407">
                <a:extLst>
                  <a:ext uri="{FF2B5EF4-FFF2-40B4-BE49-F238E27FC236}">
                    <a16:creationId xmlns:a16="http://schemas.microsoft.com/office/drawing/2014/main" id="{F85FA825-40F1-E64B-8033-E6E2D1F93F11}"/>
                  </a:ext>
                </a:extLst>
              </p:cNvPr>
              <p:cNvSpPr/>
              <p:nvPr/>
            </p:nvSpPr>
            <p:spPr>
              <a:xfrm>
                <a:off x="3348148" y="1437173"/>
                <a:ext cx="1188000" cy="288000"/>
              </a:xfrm>
              <a:prstGeom prst="flowChartProcess">
                <a:avLst/>
              </a:prstGeom>
              <a:noFill/>
              <a:ln w="12700" cap="flat" cmpd="sng" algn="ctr">
                <a:solidFill>
                  <a:sysClr val="windowText" lastClr="000000">
                    <a:lumMod val="75000"/>
                    <a:lumOff val="25000"/>
                  </a:sys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rPr>
                  <a:t>React JS</a:t>
                </a:r>
              </a:p>
            </p:txBody>
          </p:sp>
          <p:sp>
            <p:nvSpPr>
              <p:cNvPr id="409" name="Process 408">
                <a:extLst>
                  <a:ext uri="{FF2B5EF4-FFF2-40B4-BE49-F238E27FC236}">
                    <a16:creationId xmlns:a16="http://schemas.microsoft.com/office/drawing/2014/main" id="{86E2F264-80E7-B14F-BBC5-02B23E412CDF}"/>
                  </a:ext>
                </a:extLst>
              </p:cNvPr>
              <p:cNvSpPr/>
              <p:nvPr/>
            </p:nvSpPr>
            <p:spPr>
              <a:xfrm>
                <a:off x="3348148" y="1810721"/>
                <a:ext cx="1188000" cy="288000"/>
              </a:xfrm>
              <a:prstGeom prst="flowChartProcess">
                <a:avLst/>
              </a:prstGeom>
              <a:noFill/>
              <a:ln w="12700" cap="flat" cmpd="sng" algn="ctr">
                <a:solidFill>
                  <a:sysClr val="windowText" lastClr="000000">
                    <a:lumMod val="75000"/>
                    <a:lumOff val="25000"/>
                  </a:sys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rPr>
                  <a:t>Node JS</a:t>
                </a:r>
              </a:p>
            </p:txBody>
          </p:sp>
          <p:sp>
            <p:nvSpPr>
              <p:cNvPr id="410" name="Process 409">
                <a:extLst>
                  <a:ext uri="{FF2B5EF4-FFF2-40B4-BE49-F238E27FC236}">
                    <a16:creationId xmlns:a16="http://schemas.microsoft.com/office/drawing/2014/main" id="{E38E8631-E2EE-ED4E-9E42-518E5BFA7806}"/>
                  </a:ext>
                </a:extLst>
              </p:cNvPr>
              <p:cNvSpPr/>
              <p:nvPr/>
            </p:nvSpPr>
            <p:spPr>
              <a:xfrm>
                <a:off x="3220573" y="1306151"/>
                <a:ext cx="1461062" cy="1244532"/>
              </a:xfrm>
              <a:prstGeom prst="flowChartProcess">
                <a:avLst/>
              </a:prstGeom>
              <a:noFill/>
              <a:ln w="12700" cap="flat" cmpd="sng" algn="ctr">
                <a:solidFill>
                  <a:sysClr val="windowText" lastClr="000000">
                    <a:lumMod val="75000"/>
                    <a:lumOff val="25000"/>
                  </a:sys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411" name="Process 410">
                <a:extLst>
                  <a:ext uri="{FF2B5EF4-FFF2-40B4-BE49-F238E27FC236}">
                    <a16:creationId xmlns:a16="http://schemas.microsoft.com/office/drawing/2014/main" id="{C02D3DA6-9133-B84A-9FF3-9679DC4473EF}"/>
                  </a:ext>
                </a:extLst>
              </p:cNvPr>
              <p:cNvSpPr/>
              <p:nvPr/>
            </p:nvSpPr>
            <p:spPr>
              <a:xfrm>
                <a:off x="3478597" y="1207719"/>
                <a:ext cx="983744" cy="203211"/>
              </a:xfrm>
              <a:prstGeom prst="flowChartProcess">
                <a:avLst/>
              </a:prstGeom>
              <a:solidFill>
                <a:sysClr val="window" lastClr="FFFFFF"/>
              </a:solidFill>
              <a:ln w="12700" cap="flat" cmpd="sng" algn="ctr">
                <a:no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rPr>
                  <a:t>Express</a:t>
                </a:r>
              </a:p>
            </p:txBody>
          </p:sp>
          <p:sp>
            <p:nvSpPr>
              <p:cNvPr id="412" name="Process 411">
                <a:extLst>
                  <a:ext uri="{FF2B5EF4-FFF2-40B4-BE49-F238E27FC236}">
                    <a16:creationId xmlns:a16="http://schemas.microsoft.com/office/drawing/2014/main" id="{FA8751D5-2C4B-B34B-A983-55A98575FCF7}"/>
                  </a:ext>
                </a:extLst>
              </p:cNvPr>
              <p:cNvSpPr/>
              <p:nvPr/>
            </p:nvSpPr>
            <p:spPr>
              <a:xfrm>
                <a:off x="4273291" y="3208227"/>
                <a:ext cx="1188000" cy="270474"/>
              </a:xfrm>
              <a:prstGeom prst="flowChartProcess">
                <a:avLst/>
              </a:prstGeom>
              <a:noFill/>
              <a:ln w="12700" cap="flat" cmpd="sng" algn="ctr">
                <a:solidFill>
                  <a:sysClr val="windowText" lastClr="000000">
                    <a:lumMod val="75000"/>
                    <a:lumOff val="25000"/>
                  </a:sys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rPr>
                  <a:t>PostgreSQL</a:t>
                </a:r>
              </a:p>
            </p:txBody>
          </p:sp>
          <p:sp>
            <p:nvSpPr>
              <p:cNvPr id="413" name="Process 412">
                <a:extLst>
                  <a:ext uri="{FF2B5EF4-FFF2-40B4-BE49-F238E27FC236}">
                    <a16:creationId xmlns:a16="http://schemas.microsoft.com/office/drawing/2014/main" id="{4BE1874A-3796-FD4D-BFB1-5243624A23D3}"/>
                  </a:ext>
                </a:extLst>
              </p:cNvPr>
              <p:cNvSpPr/>
              <p:nvPr/>
            </p:nvSpPr>
            <p:spPr>
              <a:xfrm>
                <a:off x="3227057" y="3077852"/>
                <a:ext cx="3277350" cy="490799"/>
              </a:xfrm>
              <a:prstGeom prst="flowChartProcess">
                <a:avLst/>
              </a:prstGeom>
              <a:noFill/>
              <a:ln w="12700" cap="flat" cmpd="sng" algn="ctr">
                <a:solidFill>
                  <a:sysClr val="windowText" lastClr="000000">
                    <a:lumMod val="75000"/>
                    <a:lumOff val="25000"/>
                  </a:sys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414" name="Process 413">
                <a:extLst>
                  <a:ext uri="{FF2B5EF4-FFF2-40B4-BE49-F238E27FC236}">
                    <a16:creationId xmlns:a16="http://schemas.microsoft.com/office/drawing/2014/main" id="{CB644A12-CC8F-A943-8771-29FFC33F342B}"/>
                  </a:ext>
                </a:extLst>
              </p:cNvPr>
              <p:cNvSpPr/>
              <p:nvPr/>
            </p:nvSpPr>
            <p:spPr>
              <a:xfrm>
                <a:off x="4390788" y="2998023"/>
                <a:ext cx="983744" cy="184737"/>
              </a:xfrm>
              <a:prstGeom prst="flowChartProcess">
                <a:avLst/>
              </a:prstGeom>
              <a:solidFill>
                <a:sysClr val="window" lastClr="FFFFFF"/>
              </a:solidFill>
              <a:ln w="12700" cap="flat" cmpd="sng" algn="ctr">
                <a:no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rPr>
                  <a:t>Database</a:t>
                </a:r>
              </a:p>
            </p:txBody>
          </p:sp>
          <p:sp>
            <p:nvSpPr>
              <p:cNvPr id="415" name="Process 414">
                <a:extLst>
                  <a:ext uri="{FF2B5EF4-FFF2-40B4-BE49-F238E27FC236}">
                    <a16:creationId xmlns:a16="http://schemas.microsoft.com/office/drawing/2014/main" id="{8F7BDA3F-6A1E-FA41-9A4D-D6F678CBB6ED}"/>
                  </a:ext>
                </a:extLst>
              </p:cNvPr>
              <p:cNvSpPr/>
              <p:nvPr/>
            </p:nvSpPr>
            <p:spPr>
              <a:xfrm>
                <a:off x="5030181" y="1327682"/>
                <a:ext cx="1461062" cy="1223002"/>
              </a:xfrm>
              <a:prstGeom prst="flowChartProcess">
                <a:avLst/>
              </a:prstGeom>
              <a:noFill/>
              <a:ln w="12700" cap="flat" cmpd="sng" algn="ctr">
                <a:solidFill>
                  <a:sysClr val="windowText" lastClr="000000">
                    <a:lumMod val="75000"/>
                    <a:lumOff val="25000"/>
                  </a:sys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416" name="Process 415">
                <a:extLst>
                  <a:ext uri="{FF2B5EF4-FFF2-40B4-BE49-F238E27FC236}">
                    <a16:creationId xmlns:a16="http://schemas.microsoft.com/office/drawing/2014/main" id="{924CF4BD-1783-2B49-91FD-1062309EE956}"/>
                  </a:ext>
                </a:extLst>
              </p:cNvPr>
              <p:cNvSpPr/>
              <p:nvPr/>
            </p:nvSpPr>
            <p:spPr>
              <a:xfrm>
                <a:off x="5189045" y="1226609"/>
                <a:ext cx="1190330" cy="184737"/>
              </a:xfrm>
              <a:prstGeom prst="flowChartProcess">
                <a:avLst/>
              </a:prstGeom>
              <a:solidFill>
                <a:sysClr val="window" lastClr="FFFFFF"/>
              </a:solidFill>
              <a:ln w="12700" cap="flat" cmpd="sng" algn="ctr">
                <a:no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rPr>
                  <a:t>API</a:t>
                </a:r>
              </a:p>
            </p:txBody>
          </p:sp>
          <p:sp>
            <p:nvSpPr>
              <p:cNvPr id="417" name="Process 416">
                <a:extLst>
                  <a:ext uri="{FF2B5EF4-FFF2-40B4-BE49-F238E27FC236}">
                    <a16:creationId xmlns:a16="http://schemas.microsoft.com/office/drawing/2014/main" id="{0285B8CD-101B-4242-9607-77189EE22FBB}"/>
                  </a:ext>
                </a:extLst>
              </p:cNvPr>
              <p:cNvSpPr/>
              <p:nvPr/>
            </p:nvSpPr>
            <p:spPr>
              <a:xfrm>
                <a:off x="5175962" y="1437173"/>
                <a:ext cx="1188000" cy="288000"/>
              </a:xfrm>
              <a:prstGeom prst="flowChartProcess">
                <a:avLst/>
              </a:prstGeom>
              <a:noFill/>
              <a:ln w="12700" cap="flat" cmpd="sng" algn="ctr">
                <a:solidFill>
                  <a:sysClr val="windowText" lastClr="000000">
                    <a:lumMod val="75000"/>
                    <a:lumOff val="25000"/>
                  </a:sys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rPr>
                  <a:t>Web3.js</a:t>
                </a:r>
              </a:p>
            </p:txBody>
          </p:sp>
          <p:sp>
            <p:nvSpPr>
              <p:cNvPr id="418" name="Process 417">
                <a:extLst>
                  <a:ext uri="{FF2B5EF4-FFF2-40B4-BE49-F238E27FC236}">
                    <a16:creationId xmlns:a16="http://schemas.microsoft.com/office/drawing/2014/main" id="{956B9B5A-16D4-394B-93E3-1F95C23E6A97}"/>
                  </a:ext>
                </a:extLst>
              </p:cNvPr>
              <p:cNvSpPr/>
              <p:nvPr/>
            </p:nvSpPr>
            <p:spPr>
              <a:xfrm>
                <a:off x="1221287" y="408939"/>
                <a:ext cx="8942615" cy="3330723"/>
              </a:xfrm>
              <a:prstGeom prst="flowChartProcess">
                <a:avLst/>
              </a:prstGeom>
              <a:noFill/>
              <a:ln w="12700" cap="flat" cmpd="sng" algn="ctr">
                <a:solidFill>
                  <a:srgbClr val="A5A5A5">
                    <a:lumMod val="60000"/>
                    <a:lumOff val="40000"/>
                  </a:srgbClr>
                </a:solidFill>
                <a:prstDash val="dash"/>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cxnSp>
            <p:nvCxnSpPr>
              <p:cNvPr id="419" name="Straight Connector 418">
                <a:extLst>
                  <a:ext uri="{FF2B5EF4-FFF2-40B4-BE49-F238E27FC236}">
                    <a16:creationId xmlns:a16="http://schemas.microsoft.com/office/drawing/2014/main" id="{F03DC714-5829-7144-806F-645CEFCB2B09}"/>
                  </a:ext>
                </a:extLst>
              </p:cNvPr>
              <p:cNvCxnSpPr>
                <a:cxnSpLocks/>
              </p:cNvCxnSpPr>
              <p:nvPr/>
            </p:nvCxnSpPr>
            <p:spPr>
              <a:xfrm>
                <a:off x="3047355" y="398663"/>
                <a:ext cx="0" cy="3340999"/>
              </a:xfrm>
              <a:prstGeom prst="line">
                <a:avLst/>
              </a:prstGeom>
              <a:noFill/>
              <a:ln w="12700" cap="flat" cmpd="sng" algn="ctr">
                <a:solidFill>
                  <a:srgbClr val="A5A5A5">
                    <a:lumMod val="60000"/>
                    <a:lumOff val="40000"/>
                  </a:srgbClr>
                </a:solidFill>
                <a:prstDash val="dash"/>
                <a:miter lim="800000"/>
              </a:ln>
              <a:effectLst/>
            </p:spPr>
          </p:cxnSp>
          <p:cxnSp>
            <p:nvCxnSpPr>
              <p:cNvPr id="420" name="Straight Connector 419">
                <a:extLst>
                  <a:ext uri="{FF2B5EF4-FFF2-40B4-BE49-F238E27FC236}">
                    <a16:creationId xmlns:a16="http://schemas.microsoft.com/office/drawing/2014/main" id="{26BF05D4-C6E4-C445-AE57-721B55F2A143}"/>
                  </a:ext>
                </a:extLst>
              </p:cNvPr>
              <p:cNvCxnSpPr>
                <a:cxnSpLocks/>
              </p:cNvCxnSpPr>
              <p:nvPr/>
            </p:nvCxnSpPr>
            <p:spPr>
              <a:xfrm>
                <a:off x="6684106" y="385492"/>
                <a:ext cx="0" cy="3354170"/>
              </a:xfrm>
              <a:prstGeom prst="line">
                <a:avLst/>
              </a:prstGeom>
              <a:noFill/>
              <a:ln w="12700" cap="flat" cmpd="sng" algn="ctr">
                <a:solidFill>
                  <a:srgbClr val="A5A5A5">
                    <a:lumMod val="60000"/>
                    <a:lumOff val="40000"/>
                  </a:srgbClr>
                </a:solidFill>
                <a:prstDash val="dash"/>
                <a:miter lim="800000"/>
              </a:ln>
              <a:effectLst/>
            </p:spPr>
          </p:cxnSp>
          <p:cxnSp>
            <p:nvCxnSpPr>
              <p:cNvPr id="421" name="Straight Arrow Connector 420">
                <a:extLst>
                  <a:ext uri="{FF2B5EF4-FFF2-40B4-BE49-F238E27FC236}">
                    <a16:creationId xmlns:a16="http://schemas.microsoft.com/office/drawing/2014/main" id="{F1135CF0-B199-7943-A235-3F81C2BABA18}"/>
                  </a:ext>
                </a:extLst>
              </p:cNvPr>
              <p:cNvCxnSpPr>
                <a:cxnSpLocks/>
              </p:cNvCxnSpPr>
              <p:nvPr/>
            </p:nvCxnSpPr>
            <p:spPr>
              <a:xfrm>
                <a:off x="5760712" y="2551960"/>
                <a:ext cx="0" cy="220212"/>
              </a:xfrm>
              <a:prstGeom prst="straightConnector1">
                <a:avLst/>
              </a:prstGeom>
              <a:noFill/>
              <a:ln w="12700" cap="flat" cmpd="sng" algn="ctr">
                <a:solidFill>
                  <a:sysClr val="windowText" lastClr="000000">
                    <a:lumMod val="75000"/>
                    <a:lumOff val="25000"/>
                  </a:sysClr>
                </a:solidFill>
                <a:prstDash val="solid"/>
                <a:miter lim="800000"/>
                <a:headEnd type="triangle" w="med" len="med"/>
                <a:tailEnd type="triangle" w="med" len="med"/>
              </a:ln>
              <a:effectLst/>
            </p:spPr>
          </p:cxnSp>
          <p:cxnSp>
            <p:nvCxnSpPr>
              <p:cNvPr id="422" name="Straight Arrow Connector 421">
                <a:extLst>
                  <a:ext uri="{FF2B5EF4-FFF2-40B4-BE49-F238E27FC236}">
                    <a16:creationId xmlns:a16="http://schemas.microsoft.com/office/drawing/2014/main" id="{56860C09-544B-AD4B-968E-F62B081F47F5}"/>
                  </a:ext>
                </a:extLst>
              </p:cNvPr>
              <p:cNvCxnSpPr>
                <a:cxnSpLocks/>
              </p:cNvCxnSpPr>
              <p:nvPr/>
            </p:nvCxnSpPr>
            <p:spPr>
              <a:xfrm flipV="1">
                <a:off x="6504406" y="2509342"/>
                <a:ext cx="2015844" cy="351"/>
              </a:xfrm>
              <a:prstGeom prst="straightConnector1">
                <a:avLst/>
              </a:prstGeom>
              <a:noFill/>
              <a:ln w="12700" cap="flat" cmpd="sng" algn="ctr">
                <a:solidFill>
                  <a:sysClr val="windowText" lastClr="000000">
                    <a:lumMod val="75000"/>
                    <a:lumOff val="25000"/>
                  </a:sysClr>
                </a:solidFill>
                <a:prstDash val="solid"/>
                <a:miter lim="800000"/>
                <a:headEnd type="triangle" w="med" len="lg"/>
                <a:tailEnd type="triangle" w="med" len="lg"/>
              </a:ln>
              <a:effectLst/>
            </p:spPr>
          </p:cxnSp>
          <p:sp>
            <p:nvSpPr>
              <p:cNvPr id="423" name="Process 422">
                <a:extLst>
                  <a:ext uri="{FF2B5EF4-FFF2-40B4-BE49-F238E27FC236}">
                    <a16:creationId xmlns:a16="http://schemas.microsoft.com/office/drawing/2014/main" id="{7A4737C3-8458-E24E-95CA-70A040421A66}"/>
                  </a:ext>
                </a:extLst>
              </p:cNvPr>
              <p:cNvSpPr/>
              <p:nvPr/>
            </p:nvSpPr>
            <p:spPr>
              <a:xfrm>
                <a:off x="8520250" y="1332476"/>
                <a:ext cx="1461062" cy="2251732"/>
              </a:xfrm>
              <a:prstGeom prst="flowChartProcess">
                <a:avLst/>
              </a:prstGeom>
              <a:noFill/>
              <a:ln w="12700" cap="flat" cmpd="sng" algn="ctr">
                <a:solidFill>
                  <a:sysClr val="windowText" lastClr="000000">
                    <a:lumMod val="75000"/>
                    <a:lumOff val="25000"/>
                  </a:sys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424" name="Process 423">
                <a:extLst>
                  <a:ext uri="{FF2B5EF4-FFF2-40B4-BE49-F238E27FC236}">
                    <a16:creationId xmlns:a16="http://schemas.microsoft.com/office/drawing/2014/main" id="{E6502095-E041-FC41-9DDE-4F48FD1B8FDB}"/>
                  </a:ext>
                </a:extLst>
              </p:cNvPr>
              <p:cNvSpPr/>
              <p:nvPr/>
            </p:nvSpPr>
            <p:spPr>
              <a:xfrm>
                <a:off x="8668165" y="1254264"/>
                <a:ext cx="1190330" cy="184737"/>
              </a:xfrm>
              <a:prstGeom prst="flowChartProcess">
                <a:avLst/>
              </a:prstGeom>
              <a:solidFill>
                <a:sysClr val="window" lastClr="FFFFFF"/>
              </a:solidFill>
              <a:ln w="12700" cap="flat" cmpd="sng" algn="ctr">
                <a:no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rPr>
                  <a:t>Ethereum</a:t>
                </a:r>
              </a:p>
            </p:txBody>
          </p:sp>
          <p:sp>
            <p:nvSpPr>
              <p:cNvPr id="425" name="Process 424">
                <a:extLst>
                  <a:ext uri="{FF2B5EF4-FFF2-40B4-BE49-F238E27FC236}">
                    <a16:creationId xmlns:a16="http://schemas.microsoft.com/office/drawing/2014/main" id="{8343A6EC-F9D8-EB44-ABC4-3588BE7E850A}"/>
                  </a:ext>
                </a:extLst>
              </p:cNvPr>
              <p:cNvSpPr/>
              <p:nvPr/>
            </p:nvSpPr>
            <p:spPr>
              <a:xfrm>
                <a:off x="8661045" y="1572567"/>
                <a:ext cx="1188000" cy="1856433"/>
              </a:xfrm>
              <a:prstGeom prst="flowChartProcess">
                <a:avLst/>
              </a:prstGeom>
              <a:noFill/>
              <a:ln w="12700" cap="flat" cmpd="sng" algn="ctr">
                <a:solidFill>
                  <a:sysClr val="windowText" lastClr="000000">
                    <a:lumMod val="75000"/>
                    <a:lumOff val="25000"/>
                  </a:sysClr>
                </a:solidFill>
                <a:prstDash val="solid"/>
                <a:miter lim="800000"/>
              </a:ln>
              <a:effectLst/>
            </p:spPr>
            <p:txBody>
              <a:bodyPr lIns="18000" tIns="36000" rIns="18000" bIns="36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rPr>
                  <a:t>Factory Contract</a:t>
                </a:r>
              </a:p>
            </p:txBody>
          </p:sp>
          <p:sp>
            <p:nvSpPr>
              <p:cNvPr id="426" name="Process 425">
                <a:extLst>
                  <a:ext uri="{FF2B5EF4-FFF2-40B4-BE49-F238E27FC236}">
                    <a16:creationId xmlns:a16="http://schemas.microsoft.com/office/drawing/2014/main" id="{C0E2D696-D2BA-C24F-934A-12AF178E29C0}"/>
                  </a:ext>
                </a:extLst>
              </p:cNvPr>
              <p:cNvSpPr/>
              <p:nvPr/>
            </p:nvSpPr>
            <p:spPr>
              <a:xfrm>
                <a:off x="8795579" y="1879890"/>
                <a:ext cx="899231" cy="213600"/>
              </a:xfrm>
              <a:prstGeom prst="flowChartProcess">
                <a:avLst/>
              </a:prstGeom>
              <a:noFill/>
              <a:ln w="12700" cap="flat" cmpd="sng" algn="ctr">
                <a:solidFill>
                  <a:sysClr val="windowText" lastClr="000000">
                    <a:lumMod val="75000"/>
                    <a:lumOff val="25000"/>
                  </a:sys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rPr>
                  <a:t>Instance</a:t>
                </a:r>
              </a:p>
            </p:txBody>
          </p:sp>
          <p:sp>
            <p:nvSpPr>
              <p:cNvPr id="427" name="Process 426">
                <a:extLst>
                  <a:ext uri="{FF2B5EF4-FFF2-40B4-BE49-F238E27FC236}">
                    <a16:creationId xmlns:a16="http://schemas.microsoft.com/office/drawing/2014/main" id="{179A1A7C-2C4A-7541-BC35-BD312026333E}"/>
                  </a:ext>
                </a:extLst>
              </p:cNvPr>
              <p:cNvSpPr/>
              <p:nvPr/>
            </p:nvSpPr>
            <p:spPr>
              <a:xfrm>
                <a:off x="8795579" y="2174513"/>
                <a:ext cx="899231" cy="213600"/>
              </a:xfrm>
              <a:prstGeom prst="flowChartProcess">
                <a:avLst/>
              </a:prstGeom>
              <a:noFill/>
              <a:ln w="12700" cap="flat" cmpd="sng" algn="ctr">
                <a:solidFill>
                  <a:sysClr val="windowText" lastClr="000000">
                    <a:lumMod val="75000"/>
                    <a:lumOff val="25000"/>
                  </a:sys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rPr>
                  <a:t>Instance</a:t>
                </a:r>
              </a:p>
            </p:txBody>
          </p:sp>
          <p:sp>
            <p:nvSpPr>
              <p:cNvPr id="428" name="Process 427">
                <a:extLst>
                  <a:ext uri="{FF2B5EF4-FFF2-40B4-BE49-F238E27FC236}">
                    <a16:creationId xmlns:a16="http://schemas.microsoft.com/office/drawing/2014/main" id="{F8E69105-A473-644C-9EE2-A2D899BBD4FD}"/>
                  </a:ext>
                </a:extLst>
              </p:cNvPr>
              <p:cNvSpPr/>
              <p:nvPr/>
            </p:nvSpPr>
            <p:spPr>
              <a:xfrm>
                <a:off x="8795579" y="3120753"/>
                <a:ext cx="899231" cy="213600"/>
              </a:xfrm>
              <a:prstGeom prst="flowChartProcess">
                <a:avLst/>
              </a:prstGeom>
              <a:noFill/>
              <a:ln w="12700" cap="flat" cmpd="sng" algn="ctr">
                <a:solidFill>
                  <a:sysClr val="windowText" lastClr="000000">
                    <a:lumMod val="75000"/>
                    <a:lumOff val="25000"/>
                  </a:sys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rPr>
                  <a:t>Instance</a:t>
                </a:r>
              </a:p>
            </p:txBody>
          </p:sp>
          <p:sp>
            <p:nvSpPr>
              <p:cNvPr id="429" name="Process 428">
                <a:extLst>
                  <a:ext uri="{FF2B5EF4-FFF2-40B4-BE49-F238E27FC236}">
                    <a16:creationId xmlns:a16="http://schemas.microsoft.com/office/drawing/2014/main" id="{33B54C21-B68B-9741-AED0-AFF9BAB54031}"/>
                  </a:ext>
                </a:extLst>
              </p:cNvPr>
              <p:cNvSpPr/>
              <p:nvPr/>
            </p:nvSpPr>
            <p:spPr>
              <a:xfrm>
                <a:off x="3348148" y="2179764"/>
                <a:ext cx="1188000" cy="288000"/>
              </a:xfrm>
              <a:prstGeom prst="flowChartProcess">
                <a:avLst/>
              </a:prstGeom>
              <a:noFill/>
              <a:ln w="12700" cap="flat" cmpd="sng" algn="ctr">
                <a:solidFill>
                  <a:sysClr val="windowText" lastClr="000000">
                    <a:lumMod val="75000"/>
                    <a:lumOff val="25000"/>
                  </a:sys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rPr>
                  <a:t>Oracle</a:t>
                </a:r>
              </a:p>
            </p:txBody>
          </p:sp>
          <p:grpSp>
            <p:nvGrpSpPr>
              <p:cNvPr id="430" name="Group 429">
                <a:extLst>
                  <a:ext uri="{FF2B5EF4-FFF2-40B4-BE49-F238E27FC236}">
                    <a16:creationId xmlns:a16="http://schemas.microsoft.com/office/drawing/2014/main" id="{B9C2CBF9-01C0-624E-AF05-44BCF7ADFF96}"/>
                  </a:ext>
                </a:extLst>
              </p:cNvPr>
              <p:cNvGrpSpPr/>
              <p:nvPr/>
            </p:nvGrpSpPr>
            <p:grpSpPr>
              <a:xfrm>
                <a:off x="6865493" y="2134864"/>
                <a:ext cx="1338709" cy="710745"/>
                <a:chOff x="6973872" y="3652702"/>
                <a:chExt cx="1338709" cy="710745"/>
              </a:xfrm>
            </p:grpSpPr>
            <p:sp>
              <p:nvSpPr>
                <p:cNvPr id="445" name="Rectangle 444">
                  <a:extLst>
                    <a:ext uri="{FF2B5EF4-FFF2-40B4-BE49-F238E27FC236}">
                      <a16:creationId xmlns:a16="http://schemas.microsoft.com/office/drawing/2014/main" id="{27B678D8-37FD-1E4A-9FFC-6356C2B22FBB}"/>
                    </a:ext>
                  </a:extLst>
                </p:cNvPr>
                <p:cNvSpPr/>
                <p:nvPr/>
              </p:nvSpPr>
              <p:spPr>
                <a:xfrm>
                  <a:off x="6973872" y="3652702"/>
                  <a:ext cx="1338709" cy="710745"/>
                </a:xfrm>
                <a:prstGeom prst="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446" name="Group 445">
                  <a:extLst>
                    <a:ext uri="{FF2B5EF4-FFF2-40B4-BE49-F238E27FC236}">
                      <a16:creationId xmlns:a16="http://schemas.microsoft.com/office/drawing/2014/main" id="{EEC3F05F-A728-BC4E-B9E7-6530F5C15FFE}"/>
                    </a:ext>
                  </a:extLst>
                </p:cNvPr>
                <p:cNvGrpSpPr/>
                <p:nvPr/>
              </p:nvGrpSpPr>
              <p:grpSpPr>
                <a:xfrm>
                  <a:off x="7000922" y="3692614"/>
                  <a:ext cx="1308975" cy="638632"/>
                  <a:chOff x="4538105" y="4038342"/>
                  <a:chExt cx="1611215" cy="913663"/>
                </a:xfrm>
              </p:grpSpPr>
              <p:sp>
                <p:nvSpPr>
                  <p:cNvPr id="447" name="Oval 446">
                    <a:extLst>
                      <a:ext uri="{FF2B5EF4-FFF2-40B4-BE49-F238E27FC236}">
                        <a16:creationId xmlns:a16="http://schemas.microsoft.com/office/drawing/2014/main" id="{76E5D0F9-E244-6A47-BADE-5AD8B7700C76}"/>
                      </a:ext>
                    </a:extLst>
                  </p:cNvPr>
                  <p:cNvSpPr/>
                  <p:nvPr/>
                </p:nvSpPr>
                <p:spPr>
                  <a:xfrm>
                    <a:off x="4702489" y="4075376"/>
                    <a:ext cx="97200" cy="97200"/>
                  </a:xfrm>
                  <a:prstGeom prst="ellipse">
                    <a:avLst/>
                  </a:prstGeom>
                  <a:solidFill>
                    <a:srgbClr val="333333">
                      <a:lumMod val="60000"/>
                      <a:lumOff val="40000"/>
                    </a:srgbClr>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200" b="0" i="0" u="none" strike="noStrike" kern="0" cap="none" spc="0" normalizeH="0" baseline="0" noProof="0">
                      <a:ln>
                        <a:noFill/>
                      </a:ln>
                      <a:solidFill>
                        <a:srgbClr val="FFFFFF"/>
                      </a:solidFill>
                      <a:effectLst/>
                      <a:uLnTx/>
                      <a:uFillTx/>
                    </a:endParaRPr>
                  </a:p>
                </p:txBody>
              </p:sp>
              <p:sp>
                <p:nvSpPr>
                  <p:cNvPr id="448" name="Oval 447">
                    <a:extLst>
                      <a:ext uri="{FF2B5EF4-FFF2-40B4-BE49-F238E27FC236}">
                        <a16:creationId xmlns:a16="http://schemas.microsoft.com/office/drawing/2014/main" id="{CA84458E-ACD8-0147-A22B-E40F61DB95FC}"/>
                      </a:ext>
                    </a:extLst>
                  </p:cNvPr>
                  <p:cNvSpPr/>
                  <p:nvPr/>
                </p:nvSpPr>
                <p:spPr>
                  <a:xfrm>
                    <a:off x="5025012" y="4183376"/>
                    <a:ext cx="97200" cy="97200"/>
                  </a:xfrm>
                  <a:prstGeom prst="ellipse">
                    <a:avLst/>
                  </a:prstGeom>
                  <a:solidFill>
                    <a:srgbClr val="333333">
                      <a:lumMod val="60000"/>
                      <a:lumOff val="40000"/>
                    </a:srgbClr>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200" b="0" i="0" u="none" strike="noStrike" kern="0" cap="none" spc="0" normalizeH="0" baseline="0" noProof="0">
                      <a:ln>
                        <a:noFill/>
                      </a:ln>
                      <a:solidFill>
                        <a:srgbClr val="FFFFFF"/>
                      </a:solidFill>
                      <a:effectLst/>
                      <a:uLnTx/>
                      <a:uFillTx/>
                    </a:endParaRPr>
                  </a:p>
                </p:txBody>
              </p:sp>
              <p:sp>
                <p:nvSpPr>
                  <p:cNvPr id="449" name="Oval 448">
                    <a:extLst>
                      <a:ext uri="{FF2B5EF4-FFF2-40B4-BE49-F238E27FC236}">
                        <a16:creationId xmlns:a16="http://schemas.microsoft.com/office/drawing/2014/main" id="{2166B67A-4CD3-A343-8364-B6D2E252F8F0}"/>
                      </a:ext>
                    </a:extLst>
                  </p:cNvPr>
                  <p:cNvSpPr/>
                  <p:nvPr/>
                </p:nvSpPr>
                <p:spPr>
                  <a:xfrm>
                    <a:off x="5347433" y="4163198"/>
                    <a:ext cx="97200" cy="97200"/>
                  </a:xfrm>
                  <a:prstGeom prst="ellipse">
                    <a:avLst/>
                  </a:prstGeom>
                  <a:solidFill>
                    <a:srgbClr val="333333">
                      <a:lumMod val="60000"/>
                      <a:lumOff val="40000"/>
                    </a:srgbClr>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200" b="0" i="0" u="none" strike="noStrike" kern="0" cap="none" spc="0" normalizeH="0" baseline="0" noProof="0">
                      <a:ln>
                        <a:noFill/>
                      </a:ln>
                      <a:solidFill>
                        <a:srgbClr val="FFFFFF"/>
                      </a:solidFill>
                      <a:effectLst/>
                      <a:uLnTx/>
                      <a:uFillTx/>
                    </a:endParaRPr>
                  </a:p>
                </p:txBody>
              </p:sp>
              <p:sp>
                <p:nvSpPr>
                  <p:cNvPr id="450" name="Oval 449">
                    <a:extLst>
                      <a:ext uri="{FF2B5EF4-FFF2-40B4-BE49-F238E27FC236}">
                        <a16:creationId xmlns:a16="http://schemas.microsoft.com/office/drawing/2014/main" id="{DAC6E596-76F4-CC4F-AA41-F0D8F66ED7E4}"/>
                      </a:ext>
                    </a:extLst>
                  </p:cNvPr>
                  <p:cNvSpPr/>
                  <p:nvPr/>
                </p:nvSpPr>
                <p:spPr>
                  <a:xfrm>
                    <a:off x="5648222" y="4038342"/>
                    <a:ext cx="97200" cy="97200"/>
                  </a:xfrm>
                  <a:prstGeom prst="ellipse">
                    <a:avLst/>
                  </a:prstGeom>
                  <a:solidFill>
                    <a:srgbClr val="333333">
                      <a:lumMod val="60000"/>
                      <a:lumOff val="40000"/>
                    </a:srgbClr>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200" b="0" i="0" u="none" strike="noStrike" kern="0" cap="none" spc="0" normalizeH="0" baseline="0" noProof="0">
                      <a:ln>
                        <a:noFill/>
                      </a:ln>
                      <a:solidFill>
                        <a:srgbClr val="FFFFFF"/>
                      </a:solidFill>
                      <a:effectLst/>
                      <a:uLnTx/>
                      <a:uFillTx/>
                    </a:endParaRPr>
                  </a:p>
                </p:txBody>
              </p:sp>
              <p:sp>
                <p:nvSpPr>
                  <p:cNvPr id="451" name="Oval 450">
                    <a:extLst>
                      <a:ext uri="{FF2B5EF4-FFF2-40B4-BE49-F238E27FC236}">
                        <a16:creationId xmlns:a16="http://schemas.microsoft.com/office/drawing/2014/main" id="{A9D5C00D-F9EA-E34D-B7E8-F0E879BA9357}"/>
                      </a:ext>
                    </a:extLst>
                  </p:cNvPr>
                  <p:cNvSpPr/>
                  <p:nvPr/>
                </p:nvSpPr>
                <p:spPr>
                  <a:xfrm>
                    <a:off x="4538105" y="4347285"/>
                    <a:ext cx="97200" cy="97200"/>
                  </a:xfrm>
                  <a:prstGeom prst="ellipse">
                    <a:avLst/>
                  </a:prstGeom>
                  <a:solidFill>
                    <a:srgbClr val="333333">
                      <a:lumMod val="60000"/>
                      <a:lumOff val="40000"/>
                    </a:srgbClr>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200" b="0" i="0" u="none" strike="noStrike" kern="0" cap="none" spc="0" normalizeH="0" baseline="0" noProof="0">
                      <a:ln>
                        <a:noFill/>
                      </a:ln>
                      <a:solidFill>
                        <a:srgbClr val="FFFFFF"/>
                      </a:solidFill>
                      <a:effectLst/>
                      <a:uLnTx/>
                      <a:uFillTx/>
                    </a:endParaRPr>
                  </a:p>
                </p:txBody>
              </p:sp>
              <p:sp>
                <p:nvSpPr>
                  <p:cNvPr id="452" name="Oval 451">
                    <a:extLst>
                      <a:ext uri="{FF2B5EF4-FFF2-40B4-BE49-F238E27FC236}">
                        <a16:creationId xmlns:a16="http://schemas.microsoft.com/office/drawing/2014/main" id="{A4156DA8-9285-E943-A9F0-CB7B4A61ACE6}"/>
                      </a:ext>
                    </a:extLst>
                  </p:cNvPr>
                  <p:cNvSpPr/>
                  <p:nvPr/>
                </p:nvSpPr>
                <p:spPr>
                  <a:xfrm>
                    <a:off x="4912770" y="4480477"/>
                    <a:ext cx="97200" cy="97200"/>
                  </a:xfrm>
                  <a:prstGeom prst="ellipse">
                    <a:avLst/>
                  </a:prstGeom>
                  <a:solidFill>
                    <a:srgbClr val="333333">
                      <a:lumMod val="60000"/>
                      <a:lumOff val="40000"/>
                    </a:srgbClr>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200" b="0" i="0" u="none" strike="noStrike" kern="0" cap="none" spc="0" normalizeH="0" baseline="0" noProof="0">
                      <a:ln>
                        <a:noFill/>
                      </a:ln>
                      <a:solidFill>
                        <a:srgbClr val="FFFFFF"/>
                      </a:solidFill>
                      <a:effectLst/>
                      <a:uLnTx/>
                      <a:uFillTx/>
                    </a:endParaRPr>
                  </a:p>
                </p:txBody>
              </p:sp>
              <p:sp>
                <p:nvSpPr>
                  <p:cNvPr id="453" name="Oval 452">
                    <a:extLst>
                      <a:ext uri="{FF2B5EF4-FFF2-40B4-BE49-F238E27FC236}">
                        <a16:creationId xmlns:a16="http://schemas.microsoft.com/office/drawing/2014/main" id="{DDA4BAB9-FFDE-4445-95A7-2201A6D72B7F}"/>
                      </a:ext>
                    </a:extLst>
                  </p:cNvPr>
                  <p:cNvSpPr/>
                  <p:nvPr/>
                </p:nvSpPr>
                <p:spPr>
                  <a:xfrm>
                    <a:off x="5291764" y="4542538"/>
                    <a:ext cx="97200" cy="97200"/>
                  </a:xfrm>
                  <a:prstGeom prst="ellipse">
                    <a:avLst/>
                  </a:prstGeom>
                  <a:solidFill>
                    <a:srgbClr val="333333">
                      <a:lumMod val="60000"/>
                      <a:lumOff val="40000"/>
                    </a:srgbClr>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200" b="0" i="0" u="none" strike="noStrike" kern="0" cap="none" spc="0" normalizeH="0" baseline="0" noProof="0">
                      <a:ln>
                        <a:noFill/>
                      </a:ln>
                      <a:solidFill>
                        <a:srgbClr val="FFFFFF"/>
                      </a:solidFill>
                      <a:effectLst/>
                      <a:uLnTx/>
                      <a:uFillTx/>
                    </a:endParaRPr>
                  </a:p>
                </p:txBody>
              </p:sp>
              <p:sp>
                <p:nvSpPr>
                  <p:cNvPr id="454" name="Oval 453">
                    <a:extLst>
                      <a:ext uri="{FF2B5EF4-FFF2-40B4-BE49-F238E27FC236}">
                        <a16:creationId xmlns:a16="http://schemas.microsoft.com/office/drawing/2014/main" id="{B717C07C-2A45-4441-A2C3-7AB63CECE623}"/>
                      </a:ext>
                    </a:extLst>
                  </p:cNvPr>
                  <p:cNvSpPr/>
                  <p:nvPr/>
                </p:nvSpPr>
                <p:spPr>
                  <a:xfrm>
                    <a:off x="5695833" y="4432450"/>
                    <a:ext cx="97200" cy="97200"/>
                  </a:xfrm>
                  <a:prstGeom prst="ellipse">
                    <a:avLst/>
                  </a:prstGeom>
                  <a:solidFill>
                    <a:srgbClr val="333333">
                      <a:lumMod val="60000"/>
                      <a:lumOff val="40000"/>
                    </a:srgbClr>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200" b="0" i="0" u="none" strike="noStrike" kern="0" cap="none" spc="0" normalizeH="0" baseline="0" noProof="0">
                      <a:ln>
                        <a:noFill/>
                      </a:ln>
                      <a:solidFill>
                        <a:srgbClr val="FFFFFF"/>
                      </a:solidFill>
                      <a:effectLst/>
                      <a:uLnTx/>
                      <a:uFillTx/>
                    </a:endParaRPr>
                  </a:p>
                </p:txBody>
              </p:sp>
              <p:sp>
                <p:nvSpPr>
                  <p:cNvPr id="455" name="Oval 454">
                    <a:extLst>
                      <a:ext uri="{FF2B5EF4-FFF2-40B4-BE49-F238E27FC236}">
                        <a16:creationId xmlns:a16="http://schemas.microsoft.com/office/drawing/2014/main" id="{28DA0975-8FD8-6246-99EB-36E19A55EB51}"/>
                      </a:ext>
                    </a:extLst>
                  </p:cNvPr>
                  <p:cNvSpPr/>
                  <p:nvPr/>
                </p:nvSpPr>
                <p:spPr>
                  <a:xfrm>
                    <a:off x="6052120" y="4378450"/>
                    <a:ext cx="97200" cy="97200"/>
                  </a:xfrm>
                  <a:prstGeom prst="ellipse">
                    <a:avLst/>
                  </a:prstGeom>
                  <a:solidFill>
                    <a:srgbClr val="333333">
                      <a:lumMod val="60000"/>
                      <a:lumOff val="40000"/>
                    </a:srgbClr>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200" b="0" i="0" u="none" strike="noStrike" kern="0" cap="none" spc="0" normalizeH="0" baseline="0" noProof="0">
                      <a:ln>
                        <a:noFill/>
                      </a:ln>
                      <a:solidFill>
                        <a:srgbClr val="FFFFFF"/>
                      </a:solidFill>
                      <a:effectLst/>
                      <a:uLnTx/>
                      <a:uFillTx/>
                    </a:endParaRPr>
                  </a:p>
                </p:txBody>
              </p:sp>
              <p:sp>
                <p:nvSpPr>
                  <p:cNvPr id="456" name="Oval 455">
                    <a:extLst>
                      <a:ext uri="{FF2B5EF4-FFF2-40B4-BE49-F238E27FC236}">
                        <a16:creationId xmlns:a16="http://schemas.microsoft.com/office/drawing/2014/main" id="{578E0607-45F5-E34B-8487-D8DCE3898DEA}"/>
                      </a:ext>
                    </a:extLst>
                  </p:cNvPr>
                  <p:cNvSpPr/>
                  <p:nvPr/>
                </p:nvSpPr>
                <p:spPr>
                  <a:xfrm>
                    <a:off x="4706269" y="4814588"/>
                    <a:ext cx="97200" cy="97200"/>
                  </a:xfrm>
                  <a:prstGeom prst="ellipse">
                    <a:avLst/>
                  </a:prstGeom>
                  <a:solidFill>
                    <a:srgbClr val="333333">
                      <a:lumMod val="60000"/>
                      <a:lumOff val="40000"/>
                    </a:srgbClr>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200" b="0" i="0" u="none" strike="noStrike" kern="0" cap="none" spc="0" normalizeH="0" baseline="0" noProof="0">
                      <a:ln>
                        <a:noFill/>
                      </a:ln>
                      <a:solidFill>
                        <a:srgbClr val="FFFFFF"/>
                      </a:solidFill>
                      <a:effectLst/>
                      <a:uLnTx/>
                      <a:uFillTx/>
                    </a:endParaRPr>
                  </a:p>
                </p:txBody>
              </p:sp>
              <p:sp>
                <p:nvSpPr>
                  <p:cNvPr id="457" name="Oval 456">
                    <a:extLst>
                      <a:ext uri="{FF2B5EF4-FFF2-40B4-BE49-F238E27FC236}">
                        <a16:creationId xmlns:a16="http://schemas.microsoft.com/office/drawing/2014/main" id="{F71DE302-9529-2548-B4F5-586BB592CB4F}"/>
                      </a:ext>
                    </a:extLst>
                  </p:cNvPr>
                  <p:cNvSpPr/>
                  <p:nvPr/>
                </p:nvSpPr>
                <p:spPr>
                  <a:xfrm>
                    <a:off x="5133012" y="4842449"/>
                    <a:ext cx="97200" cy="97200"/>
                  </a:xfrm>
                  <a:prstGeom prst="ellipse">
                    <a:avLst/>
                  </a:prstGeom>
                  <a:solidFill>
                    <a:srgbClr val="333333">
                      <a:lumMod val="60000"/>
                      <a:lumOff val="40000"/>
                    </a:srgbClr>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200" b="0" i="0" u="none" strike="noStrike" kern="0" cap="none" spc="0" normalizeH="0" baseline="0" noProof="0">
                      <a:ln>
                        <a:noFill/>
                      </a:ln>
                      <a:solidFill>
                        <a:srgbClr val="FFFFFF"/>
                      </a:solidFill>
                      <a:effectLst/>
                      <a:uLnTx/>
                      <a:uFillTx/>
                    </a:endParaRPr>
                  </a:p>
                </p:txBody>
              </p:sp>
              <p:sp>
                <p:nvSpPr>
                  <p:cNvPr id="458" name="Oval 457">
                    <a:extLst>
                      <a:ext uri="{FF2B5EF4-FFF2-40B4-BE49-F238E27FC236}">
                        <a16:creationId xmlns:a16="http://schemas.microsoft.com/office/drawing/2014/main" id="{0AE5C828-8BCF-9044-A781-279C41EDF8BD}"/>
                      </a:ext>
                    </a:extLst>
                  </p:cNvPr>
                  <p:cNvSpPr/>
                  <p:nvPr/>
                </p:nvSpPr>
                <p:spPr>
                  <a:xfrm>
                    <a:off x="5610559" y="4854805"/>
                    <a:ext cx="97200" cy="97200"/>
                  </a:xfrm>
                  <a:prstGeom prst="ellipse">
                    <a:avLst/>
                  </a:prstGeom>
                  <a:solidFill>
                    <a:srgbClr val="333333">
                      <a:lumMod val="60000"/>
                      <a:lumOff val="40000"/>
                    </a:srgbClr>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200" b="0" i="0" u="none" strike="noStrike" kern="0" cap="none" spc="0" normalizeH="0" baseline="0" noProof="0">
                      <a:ln>
                        <a:noFill/>
                      </a:ln>
                      <a:solidFill>
                        <a:srgbClr val="FFFFFF"/>
                      </a:solidFill>
                      <a:effectLst/>
                      <a:uLnTx/>
                      <a:uFillTx/>
                    </a:endParaRPr>
                  </a:p>
                </p:txBody>
              </p:sp>
              <p:sp>
                <p:nvSpPr>
                  <p:cNvPr id="459" name="Oval 458">
                    <a:extLst>
                      <a:ext uri="{FF2B5EF4-FFF2-40B4-BE49-F238E27FC236}">
                        <a16:creationId xmlns:a16="http://schemas.microsoft.com/office/drawing/2014/main" id="{1BD9A20C-D6D1-C247-9485-5216159A0278}"/>
                      </a:ext>
                    </a:extLst>
                  </p:cNvPr>
                  <p:cNvSpPr/>
                  <p:nvPr/>
                </p:nvSpPr>
                <p:spPr>
                  <a:xfrm>
                    <a:off x="5922033" y="4725285"/>
                    <a:ext cx="97200" cy="97200"/>
                  </a:xfrm>
                  <a:prstGeom prst="ellipse">
                    <a:avLst/>
                  </a:prstGeom>
                  <a:solidFill>
                    <a:srgbClr val="333333">
                      <a:lumMod val="60000"/>
                      <a:lumOff val="40000"/>
                    </a:srgbClr>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200" b="0" i="0" u="none" strike="noStrike" kern="0" cap="none" spc="0" normalizeH="0" baseline="0" noProof="0">
                      <a:ln>
                        <a:noFill/>
                      </a:ln>
                      <a:solidFill>
                        <a:srgbClr val="FFFFFF"/>
                      </a:solidFill>
                      <a:effectLst/>
                      <a:uLnTx/>
                      <a:uFillTx/>
                    </a:endParaRPr>
                  </a:p>
                </p:txBody>
              </p:sp>
              <p:cxnSp>
                <p:nvCxnSpPr>
                  <p:cNvPr id="460" name="Straight Connector 459">
                    <a:extLst>
                      <a:ext uri="{FF2B5EF4-FFF2-40B4-BE49-F238E27FC236}">
                        <a16:creationId xmlns:a16="http://schemas.microsoft.com/office/drawing/2014/main" id="{1A19B70A-BF57-5D42-90CE-BF293D3A5D2D}"/>
                      </a:ext>
                    </a:extLst>
                  </p:cNvPr>
                  <p:cNvCxnSpPr>
                    <a:cxnSpLocks/>
                    <a:stCxn id="451" idx="7"/>
                    <a:endCxn id="447" idx="3"/>
                  </p:cNvCxnSpPr>
                  <p:nvPr/>
                </p:nvCxnSpPr>
                <p:spPr>
                  <a:xfrm flipV="1">
                    <a:off x="4621070" y="4158341"/>
                    <a:ext cx="95654" cy="203179"/>
                  </a:xfrm>
                  <a:prstGeom prst="line">
                    <a:avLst/>
                  </a:prstGeom>
                  <a:noFill/>
                  <a:ln w="9525" cap="flat" cmpd="sng" algn="ctr">
                    <a:solidFill>
                      <a:srgbClr val="808080"/>
                    </a:solidFill>
                    <a:prstDash val="dash"/>
                    <a:tailEnd type="none"/>
                  </a:ln>
                  <a:effectLst/>
                </p:spPr>
              </p:cxnSp>
              <p:cxnSp>
                <p:nvCxnSpPr>
                  <p:cNvPr id="461" name="Straight Connector 460">
                    <a:extLst>
                      <a:ext uri="{FF2B5EF4-FFF2-40B4-BE49-F238E27FC236}">
                        <a16:creationId xmlns:a16="http://schemas.microsoft.com/office/drawing/2014/main" id="{117CA170-B3A7-E841-897F-73D897B21ABA}"/>
                      </a:ext>
                    </a:extLst>
                  </p:cNvPr>
                  <p:cNvCxnSpPr>
                    <a:cxnSpLocks/>
                    <a:stCxn id="451" idx="3"/>
                    <a:endCxn id="456" idx="1"/>
                  </p:cNvCxnSpPr>
                  <p:nvPr/>
                </p:nvCxnSpPr>
                <p:spPr>
                  <a:xfrm>
                    <a:off x="4552340" y="4430250"/>
                    <a:ext cx="168164" cy="398573"/>
                  </a:xfrm>
                  <a:prstGeom prst="line">
                    <a:avLst/>
                  </a:prstGeom>
                  <a:noFill/>
                  <a:ln w="9525" cap="flat" cmpd="sng" algn="ctr">
                    <a:solidFill>
                      <a:srgbClr val="808080"/>
                    </a:solidFill>
                    <a:prstDash val="dash"/>
                    <a:tailEnd type="none"/>
                  </a:ln>
                  <a:effectLst/>
                </p:spPr>
              </p:cxnSp>
              <p:cxnSp>
                <p:nvCxnSpPr>
                  <p:cNvPr id="462" name="Straight Connector 461">
                    <a:extLst>
                      <a:ext uri="{FF2B5EF4-FFF2-40B4-BE49-F238E27FC236}">
                        <a16:creationId xmlns:a16="http://schemas.microsoft.com/office/drawing/2014/main" id="{CA4E109A-E1B8-D245-9DC7-91B713FFB12E}"/>
                      </a:ext>
                    </a:extLst>
                  </p:cNvPr>
                  <p:cNvCxnSpPr>
                    <a:cxnSpLocks/>
                    <a:stCxn id="451" idx="4"/>
                    <a:endCxn id="452" idx="4"/>
                  </p:cNvCxnSpPr>
                  <p:nvPr/>
                </p:nvCxnSpPr>
                <p:spPr>
                  <a:xfrm>
                    <a:off x="4586705" y="4444485"/>
                    <a:ext cx="374665" cy="133192"/>
                  </a:xfrm>
                  <a:prstGeom prst="line">
                    <a:avLst/>
                  </a:prstGeom>
                  <a:noFill/>
                  <a:ln w="9525" cap="flat" cmpd="sng" algn="ctr">
                    <a:solidFill>
                      <a:srgbClr val="808080"/>
                    </a:solidFill>
                    <a:prstDash val="dash"/>
                    <a:tailEnd type="none"/>
                  </a:ln>
                  <a:effectLst/>
                </p:spPr>
              </p:cxnSp>
              <p:cxnSp>
                <p:nvCxnSpPr>
                  <p:cNvPr id="463" name="Straight Connector 462">
                    <a:extLst>
                      <a:ext uri="{FF2B5EF4-FFF2-40B4-BE49-F238E27FC236}">
                        <a16:creationId xmlns:a16="http://schemas.microsoft.com/office/drawing/2014/main" id="{AB59EAAB-F90C-D242-A9BF-E83571FA28D1}"/>
                      </a:ext>
                    </a:extLst>
                  </p:cNvPr>
                  <p:cNvCxnSpPr>
                    <a:cxnSpLocks/>
                    <a:stCxn id="447" idx="5"/>
                    <a:endCxn id="452" idx="1"/>
                  </p:cNvCxnSpPr>
                  <p:nvPr/>
                </p:nvCxnSpPr>
                <p:spPr>
                  <a:xfrm>
                    <a:off x="4785454" y="4158341"/>
                    <a:ext cx="141551" cy="336371"/>
                  </a:xfrm>
                  <a:prstGeom prst="line">
                    <a:avLst/>
                  </a:prstGeom>
                  <a:noFill/>
                  <a:ln w="9525" cap="flat" cmpd="sng" algn="ctr">
                    <a:solidFill>
                      <a:srgbClr val="808080"/>
                    </a:solidFill>
                    <a:prstDash val="dash"/>
                    <a:tailEnd type="none"/>
                  </a:ln>
                  <a:effectLst/>
                </p:spPr>
              </p:cxnSp>
              <p:cxnSp>
                <p:nvCxnSpPr>
                  <p:cNvPr id="464" name="Straight Connector 463">
                    <a:extLst>
                      <a:ext uri="{FF2B5EF4-FFF2-40B4-BE49-F238E27FC236}">
                        <a16:creationId xmlns:a16="http://schemas.microsoft.com/office/drawing/2014/main" id="{615F1E97-1DA2-9649-985F-FC70A19909A2}"/>
                      </a:ext>
                    </a:extLst>
                  </p:cNvPr>
                  <p:cNvCxnSpPr>
                    <a:cxnSpLocks/>
                    <a:stCxn id="447" idx="6"/>
                    <a:endCxn id="448" idx="2"/>
                  </p:cNvCxnSpPr>
                  <p:nvPr/>
                </p:nvCxnSpPr>
                <p:spPr>
                  <a:xfrm>
                    <a:off x="4799689" y="4123976"/>
                    <a:ext cx="225323" cy="108000"/>
                  </a:xfrm>
                  <a:prstGeom prst="line">
                    <a:avLst/>
                  </a:prstGeom>
                  <a:noFill/>
                  <a:ln w="9525" cap="flat" cmpd="sng" algn="ctr">
                    <a:solidFill>
                      <a:srgbClr val="808080"/>
                    </a:solidFill>
                    <a:prstDash val="dash"/>
                    <a:tailEnd type="none"/>
                  </a:ln>
                  <a:effectLst/>
                </p:spPr>
              </p:cxnSp>
              <p:cxnSp>
                <p:nvCxnSpPr>
                  <p:cNvPr id="465" name="Straight Connector 464">
                    <a:extLst>
                      <a:ext uri="{FF2B5EF4-FFF2-40B4-BE49-F238E27FC236}">
                        <a16:creationId xmlns:a16="http://schemas.microsoft.com/office/drawing/2014/main" id="{E106455C-9C7A-304B-B022-6B12A952A71C}"/>
                      </a:ext>
                    </a:extLst>
                  </p:cNvPr>
                  <p:cNvCxnSpPr>
                    <a:cxnSpLocks/>
                    <a:stCxn id="452" idx="7"/>
                    <a:endCxn id="448" idx="5"/>
                  </p:cNvCxnSpPr>
                  <p:nvPr/>
                </p:nvCxnSpPr>
                <p:spPr>
                  <a:xfrm flipV="1">
                    <a:off x="4995735" y="4266341"/>
                    <a:ext cx="112242" cy="228371"/>
                  </a:xfrm>
                  <a:prstGeom prst="line">
                    <a:avLst/>
                  </a:prstGeom>
                  <a:noFill/>
                  <a:ln w="9525" cap="flat" cmpd="sng" algn="ctr">
                    <a:solidFill>
                      <a:srgbClr val="808080"/>
                    </a:solidFill>
                    <a:prstDash val="dash"/>
                    <a:tailEnd type="none"/>
                  </a:ln>
                  <a:effectLst/>
                </p:spPr>
              </p:cxnSp>
              <p:cxnSp>
                <p:nvCxnSpPr>
                  <p:cNvPr id="466" name="Straight Connector 465">
                    <a:extLst>
                      <a:ext uri="{FF2B5EF4-FFF2-40B4-BE49-F238E27FC236}">
                        <a16:creationId xmlns:a16="http://schemas.microsoft.com/office/drawing/2014/main" id="{05CB2E5B-5872-0743-A63F-5880C9FC4B14}"/>
                      </a:ext>
                    </a:extLst>
                  </p:cNvPr>
                  <p:cNvCxnSpPr>
                    <a:cxnSpLocks/>
                    <a:stCxn id="449" idx="2"/>
                    <a:endCxn id="448" idx="6"/>
                  </p:cNvCxnSpPr>
                  <p:nvPr/>
                </p:nvCxnSpPr>
                <p:spPr>
                  <a:xfrm flipH="1">
                    <a:off x="5122212" y="4211798"/>
                    <a:ext cx="225221" cy="20178"/>
                  </a:xfrm>
                  <a:prstGeom prst="line">
                    <a:avLst/>
                  </a:prstGeom>
                  <a:noFill/>
                  <a:ln w="9525" cap="flat" cmpd="sng" algn="ctr">
                    <a:solidFill>
                      <a:srgbClr val="808080"/>
                    </a:solidFill>
                    <a:prstDash val="dash"/>
                    <a:tailEnd type="none"/>
                  </a:ln>
                  <a:effectLst/>
                </p:spPr>
              </p:cxnSp>
              <p:cxnSp>
                <p:nvCxnSpPr>
                  <p:cNvPr id="467" name="Straight Connector 466">
                    <a:extLst>
                      <a:ext uri="{FF2B5EF4-FFF2-40B4-BE49-F238E27FC236}">
                        <a16:creationId xmlns:a16="http://schemas.microsoft.com/office/drawing/2014/main" id="{B959BDB1-3432-5048-9663-83EE3930BD2B}"/>
                      </a:ext>
                    </a:extLst>
                  </p:cNvPr>
                  <p:cNvCxnSpPr>
                    <a:cxnSpLocks/>
                    <a:stCxn id="453" idx="0"/>
                    <a:endCxn id="448" idx="5"/>
                  </p:cNvCxnSpPr>
                  <p:nvPr/>
                </p:nvCxnSpPr>
                <p:spPr>
                  <a:xfrm flipH="1" flipV="1">
                    <a:off x="5107977" y="4266341"/>
                    <a:ext cx="232387" cy="276197"/>
                  </a:xfrm>
                  <a:prstGeom prst="line">
                    <a:avLst/>
                  </a:prstGeom>
                  <a:noFill/>
                  <a:ln w="9525" cap="flat" cmpd="sng" algn="ctr">
                    <a:solidFill>
                      <a:srgbClr val="808080"/>
                    </a:solidFill>
                    <a:prstDash val="dash"/>
                    <a:tailEnd type="none"/>
                  </a:ln>
                  <a:effectLst/>
                </p:spPr>
              </p:cxnSp>
              <p:cxnSp>
                <p:nvCxnSpPr>
                  <p:cNvPr id="468" name="Straight Connector 467">
                    <a:extLst>
                      <a:ext uri="{FF2B5EF4-FFF2-40B4-BE49-F238E27FC236}">
                        <a16:creationId xmlns:a16="http://schemas.microsoft.com/office/drawing/2014/main" id="{FE7CC6AC-9454-A748-A174-612FE36B87CD}"/>
                      </a:ext>
                    </a:extLst>
                  </p:cNvPr>
                  <p:cNvCxnSpPr>
                    <a:cxnSpLocks/>
                    <a:stCxn id="453" idx="5"/>
                    <a:endCxn id="452" idx="3"/>
                  </p:cNvCxnSpPr>
                  <p:nvPr/>
                </p:nvCxnSpPr>
                <p:spPr>
                  <a:xfrm flipH="1" flipV="1">
                    <a:off x="4927005" y="4563442"/>
                    <a:ext cx="447724" cy="62061"/>
                  </a:xfrm>
                  <a:prstGeom prst="line">
                    <a:avLst/>
                  </a:prstGeom>
                  <a:noFill/>
                  <a:ln w="9525" cap="flat" cmpd="sng" algn="ctr">
                    <a:solidFill>
                      <a:srgbClr val="808080"/>
                    </a:solidFill>
                    <a:prstDash val="dash"/>
                    <a:tailEnd type="none"/>
                  </a:ln>
                  <a:effectLst/>
                </p:spPr>
              </p:cxnSp>
              <p:cxnSp>
                <p:nvCxnSpPr>
                  <p:cNvPr id="469" name="Straight Connector 468">
                    <a:extLst>
                      <a:ext uri="{FF2B5EF4-FFF2-40B4-BE49-F238E27FC236}">
                        <a16:creationId xmlns:a16="http://schemas.microsoft.com/office/drawing/2014/main" id="{08500FC2-1CAA-5640-97F3-E0B10C8D2D5D}"/>
                      </a:ext>
                    </a:extLst>
                  </p:cNvPr>
                  <p:cNvCxnSpPr>
                    <a:cxnSpLocks/>
                    <a:stCxn id="457" idx="0"/>
                    <a:endCxn id="452" idx="4"/>
                  </p:cNvCxnSpPr>
                  <p:nvPr/>
                </p:nvCxnSpPr>
                <p:spPr>
                  <a:xfrm flipH="1" flipV="1">
                    <a:off x="4961370" y="4577677"/>
                    <a:ext cx="220242" cy="264772"/>
                  </a:xfrm>
                  <a:prstGeom prst="line">
                    <a:avLst/>
                  </a:prstGeom>
                  <a:noFill/>
                  <a:ln w="9525" cap="flat" cmpd="sng" algn="ctr">
                    <a:solidFill>
                      <a:srgbClr val="808080"/>
                    </a:solidFill>
                    <a:prstDash val="dash"/>
                    <a:tailEnd type="none"/>
                  </a:ln>
                  <a:effectLst/>
                </p:spPr>
              </p:cxnSp>
              <p:cxnSp>
                <p:nvCxnSpPr>
                  <p:cNvPr id="470" name="Straight Connector 469">
                    <a:extLst>
                      <a:ext uri="{FF2B5EF4-FFF2-40B4-BE49-F238E27FC236}">
                        <a16:creationId xmlns:a16="http://schemas.microsoft.com/office/drawing/2014/main" id="{220E6368-EAE2-A846-AC7E-96E61CE08012}"/>
                      </a:ext>
                    </a:extLst>
                  </p:cNvPr>
                  <p:cNvCxnSpPr>
                    <a:cxnSpLocks/>
                    <a:stCxn id="457" idx="2"/>
                    <a:endCxn id="456" idx="6"/>
                  </p:cNvCxnSpPr>
                  <p:nvPr/>
                </p:nvCxnSpPr>
                <p:spPr>
                  <a:xfrm flipH="1" flipV="1">
                    <a:off x="4803469" y="4863188"/>
                    <a:ext cx="329543" cy="27861"/>
                  </a:xfrm>
                  <a:prstGeom prst="line">
                    <a:avLst/>
                  </a:prstGeom>
                  <a:noFill/>
                  <a:ln w="9525" cap="flat" cmpd="sng" algn="ctr">
                    <a:solidFill>
                      <a:srgbClr val="808080"/>
                    </a:solidFill>
                    <a:prstDash val="dash"/>
                    <a:tailEnd type="none"/>
                  </a:ln>
                  <a:effectLst/>
                </p:spPr>
              </p:cxnSp>
              <p:cxnSp>
                <p:nvCxnSpPr>
                  <p:cNvPr id="471" name="Straight Connector 470">
                    <a:extLst>
                      <a:ext uri="{FF2B5EF4-FFF2-40B4-BE49-F238E27FC236}">
                        <a16:creationId xmlns:a16="http://schemas.microsoft.com/office/drawing/2014/main" id="{5C5A387A-F6F1-D343-87C6-AA3948DEA4E1}"/>
                      </a:ext>
                    </a:extLst>
                  </p:cNvPr>
                  <p:cNvCxnSpPr>
                    <a:cxnSpLocks/>
                    <a:stCxn id="458" idx="2"/>
                    <a:endCxn id="453" idx="4"/>
                  </p:cNvCxnSpPr>
                  <p:nvPr/>
                </p:nvCxnSpPr>
                <p:spPr>
                  <a:xfrm flipH="1" flipV="1">
                    <a:off x="5340364" y="4639738"/>
                    <a:ext cx="270195" cy="263667"/>
                  </a:xfrm>
                  <a:prstGeom prst="line">
                    <a:avLst/>
                  </a:prstGeom>
                  <a:noFill/>
                  <a:ln w="9525" cap="flat" cmpd="sng" algn="ctr">
                    <a:solidFill>
                      <a:srgbClr val="808080"/>
                    </a:solidFill>
                    <a:prstDash val="dash"/>
                    <a:tailEnd type="none"/>
                  </a:ln>
                  <a:effectLst/>
                </p:spPr>
              </p:cxnSp>
              <p:cxnSp>
                <p:nvCxnSpPr>
                  <p:cNvPr id="472" name="Straight Connector 471">
                    <a:extLst>
                      <a:ext uri="{FF2B5EF4-FFF2-40B4-BE49-F238E27FC236}">
                        <a16:creationId xmlns:a16="http://schemas.microsoft.com/office/drawing/2014/main" id="{9BB1A85B-437C-D049-B276-51F058276BD8}"/>
                      </a:ext>
                    </a:extLst>
                  </p:cNvPr>
                  <p:cNvCxnSpPr>
                    <a:cxnSpLocks/>
                    <a:stCxn id="454" idx="3"/>
                    <a:endCxn id="453" idx="5"/>
                  </p:cNvCxnSpPr>
                  <p:nvPr/>
                </p:nvCxnSpPr>
                <p:spPr>
                  <a:xfrm flipH="1">
                    <a:off x="5374729" y="4515415"/>
                    <a:ext cx="335339" cy="110088"/>
                  </a:xfrm>
                  <a:prstGeom prst="line">
                    <a:avLst/>
                  </a:prstGeom>
                  <a:noFill/>
                  <a:ln w="9525" cap="flat" cmpd="sng" algn="ctr">
                    <a:solidFill>
                      <a:srgbClr val="808080"/>
                    </a:solidFill>
                    <a:prstDash val="dash"/>
                    <a:tailEnd type="none"/>
                  </a:ln>
                  <a:effectLst/>
                </p:spPr>
              </p:cxnSp>
              <p:cxnSp>
                <p:nvCxnSpPr>
                  <p:cNvPr id="473" name="Straight Connector 472">
                    <a:extLst>
                      <a:ext uri="{FF2B5EF4-FFF2-40B4-BE49-F238E27FC236}">
                        <a16:creationId xmlns:a16="http://schemas.microsoft.com/office/drawing/2014/main" id="{D9B476F1-6E75-FD4B-919C-8FDBF49D778A}"/>
                      </a:ext>
                    </a:extLst>
                  </p:cNvPr>
                  <p:cNvCxnSpPr>
                    <a:cxnSpLocks/>
                    <a:stCxn id="449" idx="4"/>
                    <a:endCxn id="453" idx="7"/>
                  </p:cNvCxnSpPr>
                  <p:nvPr/>
                </p:nvCxnSpPr>
                <p:spPr>
                  <a:xfrm flipH="1">
                    <a:off x="5374729" y="4260398"/>
                    <a:ext cx="21304" cy="296375"/>
                  </a:xfrm>
                  <a:prstGeom prst="line">
                    <a:avLst/>
                  </a:prstGeom>
                  <a:noFill/>
                  <a:ln w="9525" cap="flat" cmpd="sng" algn="ctr">
                    <a:solidFill>
                      <a:srgbClr val="808080"/>
                    </a:solidFill>
                    <a:prstDash val="dash"/>
                    <a:tailEnd type="none"/>
                  </a:ln>
                  <a:effectLst/>
                </p:spPr>
              </p:cxnSp>
              <p:cxnSp>
                <p:nvCxnSpPr>
                  <p:cNvPr id="474" name="Straight Connector 473">
                    <a:extLst>
                      <a:ext uri="{FF2B5EF4-FFF2-40B4-BE49-F238E27FC236}">
                        <a16:creationId xmlns:a16="http://schemas.microsoft.com/office/drawing/2014/main" id="{D4A294F6-4287-0147-B51A-08956C9225CA}"/>
                      </a:ext>
                    </a:extLst>
                  </p:cNvPr>
                  <p:cNvCxnSpPr>
                    <a:cxnSpLocks/>
                    <a:stCxn id="449" idx="5"/>
                    <a:endCxn id="454" idx="2"/>
                  </p:cNvCxnSpPr>
                  <p:nvPr/>
                </p:nvCxnSpPr>
                <p:spPr>
                  <a:xfrm>
                    <a:off x="5430398" y="4246163"/>
                    <a:ext cx="265435" cy="234887"/>
                  </a:xfrm>
                  <a:prstGeom prst="line">
                    <a:avLst/>
                  </a:prstGeom>
                  <a:noFill/>
                  <a:ln w="9525" cap="flat" cmpd="sng" algn="ctr">
                    <a:solidFill>
                      <a:srgbClr val="808080"/>
                    </a:solidFill>
                    <a:prstDash val="dash"/>
                    <a:tailEnd type="none"/>
                  </a:ln>
                  <a:effectLst/>
                </p:spPr>
              </p:cxnSp>
              <p:cxnSp>
                <p:nvCxnSpPr>
                  <p:cNvPr id="475" name="Straight Connector 474">
                    <a:extLst>
                      <a:ext uri="{FF2B5EF4-FFF2-40B4-BE49-F238E27FC236}">
                        <a16:creationId xmlns:a16="http://schemas.microsoft.com/office/drawing/2014/main" id="{6DBFB616-847F-5145-964B-6FFF22AEBA5B}"/>
                      </a:ext>
                    </a:extLst>
                  </p:cNvPr>
                  <p:cNvCxnSpPr>
                    <a:cxnSpLocks/>
                    <a:stCxn id="449" idx="6"/>
                    <a:endCxn id="450" idx="5"/>
                  </p:cNvCxnSpPr>
                  <p:nvPr/>
                </p:nvCxnSpPr>
                <p:spPr>
                  <a:xfrm flipV="1">
                    <a:off x="5444633" y="4121307"/>
                    <a:ext cx="286554" cy="90491"/>
                  </a:xfrm>
                  <a:prstGeom prst="line">
                    <a:avLst/>
                  </a:prstGeom>
                  <a:noFill/>
                  <a:ln w="9525" cap="flat" cmpd="sng" algn="ctr">
                    <a:solidFill>
                      <a:srgbClr val="808080"/>
                    </a:solidFill>
                    <a:prstDash val="dash"/>
                    <a:tailEnd type="none"/>
                  </a:ln>
                  <a:effectLst/>
                </p:spPr>
              </p:cxnSp>
              <p:cxnSp>
                <p:nvCxnSpPr>
                  <p:cNvPr id="476" name="Straight Connector 475">
                    <a:extLst>
                      <a:ext uri="{FF2B5EF4-FFF2-40B4-BE49-F238E27FC236}">
                        <a16:creationId xmlns:a16="http://schemas.microsoft.com/office/drawing/2014/main" id="{5A78E57D-BEFA-0949-8C73-A0B5D21A9417}"/>
                      </a:ext>
                    </a:extLst>
                  </p:cNvPr>
                  <p:cNvCxnSpPr>
                    <a:cxnSpLocks/>
                    <a:stCxn id="450" idx="5"/>
                    <a:endCxn id="459" idx="0"/>
                  </p:cNvCxnSpPr>
                  <p:nvPr/>
                </p:nvCxnSpPr>
                <p:spPr>
                  <a:xfrm>
                    <a:off x="5731187" y="4121307"/>
                    <a:ext cx="239446" cy="603978"/>
                  </a:xfrm>
                  <a:prstGeom prst="line">
                    <a:avLst/>
                  </a:prstGeom>
                  <a:noFill/>
                  <a:ln w="9525" cap="flat" cmpd="sng" algn="ctr">
                    <a:solidFill>
                      <a:srgbClr val="808080"/>
                    </a:solidFill>
                    <a:prstDash val="dash"/>
                    <a:tailEnd type="none"/>
                  </a:ln>
                  <a:effectLst/>
                </p:spPr>
              </p:cxnSp>
              <p:cxnSp>
                <p:nvCxnSpPr>
                  <p:cNvPr id="477" name="Straight Connector 476">
                    <a:extLst>
                      <a:ext uri="{FF2B5EF4-FFF2-40B4-BE49-F238E27FC236}">
                        <a16:creationId xmlns:a16="http://schemas.microsoft.com/office/drawing/2014/main" id="{D8F73616-1B4C-7546-AECF-585B9CC6C8DA}"/>
                      </a:ext>
                    </a:extLst>
                  </p:cNvPr>
                  <p:cNvCxnSpPr>
                    <a:cxnSpLocks/>
                    <a:stCxn id="450" idx="6"/>
                    <a:endCxn id="455" idx="4"/>
                  </p:cNvCxnSpPr>
                  <p:nvPr/>
                </p:nvCxnSpPr>
                <p:spPr>
                  <a:xfrm>
                    <a:off x="5745422" y="4086942"/>
                    <a:ext cx="355298" cy="388708"/>
                  </a:xfrm>
                  <a:prstGeom prst="line">
                    <a:avLst/>
                  </a:prstGeom>
                  <a:noFill/>
                  <a:ln w="9525" cap="flat" cmpd="sng" algn="ctr">
                    <a:solidFill>
                      <a:srgbClr val="808080"/>
                    </a:solidFill>
                    <a:prstDash val="dash"/>
                    <a:tailEnd type="none"/>
                  </a:ln>
                  <a:effectLst/>
                </p:spPr>
              </p:cxnSp>
              <p:cxnSp>
                <p:nvCxnSpPr>
                  <p:cNvPr id="478" name="Straight Connector 477">
                    <a:extLst>
                      <a:ext uri="{FF2B5EF4-FFF2-40B4-BE49-F238E27FC236}">
                        <a16:creationId xmlns:a16="http://schemas.microsoft.com/office/drawing/2014/main" id="{C2D15712-DCBC-5246-B1B8-6D9D84CD37D8}"/>
                      </a:ext>
                    </a:extLst>
                  </p:cNvPr>
                  <p:cNvCxnSpPr>
                    <a:cxnSpLocks/>
                    <a:stCxn id="454" idx="6"/>
                    <a:endCxn id="455" idx="5"/>
                  </p:cNvCxnSpPr>
                  <p:nvPr/>
                </p:nvCxnSpPr>
                <p:spPr>
                  <a:xfrm flipV="1">
                    <a:off x="5793033" y="4461415"/>
                    <a:ext cx="342052" cy="19635"/>
                  </a:xfrm>
                  <a:prstGeom prst="line">
                    <a:avLst/>
                  </a:prstGeom>
                  <a:noFill/>
                  <a:ln w="9525" cap="flat" cmpd="sng" algn="ctr">
                    <a:solidFill>
                      <a:srgbClr val="808080"/>
                    </a:solidFill>
                    <a:prstDash val="dash"/>
                    <a:tailEnd type="none"/>
                  </a:ln>
                  <a:effectLst/>
                </p:spPr>
              </p:cxnSp>
              <p:cxnSp>
                <p:nvCxnSpPr>
                  <p:cNvPr id="479" name="Straight Connector 478">
                    <a:extLst>
                      <a:ext uri="{FF2B5EF4-FFF2-40B4-BE49-F238E27FC236}">
                        <a16:creationId xmlns:a16="http://schemas.microsoft.com/office/drawing/2014/main" id="{D30E24B7-759A-C74F-A872-6884B03BB6CF}"/>
                      </a:ext>
                    </a:extLst>
                  </p:cNvPr>
                  <p:cNvCxnSpPr>
                    <a:cxnSpLocks/>
                    <a:stCxn id="458" idx="7"/>
                    <a:endCxn id="454" idx="4"/>
                  </p:cNvCxnSpPr>
                  <p:nvPr/>
                </p:nvCxnSpPr>
                <p:spPr>
                  <a:xfrm flipV="1">
                    <a:off x="5693524" y="4529650"/>
                    <a:ext cx="50909" cy="339390"/>
                  </a:xfrm>
                  <a:prstGeom prst="line">
                    <a:avLst/>
                  </a:prstGeom>
                  <a:noFill/>
                  <a:ln w="9525" cap="flat" cmpd="sng" algn="ctr">
                    <a:solidFill>
                      <a:srgbClr val="808080"/>
                    </a:solidFill>
                    <a:prstDash val="dash"/>
                    <a:tailEnd type="none"/>
                  </a:ln>
                  <a:effectLst/>
                </p:spPr>
              </p:cxnSp>
              <p:cxnSp>
                <p:nvCxnSpPr>
                  <p:cNvPr id="480" name="Straight Connector 479">
                    <a:extLst>
                      <a:ext uri="{FF2B5EF4-FFF2-40B4-BE49-F238E27FC236}">
                        <a16:creationId xmlns:a16="http://schemas.microsoft.com/office/drawing/2014/main" id="{CD8657B3-59D0-0843-8C68-7C36E492A334}"/>
                      </a:ext>
                    </a:extLst>
                  </p:cNvPr>
                  <p:cNvCxnSpPr>
                    <a:cxnSpLocks/>
                    <a:stCxn id="458" idx="2"/>
                    <a:endCxn id="457" idx="6"/>
                  </p:cNvCxnSpPr>
                  <p:nvPr/>
                </p:nvCxnSpPr>
                <p:spPr>
                  <a:xfrm flipH="1" flipV="1">
                    <a:off x="5230212" y="4891049"/>
                    <a:ext cx="380347" cy="12356"/>
                  </a:xfrm>
                  <a:prstGeom prst="line">
                    <a:avLst/>
                  </a:prstGeom>
                  <a:noFill/>
                  <a:ln w="9525" cap="flat" cmpd="sng" algn="ctr">
                    <a:solidFill>
                      <a:srgbClr val="808080"/>
                    </a:solidFill>
                    <a:prstDash val="dash"/>
                    <a:tailEnd type="none"/>
                  </a:ln>
                  <a:effectLst/>
                </p:spPr>
              </p:cxnSp>
              <p:cxnSp>
                <p:nvCxnSpPr>
                  <p:cNvPr id="481" name="Straight Connector 480">
                    <a:extLst>
                      <a:ext uri="{FF2B5EF4-FFF2-40B4-BE49-F238E27FC236}">
                        <a16:creationId xmlns:a16="http://schemas.microsoft.com/office/drawing/2014/main" id="{4697F5EE-FCD0-1A48-8FC8-850D65C253F8}"/>
                      </a:ext>
                    </a:extLst>
                  </p:cNvPr>
                  <p:cNvCxnSpPr>
                    <a:cxnSpLocks/>
                    <a:stCxn id="459" idx="3"/>
                    <a:endCxn id="458" idx="5"/>
                  </p:cNvCxnSpPr>
                  <p:nvPr/>
                </p:nvCxnSpPr>
                <p:spPr>
                  <a:xfrm flipH="1">
                    <a:off x="5693524" y="4808250"/>
                    <a:ext cx="242744" cy="129520"/>
                  </a:xfrm>
                  <a:prstGeom prst="line">
                    <a:avLst/>
                  </a:prstGeom>
                  <a:noFill/>
                  <a:ln w="9525" cap="flat" cmpd="sng" algn="ctr">
                    <a:solidFill>
                      <a:srgbClr val="808080"/>
                    </a:solidFill>
                    <a:prstDash val="dash"/>
                    <a:tailEnd type="none"/>
                  </a:ln>
                  <a:effectLst/>
                </p:spPr>
              </p:cxnSp>
              <p:cxnSp>
                <p:nvCxnSpPr>
                  <p:cNvPr id="482" name="Straight Connector 481">
                    <a:extLst>
                      <a:ext uri="{FF2B5EF4-FFF2-40B4-BE49-F238E27FC236}">
                        <a16:creationId xmlns:a16="http://schemas.microsoft.com/office/drawing/2014/main" id="{9B16F165-6666-704F-B3A0-0FB20C4DD6E0}"/>
                      </a:ext>
                    </a:extLst>
                  </p:cNvPr>
                  <p:cNvCxnSpPr>
                    <a:cxnSpLocks/>
                    <a:stCxn id="455" idx="4"/>
                    <a:endCxn id="459" idx="6"/>
                  </p:cNvCxnSpPr>
                  <p:nvPr/>
                </p:nvCxnSpPr>
                <p:spPr>
                  <a:xfrm flipH="1">
                    <a:off x="6019233" y="4475650"/>
                    <a:ext cx="81487" cy="298235"/>
                  </a:xfrm>
                  <a:prstGeom prst="line">
                    <a:avLst/>
                  </a:prstGeom>
                  <a:noFill/>
                  <a:ln w="9525" cap="flat" cmpd="sng" algn="ctr">
                    <a:solidFill>
                      <a:srgbClr val="808080"/>
                    </a:solidFill>
                    <a:prstDash val="dash"/>
                    <a:tailEnd type="none"/>
                  </a:ln>
                  <a:effectLst/>
                </p:spPr>
              </p:cxnSp>
              <p:cxnSp>
                <p:nvCxnSpPr>
                  <p:cNvPr id="483" name="Straight Connector 482">
                    <a:extLst>
                      <a:ext uri="{FF2B5EF4-FFF2-40B4-BE49-F238E27FC236}">
                        <a16:creationId xmlns:a16="http://schemas.microsoft.com/office/drawing/2014/main" id="{A5B31E77-37A6-3648-8569-6B917BAD86E1}"/>
                      </a:ext>
                    </a:extLst>
                  </p:cNvPr>
                  <p:cNvCxnSpPr>
                    <a:cxnSpLocks/>
                    <a:stCxn id="452" idx="6"/>
                    <a:endCxn id="456" idx="6"/>
                  </p:cNvCxnSpPr>
                  <p:nvPr/>
                </p:nvCxnSpPr>
                <p:spPr>
                  <a:xfrm flipH="1">
                    <a:off x="4803469" y="4529077"/>
                    <a:ext cx="206501" cy="334111"/>
                  </a:xfrm>
                  <a:prstGeom prst="line">
                    <a:avLst/>
                  </a:prstGeom>
                  <a:noFill/>
                  <a:ln w="9525" cap="flat" cmpd="sng" algn="ctr">
                    <a:solidFill>
                      <a:srgbClr val="808080"/>
                    </a:solidFill>
                    <a:prstDash val="dash"/>
                    <a:tailEnd type="none"/>
                  </a:ln>
                  <a:effectLst/>
                </p:spPr>
              </p:cxnSp>
              <p:cxnSp>
                <p:nvCxnSpPr>
                  <p:cNvPr id="484" name="Straight Connector 483">
                    <a:extLst>
                      <a:ext uri="{FF2B5EF4-FFF2-40B4-BE49-F238E27FC236}">
                        <a16:creationId xmlns:a16="http://schemas.microsoft.com/office/drawing/2014/main" id="{4DDC4694-C1F7-474C-8269-F695400AF9FF}"/>
                      </a:ext>
                    </a:extLst>
                  </p:cNvPr>
                  <p:cNvCxnSpPr>
                    <a:cxnSpLocks/>
                    <a:stCxn id="447" idx="4"/>
                    <a:endCxn id="456" idx="7"/>
                  </p:cNvCxnSpPr>
                  <p:nvPr/>
                </p:nvCxnSpPr>
                <p:spPr>
                  <a:xfrm>
                    <a:off x="4751089" y="4172576"/>
                    <a:ext cx="38145" cy="656247"/>
                  </a:xfrm>
                  <a:prstGeom prst="line">
                    <a:avLst/>
                  </a:prstGeom>
                  <a:noFill/>
                  <a:ln w="9525" cap="flat" cmpd="sng" algn="ctr">
                    <a:solidFill>
                      <a:srgbClr val="808080"/>
                    </a:solidFill>
                    <a:prstDash val="dash"/>
                    <a:tailEnd type="none"/>
                  </a:ln>
                  <a:effectLst/>
                </p:spPr>
              </p:cxnSp>
              <p:cxnSp>
                <p:nvCxnSpPr>
                  <p:cNvPr id="485" name="Straight Connector 484">
                    <a:extLst>
                      <a:ext uri="{FF2B5EF4-FFF2-40B4-BE49-F238E27FC236}">
                        <a16:creationId xmlns:a16="http://schemas.microsoft.com/office/drawing/2014/main" id="{A5FC6753-3320-EA40-8977-BD9640E0E7DE}"/>
                      </a:ext>
                    </a:extLst>
                  </p:cNvPr>
                  <p:cNvCxnSpPr>
                    <a:cxnSpLocks/>
                    <a:stCxn id="448" idx="5"/>
                    <a:endCxn id="457" idx="0"/>
                  </p:cNvCxnSpPr>
                  <p:nvPr/>
                </p:nvCxnSpPr>
                <p:spPr>
                  <a:xfrm>
                    <a:off x="5107977" y="4266341"/>
                    <a:ext cx="73635" cy="576108"/>
                  </a:xfrm>
                  <a:prstGeom prst="line">
                    <a:avLst/>
                  </a:prstGeom>
                  <a:noFill/>
                  <a:ln w="9525" cap="flat" cmpd="sng" algn="ctr">
                    <a:solidFill>
                      <a:srgbClr val="808080"/>
                    </a:solidFill>
                    <a:prstDash val="dash"/>
                    <a:tailEnd type="none"/>
                  </a:ln>
                  <a:effectLst/>
                </p:spPr>
              </p:cxnSp>
              <p:cxnSp>
                <p:nvCxnSpPr>
                  <p:cNvPr id="486" name="Straight Connector 485">
                    <a:extLst>
                      <a:ext uri="{FF2B5EF4-FFF2-40B4-BE49-F238E27FC236}">
                        <a16:creationId xmlns:a16="http://schemas.microsoft.com/office/drawing/2014/main" id="{3B9D5B12-460E-CF4F-8B25-BA6643889003}"/>
                      </a:ext>
                    </a:extLst>
                  </p:cNvPr>
                  <p:cNvCxnSpPr>
                    <a:cxnSpLocks/>
                    <a:stCxn id="453" idx="4"/>
                    <a:endCxn id="457" idx="7"/>
                  </p:cNvCxnSpPr>
                  <p:nvPr/>
                </p:nvCxnSpPr>
                <p:spPr>
                  <a:xfrm flipH="1">
                    <a:off x="5215977" y="4639738"/>
                    <a:ext cx="124387" cy="216946"/>
                  </a:xfrm>
                  <a:prstGeom prst="line">
                    <a:avLst/>
                  </a:prstGeom>
                  <a:noFill/>
                  <a:ln w="9525" cap="flat" cmpd="sng" algn="ctr">
                    <a:solidFill>
                      <a:srgbClr val="808080"/>
                    </a:solidFill>
                    <a:prstDash val="dash"/>
                    <a:tailEnd type="none"/>
                  </a:ln>
                  <a:effectLst/>
                </p:spPr>
              </p:cxnSp>
            </p:grpSp>
          </p:grpSp>
          <p:grpSp>
            <p:nvGrpSpPr>
              <p:cNvPr id="431" name="Group 430">
                <a:extLst>
                  <a:ext uri="{FF2B5EF4-FFF2-40B4-BE49-F238E27FC236}">
                    <a16:creationId xmlns:a16="http://schemas.microsoft.com/office/drawing/2014/main" id="{5AC7D351-7FE2-7F4C-A337-7B1657C85105}"/>
                  </a:ext>
                </a:extLst>
              </p:cNvPr>
              <p:cNvGrpSpPr/>
              <p:nvPr/>
            </p:nvGrpSpPr>
            <p:grpSpPr>
              <a:xfrm>
                <a:off x="9206733" y="2630913"/>
                <a:ext cx="60200" cy="292559"/>
                <a:chOff x="9206732" y="2478514"/>
                <a:chExt cx="78967" cy="302403"/>
              </a:xfrm>
            </p:grpSpPr>
            <p:sp>
              <p:nvSpPr>
                <p:cNvPr id="442" name="Oval 441">
                  <a:extLst>
                    <a:ext uri="{FF2B5EF4-FFF2-40B4-BE49-F238E27FC236}">
                      <a16:creationId xmlns:a16="http://schemas.microsoft.com/office/drawing/2014/main" id="{CF348C1F-2E51-DB40-8F4F-EC6E30B89379}"/>
                    </a:ext>
                  </a:extLst>
                </p:cNvPr>
                <p:cNvSpPr/>
                <p:nvPr/>
              </p:nvSpPr>
              <p:spPr>
                <a:xfrm>
                  <a:off x="9206732" y="2478514"/>
                  <a:ext cx="78967" cy="67941"/>
                </a:xfrm>
                <a:prstGeom prst="ellipse">
                  <a:avLst/>
                </a:prstGeom>
                <a:solidFill>
                  <a:sysClr val="windowText" lastClr="000000">
                    <a:lumMod val="75000"/>
                    <a:lumOff val="25000"/>
                  </a:sysClr>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200" b="0" i="0" u="none" strike="noStrike" kern="0" cap="none" spc="0" normalizeH="0" baseline="0" noProof="0">
                    <a:ln>
                      <a:noFill/>
                    </a:ln>
                    <a:solidFill>
                      <a:srgbClr val="FFFFFF"/>
                    </a:solidFill>
                    <a:effectLst/>
                    <a:uLnTx/>
                    <a:uFillTx/>
                  </a:endParaRPr>
                </a:p>
              </p:txBody>
            </p:sp>
            <p:sp>
              <p:nvSpPr>
                <p:cNvPr id="443" name="Oval 442">
                  <a:extLst>
                    <a:ext uri="{FF2B5EF4-FFF2-40B4-BE49-F238E27FC236}">
                      <a16:creationId xmlns:a16="http://schemas.microsoft.com/office/drawing/2014/main" id="{6B03AA63-C7F6-5948-AD8E-9DBFFA96D3A5}"/>
                    </a:ext>
                  </a:extLst>
                </p:cNvPr>
                <p:cNvSpPr/>
                <p:nvPr/>
              </p:nvSpPr>
              <p:spPr>
                <a:xfrm>
                  <a:off x="9206732" y="2595745"/>
                  <a:ext cx="78967" cy="67941"/>
                </a:xfrm>
                <a:prstGeom prst="ellipse">
                  <a:avLst/>
                </a:prstGeom>
                <a:solidFill>
                  <a:sysClr val="windowText" lastClr="000000">
                    <a:lumMod val="75000"/>
                    <a:lumOff val="25000"/>
                  </a:sysClr>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200" b="0" i="0" u="none" strike="noStrike" kern="0" cap="none" spc="0" normalizeH="0" baseline="0" noProof="0">
                    <a:ln>
                      <a:noFill/>
                    </a:ln>
                    <a:solidFill>
                      <a:srgbClr val="FFFFFF"/>
                    </a:solidFill>
                    <a:effectLst/>
                    <a:uLnTx/>
                    <a:uFillTx/>
                  </a:endParaRPr>
                </a:p>
              </p:txBody>
            </p:sp>
            <p:sp>
              <p:nvSpPr>
                <p:cNvPr id="444" name="Oval 443">
                  <a:extLst>
                    <a:ext uri="{FF2B5EF4-FFF2-40B4-BE49-F238E27FC236}">
                      <a16:creationId xmlns:a16="http://schemas.microsoft.com/office/drawing/2014/main" id="{94EA4AFF-9872-1D4F-87F3-E016EB51243C}"/>
                    </a:ext>
                  </a:extLst>
                </p:cNvPr>
                <p:cNvSpPr/>
                <p:nvPr/>
              </p:nvSpPr>
              <p:spPr>
                <a:xfrm>
                  <a:off x="9206732" y="2712976"/>
                  <a:ext cx="78967" cy="67941"/>
                </a:xfrm>
                <a:prstGeom prst="ellipse">
                  <a:avLst/>
                </a:prstGeom>
                <a:solidFill>
                  <a:sysClr val="windowText" lastClr="000000">
                    <a:lumMod val="75000"/>
                    <a:lumOff val="25000"/>
                  </a:sysClr>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200" b="0" i="0" u="none" strike="noStrike" kern="0" cap="none" spc="0" normalizeH="0" baseline="0" noProof="0">
                    <a:ln>
                      <a:noFill/>
                    </a:ln>
                    <a:solidFill>
                      <a:srgbClr val="FFFFFF"/>
                    </a:solidFill>
                    <a:effectLst/>
                    <a:uLnTx/>
                    <a:uFillTx/>
                  </a:endParaRPr>
                </a:p>
              </p:txBody>
            </p:sp>
          </p:grpSp>
          <p:grpSp>
            <p:nvGrpSpPr>
              <p:cNvPr id="432" name="Group 431">
                <a:extLst>
                  <a:ext uri="{FF2B5EF4-FFF2-40B4-BE49-F238E27FC236}">
                    <a16:creationId xmlns:a16="http://schemas.microsoft.com/office/drawing/2014/main" id="{8EAFD158-7ECF-034D-A4EE-FDBA040F8AA6}"/>
                  </a:ext>
                </a:extLst>
              </p:cNvPr>
              <p:cNvGrpSpPr/>
              <p:nvPr/>
            </p:nvGrpSpPr>
            <p:grpSpPr>
              <a:xfrm>
                <a:off x="1379631" y="1207705"/>
                <a:ext cx="1461600" cy="2376503"/>
                <a:chOff x="1379631" y="2227607"/>
                <a:chExt cx="1461600" cy="2376503"/>
              </a:xfrm>
            </p:grpSpPr>
            <p:sp>
              <p:nvSpPr>
                <p:cNvPr id="439" name="Process 438">
                  <a:extLst>
                    <a:ext uri="{FF2B5EF4-FFF2-40B4-BE49-F238E27FC236}">
                      <a16:creationId xmlns:a16="http://schemas.microsoft.com/office/drawing/2014/main" id="{014EE9D7-799F-0C48-86FC-436E4B72FA24}"/>
                    </a:ext>
                  </a:extLst>
                </p:cNvPr>
                <p:cNvSpPr/>
                <p:nvPr/>
              </p:nvSpPr>
              <p:spPr>
                <a:xfrm>
                  <a:off x="1504292" y="3187943"/>
                  <a:ext cx="1188000" cy="288000"/>
                </a:xfrm>
                <a:prstGeom prst="flowChartProcess">
                  <a:avLst/>
                </a:prstGeom>
                <a:noFill/>
                <a:ln w="12700" cap="flat" cmpd="sng" algn="ctr">
                  <a:solidFill>
                    <a:sysClr val="windowText" lastClr="000000">
                      <a:lumMod val="75000"/>
                      <a:lumOff val="25000"/>
                    </a:sys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rPr>
                    <a:t>Chrome</a:t>
                  </a:r>
                </a:p>
              </p:txBody>
            </p:sp>
            <p:sp>
              <p:nvSpPr>
                <p:cNvPr id="440" name="Process 439">
                  <a:extLst>
                    <a:ext uri="{FF2B5EF4-FFF2-40B4-BE49-F238E27FC236}">
                      <a16:creationId xmlns:a16="http://schemas.microsoft.com/office/drawing/2014/main" id="{52E1017E-23C2-764D-8E98-19208CCD57D0}"/>
                    </a:ext>
                  </a:extLst>
                </p:cNvPr>
                <p:cNvSpPr/>
                <p:nvPr/>
              </p:nvSpPr>
              <p:spPr>
                <a:xfrm>
                  <a:off x="1379631" y="2316802"/>
                  <a:ext cx="1461600" cy="2287308"/>
                </a:xfrm>
                <a:prstGeom prst="flowChartProcess">
                  <a:avLst/>
                </a:prstGeom>
                <a:noFill/>
                <a:ln w="12700" cap="flat" cmpd="sng" algn="ctr">
                  <a:solidFill>
                    <a:sysClr val="windowText" lastClr="000000">
                      <a:lumMod val="75000"/>
                      <a:lumOff val="25000"/>
                    </a:sys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endParaRPr>
                </a:p>
              </p:txBody>
            </p:sp>
            <p:sp>
              <p:nvSpPr>
                <p:cNvPr id="441" name="Process 440">
                  <a:extLst>
                    <a:ext uri="{FF2B5EF4-FFF2-40B4-BE49-F238E27FC236}">
                      <a16:creationId xmlns:a16="http://schemas.microsoft.com/office/drawing/2014/main" id="{CC5D2DD9-AD33-194A-9023-EC22DD8E156F}"/>
                    </a:ext>
                  </a:extLst>
                </p:cNvPr>
                <p:cNvSpPr/>
                <p:nvPr/>
              </p:nvSpPr>
              <p:spPr>
                <a:xfrm>
                  <a:off x="1605530" y="2227607"/>
                  <a:ext cx="983744" cy="184737"/>
                </a:xfrm>
                <a:prstGeom prst="flowChartProcess">
                  <a:avLst/>
                </a:prstGeom>
                <a:solidFill>
                  <a:sysClr val="window" lastClr="FFFFFF"/>
                </a:solidFill>
                <a:ln w="12700" cap="flat" cmpd="sng" algn="ctr">
                  <a:no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rPr>
                    <a:t>Web-browser</a:t>
                  </a:r>
                </a:p>
              </p:txBody>
            </p:sp>
          </p:grpSp>
          <p:sp>
            <p:nvSpPr>
              <p:cNvPr id="433" name="Process 432">
                <a:extLst>
                  <a:ext uri="{FF2B5EF4-FFF2-40B4-BE49-F238E27FC236}">
                    <a16:creationId xmlns:a16="http://schemas.microsoft.com/office/drawing/2014/main" id="{733B6BAB-0E42-604D-97D8-701C35C5394F}"/>
                  </a:ext>
                </a:extLst>
              </p:cNvPr>
              <p:cNvSpPr/>
              <p:nvPr/>
            </p:nvSpPr>
            <p:spPr>
              <a:xfrm>
                <a:off x="3227056" y="2755494"/>
                <a:ext cx="3296291" cy="201541"/>
              </a:xfrm>
              <a:prstGeom prst="flowChartProcess">
                <a:avLst/>
              </a:prstGeom>
              <a:solidFill>
                <a:sysClr val="window" lastClr="FFFFFF">
                  <a:lumMod val="85000"/>
                </a:sysClr>
              </a:solidFill>
              <a:ln w="12700" cap="flat" cmpd="sng" algn="ctr">
                <a:solidFill>
                  <a:srgbClr val="E7E6E6">
                    <a:lumMod val="50000"/>
                  </a:srgb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1"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rPr>
                  <a:t>Data Tier</a:t>
                </a:r>
              </a:p>
            </p:txBody>
          </p:sp>
          <p:sp>
            <p:nvSpPr>
              <p:cNvPr id="434" name="Process 433">
                <a:extLst>
                  <a:ext uri="{FF2B5EF4-FFF2-40B4-BE49-F238E27FC236}">
                    <a16:creationId xmlns:a16="http://schemas.microsoft.com/office/drawing/2014/main" id="{71475888-6CFC-5148-8D47-4B6CB5C33B80}"/>
                  </a:ext>
                </a:extLst>
              </p:cNvPr>
              <p:cNvSpPr/>
              <p:nvPr/>
            </p:nvSpPr>
            <p:spPr>
              <a:xfrm>
                <a:off x="5175962" y="1810721"/>
                <a:ext cx="1188000" cy="288000"/>
              </a:xfrm>
              <a:prstGeom prst="flowChartProcess">
                <a:avLst/>
              </a:prstGeom>
              <a:noFill/>
              <a:ln w="12700" cap="flat" cmpd="sng" algn="ctr">
                <a:solidFill>
                  <a:sysClr val="windowText" lastClr="000000">
                    <a:lumMod val="75000"/>
                    <a:lumOff val="25000"/>
                  </a:sys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rPr>
                  <a:t>JSON/HTTPS</a:t>
                </a:r>
              </a:p>
            </p:txBody>
          </p:sp>
          <p:cxnSp>
            <p:nvCxnSpPr>
              <p:cNvPr id="435" name="Straight Arrow Connector 434">
                <a:extLst>
                  <a:ext uri="{FF2B5EF4-FFF2-40B4-BE49-F238E27FC236}">
                    <a16:creationId xmlns:a16="http://schemas.microsoft.com/office/drawing/2014/main" id="{4B010BCA-9140-4446-A126-5915576C4EC5}"/>
                  </a:ext>
                </a:extLst>
              </p:cNvPr>
              <p:cNvCxnSpPr>
                <a:cxnSpLocks/>
              </p:cNvCxnSpPr>
              <p:nvPr/>
            </p:nvCxnSpPr>
            <p:spPr>
              <a:xfrm>
                <a:off x="1037594" y="2512161"/>
                <a:ext cx="342037" cy="1"/>
              </a:xfrm>
              <a:prstGeom prst="straightConnector1">
                <a:avLst/>
              </a:prstGeom>
              <a:noFill/>
              <a:ln w="12700" cap="flat" cmpd="sng" algn="ctr">
                <a:solidFill>
                  <a:sysClr val="windowText" lastClr="000000">
                    <a:lumMod val="75000"/>
                    <a:lumOff val="25000"/>
                  </a:sysClr>
                </a:solidFill>
                <a:prstDash val="solid"/>
                <a:miter lim="800000"/>
                <a:tailEnd type="triangle" w="med" len="lg"/>
              </a:ln>
              <a:effectLst/>
            </p:spPr>
          </p:cxnSp>
          <p:sp>
            <p:nvSpPr>
              <p:cNvPr id="436" name="Terminator 435">
                <a:extLst>
                  <a:ext uri="{FF2B5EF4-FFF2-40B4-BE49-F238E27FC236}">
                    <a16:creationId xmlns:a16="http://schemas.microsoft.com/office/drawing/2014/main" id="{E9D11C94-7B1B-314D-A3C7-C56E10282A6F}"/>
                  </a:ext>
                </a:extLst>
              </p:cNvPr>
              <p:cNvSpPr/>
              <p:nvPr/>
            </p:nvSpPr>
            <p:spPr>
              <a:xfrm>
                <a:off x="370277" y="2313756"/>
                <a:ext cx="737655" cy="360000"/>
              </a:xfrm>
              <a:prstGeom prst="flowChartTerminator">
                <a:avLst/>
              </a:prstGeom>
              <a:solidFill>
                <a:srgbClr val="A5A5A5">
                  <a:lumMod val="20000"/>
                  <a:lumOff val="80000"/>
                </a:srgbClr>
              </a:solidFill>
              <a:ln w="12700" cap="flat" cmpd="sng" algn="ctr">
                <a:solidFill>
                  <a:sysClr val="windowText" lastClr="000000">
                    <a:lumMod val="75000"/>
                    <a:lumOff val="25000"/>
                  </a:sysClr>
                </a:solidFill>
                <a:prstDash val="solid"/>
                <a:miter lim="800000"/>
              </a:ln>
              <a:effectLst/>
            </p:spPr>
            <p:txBody>
              <a:bodyPr lIns="18000" tIns="36000" rIns="18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KR" sz="1100" b="0" i="0" u="none" strike="noStrike" kern="0" cap="none" spc="0" normalizeH="0" baseline="0" noProof="0">
                    <a:ln>
                      <a:noFill/>
                    </a:ln>
                    <a:solidFill>
                      <a:srgbClr val="E7E6E6">
                        <a:lumMod val="50000"/>
                      </a:srgbClr>
                    </a:solidFill>
                    <a:effectLst/>
                    <a:uLnTx/>
                    <a:uFillTx/>
                    <a:latin typeface="Calibri" panose="020F0502020204030204"/>
                    <a:ea typeface="+mn-ea"/>
                    <a:cs typeface="+mn-cs"/>
                  </a:rPr>
                  <a:t>User</a:t>
                </a:r>
              </a:p>
            </p:txBody>
          </p:sp>
          <p:sp>
            <p:nvSpPr>
              <p:cNvPr id="437" name="Rectangle 436">
                <a:extLst>
                  <a:ext uri="{FF2B5EF4-FFF2-40B4-BE49-F238E27FC236}">
                    <a16:creationId xmlns:a16="http://schemas.microsoft.com/office/drawing/2014/main" id="{398F7ABA-840D-EC4F-BB33-62BF7FF7A5D7}"/>
                  </a:ext>
                </a:extLst>
              </p:cNvPr>
              <p:cNvSpPr/>
              <p:nvPr/>
            </p:nvSpPr>
            <p:spPr>
              <a:xfrm>
                <a:off x="6776397" y="428399"/>
                <a:ext cx="911086" cy="266791"/>
              </a:xfrm>
              <a:prstGeom prst="rect">
                <a:avLst/>
              </a:prstGeom>
              <a:noFill/>
              <a:ln w="9525" cap="flat" cmpd="sng" algn="ctr">
                <a:noFill/>
                <a:prstDash val="solid"/>
              </a:ln>
              <a:effectLst/>
            </p:spPr>
            <p:txBody>
              <a:bodyPr tIns="90000" bIns="90000" rtlCol="0" anchor="ctr" anchorCtr="0"/>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sz="1200" b="1" i="0" u="none" strike="noStrike" kern="0" cap="none" spc="0" normalizeH="0" baseline="0" noProof="0">
                    <a:ln>
                      <a:noFill/>
                    </a:ln>
                    <a:solidFill>
                      <a:srgbClr val="333333">
                        <a:lumMod val="75000"/>
                      </a:srgbClr>
                    </a:solidFill>
                    <a:effectLst/>
                    <a:uLnTx/>
                    <a:uFillTx/>
                    <a:cs typeface="Calibri" panose="020F0502020204030204" pitchFamily="34" charset="0"/>
                    <a:sym typeface="Arial" panose="020B0604020202020204" pitchFamily="34" charset="0"/>
                  </a:rPr>
                  <a:t>On-chain</a:t>
                </a:r>
                <a:endParaRPr kumimoji="0" lang="en-GB" sz="800" b="1" i="0" u="none" strike="noStrike" kern="0" cap="none" spc="0" normalizeH="0" baseline="0" noProof="0">
                  <a:ln>
                    <a:noFill/>
                  </a:ln>
                  <a:solidFill>
                    <a:srgbClr val="333333">
                      <a:lumMod val="75000"/>
                    </a:srgbClr>
                  </a:solidFill>
                  <a:effectLst/>
                  <a:uLnTx/>
                  <a:uFillTx/>
                  <a:cs typeface="Calibri" panose="020F0502020204030204" pitchFamily="34" charset="0"/>
                  <a:sym typeface="Arial" panose="020B0604020202020204" pitchFamily="34" charset="0"/>
                </a:endParaRPr>
              </a:p>
            </p:txBody>
          </p:sp>
          <p:sp>
            <p:nvSpPr>
              <p:cNvPr id="438" name="Rectangle 437">
                <a:extLst>
                  <a:ext uri="{FF2B5EF4-FFF2-40B4-BE49-F238E27FC236}">
                    <a16:creationId xmlns:a16="http://schemas.microsoft.com/office/drawing/2014/main" id="{6C1AEB37-013A-2140-A75C-62A3D4DED387}"/>
                  </a:ext>
                </a:extLst>
              </p:cNvPr>
              <p:cNvSpPr/>
              <p:nvPr/>
            </p:nvSpPr>
            <p:spPr>
              <a:xfrm>
                <a:off x="5733047" y="416676"/>
                <a:ext cx="911086" cy="266791"/>
              </a:xfrm>
              <a:prstGeom prst="rect">
                <a:avLst/>
              </a:prstGeom>
              <a:noFill/>
              <a:ln w="9525" cap="flat" cmpd="sng" algn="ctr">
                <a:noFill/>
                <a:prstDash val="solid"/>
              </a:ln>
              <a:effectLst/>
            </p:spPr>
            <p:txBody>
              <a:bodyPr tIns="90000" bIns="90000" rtlCol="0" anchor="ctr" anchorCtr="0"/>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sz="1200" b="1" i="0" u="none" strike="noStrike" kern="0" cap="none" spc="0" normalizeH="0" baseline="0" noProof="0">
                    <a:ln>
                      <a:noFill/>
                    </a:ln>
                    <a:solidFill>
                      <a:srgbClr val="333333">
                        <a:lumMod val="75000"/>
                      </a:srgbClr>
                    </a:solidFill>
                    <a:effectLst/>
                    <a:uLnTx/>
                    <a:uFillTx/>
                    <a:cs typeface="Calibri" panose="020F0502020204030204" pitchFamily="34" charset="0"/>
                    <a:sym typeface="Arial" panose="020B0604020202020204" pitchFamily="34" charset="0"/>
                  </a:rPr>
                  <a:t>Off-chain</a:t>
                </a:r>
                <a:endParaRPr kumimoji="0" lang="en-GB" sz="800" b="1" i="0" u="none" strike="noStrike" kern="0" cap="none" spc="0" normalizeH="0" baseline="0" noProof="0">
                  <a:ln>
                    <a:noFill/>
                  </a:ln>
                  <a:solidFill>
                    <a:srgbClr val="333333">
                      <a:lumMod val="75000"/>
                    </a:srgbClr>
                  </a:solidFill>
                  <a:effectLst/>
                  <a:uLnTx/>
                  <a:uFillTx/>
                  <a:cs typeface="Calibri" panose="020F0502020204030204" pitchFamily="34" charset="0"/>
                  <a:sym typeface="Arial" panose="020B0604020202020204" pitchFamily="34" charset="0"/>
                </a:endParaRPr>
              </a:p>
            </p:txBody>
          </p:sp>
        </p:grpSp>
        <p:cxnSp>
          <p:nvCxnSpPr>
            <p:cNvPr id="487" name="Straight Arrow Connector 486">
              <a:extLst>
                <a:ext uri="{FF2B5EF4-FFF2-40B4-BE49-F238E27FC236}">
                  <a16:creationId xmlns:a16="http://schemas.microsoft.com/office/drawing/2014/main" id="{7F5090AF-5EC1-DD42-A95F-24CDDAE27F40}"/>
                </a:ext>
              </a:extLst>
            </p:cNvPr>
            <p:cNvCxnSpPr>
              <a:cxnSpLocks/>
            </p:cNvCxnSpPr>
            <p:nvPr/>
          </p:nvCxnSpPr>
          <p:spPr>
            <a:xfrm>
              <a:off x="3556339" y="4656945"/>
              <a:ext cx="385825" cy="0"/>
            </a:xfrm>
            <a:prstGeom prst="straightConnector1">
              <a:avLst/>
            </a:prstGeom>
            <a:noFill/>
            <a:ln w="12700" cap="flat" cmpd="sng" algn="ctr">
              <a:solidFill>
                <a:sysClr val="windowText" lastClr="000000">
                  <a:lumMod val="75000"/>
                  <a:lumOff val="25000"/>
                </a:sysClr>
              </a:solidFill>
              <a:prstDash val="solid"/>
              <a:miter lim="800000"/>
              <a:tailEnd type="triangle" w="med" len="lg"/>
            </a:ln>
            <a:effectLst/>
          </p:spPr>
        </p:cxnSp>
      </p:grpSp>
    </p:spTree>
    <p:extLst>
      <p:ext uri="{BB962C8B-B14F-4D97-AF65-F5344CB8AC3E}">
        <p14:creationId xmlns:p14="http://schemas.microsoft.com/office/powerpoint/2010/main" val="2764283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97BF-1D3A-A240-B8A4-12086A063BC0}"/>
              </a:ext>
            </a:extLst>
          </p:cNvPr>
          <p:cNvSpPr>
            <a:spLocks noGrp="1"/>
          </p:cNvSpPr>
          <p:nvPr>
            <p:ph type="title"/>
          </p:nvPr>
        </p:nvSpPr>
        <p:spPr/>
        <p:txBody>
          <a:bodyPr/>
          <a:lstStyle/>
          <a:p>
            <a:r>
              <a:rPr lang="en-GB">
                <a:latin typeface="Calibri" panose="020F0502020204030204" pitchFamily="34" charset="0"/>
                <a:cs typeface="Calibri" panose="020F0502020204030204" pitchFamily="34" charset="0"/>
              </a:rPr>
              <a:t>Implementation Details</a:t>
            </a:r>
            <a:endParaRPr lang="en-KR">
              <a:latin typeface="Calibri" panose="020F0502020204030204" pitchFamily="34" charset="0"/>
              <a:cs typeface="Calibri" panose="020F0502020204030204" pitchFamily="34" charset="0"/>
            </a:endParaRPr>
          </a:p>
        </p:txBody>
      </p:sp>
      <p:pic>
        <p:nvPicPr>
          <p:cNvPr id="4" name="Picture 4" descr="Diagram&#10;&#10;Description automatically generated">
            <a:extLst>
              <a:ext uri="{FF2B5EF4-FFF2-40B4-BE49-F238E27FC236}">
                <a16:creationId xmlns:a16="http://schemas.microsoft.com/office/drawing/2014/main" id="{1B002230-5E14-4021-A1E6-6FB9B559388D}"/>
              </a:ext>
            </a:extLst>
          </p:cNvPr>
          <p:cNvPicPr>
            <a:picLocks noChangeAspect="1"/>
          </p:cNvPicPr>
          <p:nvPr/>
        </p:nvPicPr>
        <p:blipFill>
          <a:blip r:embed="rId3"/>
          <a:stretch>
            <a:fillRect/>
          </a:stretch>
        </p:blipFill>
        <p:spPr>
          <a:xfrm>
            <a:off x="5474855" y="220160"/>
            <a:ext cx="5133108" cy="4322181"/>
          </a:xfrm>
          <a:prstGeom prst="rect">
            <a:avLst/>
          </a:prstGeom>
        </p:spPr>
      </p:pic>
      <p:sp>
        <p:nvSpPr>
          <p:cNvPr id="5" name="Content Placeholder 2">
            <a:extLst>
              <a:ext uri="{FF2B5EF4-FFF2-40B4-BE49-F238E27FC236}">
                <a16:creationId xmlns:a16="http://schemas.microsoft.com/office/drawing/2014/main" id="{19D4B205-21BC-482C-900D-71D778B0393E}"/>
              </a:ext>
            </a:extLst>
          </p:cNvPr>
          <p:cNvSpPr txBox="1">
            <a:spLocks/>
          </p:cNvSpPr>
          <p:nvPr/>
        </p:nvSpPr>
        <p:spPr>
          <a:xfrm>
            <a:off x="678874" y="1202767"/>
            <a:ext cx="3017982" cy="1060602"/>
          </a:xfrm>
          <a:prstGeom prst="rect">
            <a:avLst/>
          </a:prstGeom>
        </p:spPr>
        <p:txBody>
          <a:bodyPr vert="horz" lIns="0" tIns="0" rIns="0" bIns="0" rtlCol="0" anchor="t" anchorCtr="0">
            <a:noAutofit/>
          </a:bodyPr>
          <a:lstStyle>
            <a:lvl1pPr marL="356438" indent="-356438" algn="l" defTabSz="913943" rtl="0" eaLnBrk="1" latinLnBrk="0" hangingPunct="1">
              <a:spcBef>
                <a:spcPct val="20000"/>
              </a:spcBef>
              <a:buClr>
                <a:schemeClr val="accent2"/>
              </a:buClr>
              <a:buSzPct val="70000"/>
              <a:buFont typeface="Arial" pitchFamily="34" charset="0"/>
              <a:buChar char="►"/>
              <a:defRPr sz="2399" kern="1200">
                <a:solidFill>
                  <a:schemeClr val="tx2"/>
                </a:solidFill>
                <a:latin typeface="+mn-lt"/>
                <a:ea typeface="+mn-ea"/>
                <a:cs typeface="+mn-cs"/>
              </a:defRPr>
            </a:lvl1pPr>
            <a:lvl2pPr marL="712875" indent="-356438" algn="l" defTabSz="913943" rtl="0" eaLnBrk="1" latinLnBrk="0" hangingPunct="1">
              <a:spcBef>
                <a:spcPct val="20000"/>
              </a:spcBef>
              <a:buClr>
                <a:schemeClr val="accent2"/>
              </a:buClr>
              <a:buSzPct val="70000"/>
              <a:buFont typeface="Arial" pitchFamily="34" charset="0"/>
              <a:buChar char="►"/>
              <a:defRPr sz="1999" kern="1200" baseline="0">
                <a:solidFill>
                  <a:schemeClr val="tx2"/>
                </a:solidFill>
                <a:latin typeface="+mn-lt"/>
                <a:ea typeface="+mn-ea"/>
                <a:cs typeface="+mn-cs"/>
              </a:defRPr>
            </a:lvl2pPr>
            <a:lvl3pPr marL="1069313" indent="-356438" algn="l" defTabSz="913943" rtl="0" eaLnBrk="1" latinLnBrk="0" hangingPunct="1">
              <a:spcBef>
                <a:spcPct val="20000"/>
              </a:spcBef>
              <a:buClr>
                <a:schemeClr val="accent2"/>
              </a:buClr>
              <a:buSzPct val="70000"/>
              <a:buFont typeface="Arial" pitchFamily="34" charset="0"/>
              <a:buChar char="►"/>
              <a:defRPr sz="1799" kern="1200">
                <a:solidFill>
                  <a:schemeClr val="tx2"/>
                </a:solidFill>
                <a:latin typeface="+mn-lt"/>
                <a:ea typeface="+mn-ea"/>
                <a:cs typeface="+mn-cs"/>
              </a:defRPr>
            </a:lvl3pPr>
            <a:lvl4pPr marL="1425751" indent="-356438" algn="l" defTabSz="913943" rtl="0" eaLnBrk="1" latinLnBrk="0" hangingPunct="1">
              <a:spcBef>
                <a:spcPct val="20000"/>
              </a:spcBef>
              <a:buClr>
                <a:schemeClr val="accent2"/>
              </a:buClr>
              <a:buSzPct val="70000"/>
              <a:buFont typeface="Arial" pitchFamily="34" charset="0"/>
              <a:buChar char="►"/>
              <a:defRPr sz="1599" kern="1200">
                <a:solidFill>
                  <a:schemeClr val="tx2"/>
                </a:solidFill>
                <a:latin typeface="+mn-lt"/>
                <a:ea typeface="+mn-ea"/>
                <a:cs typeface="+mn-cs"/>
              </a:defRPr>
            </a:lvl4pPr>
            <a:lvl5pPr marL="1782188" indent="-356438" algn="l" defTabSz="913943" rtl="0" eaLnBrk="1" latinLnBrk="0" hangingPunct="1">
              <a:spcBef>
                <a:spcPct val="20000"/>
              </a:spcBef>
              <a:buClr>
                <a:schemeClr val="accent2"/>
              </a:buClr>
              <a:buSzPct val="70000"/>
              <a:buFont typeface="Arial" pitchFamily="34" charset="0"/>
              <a:buChar char="►"/>
              <a:defRPr sz="1599" kern="1200">
                <a:solidFill>
                  <a:schemeClr val="tx2"/>
                </a:solidFill>
                <a:latin typeface="+mn-lt"/>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Font typeface="Arial" pitchFamily="34" charset="0"/>
              <a:buNone/>
            </a:pPr>
            <a:r>
              <a:rPr lang="en-US" sz="2000">
                <a:latin typeface="Calibri"/>
                <a:cs typeface="Calibri"/>
              </a:rPr>
              <a:t>Software architecture design</a:t>
            </a:r>
            <a:endParaRPr lang="en-US" sz="2350">
              <a:cs typeface="Arial"/>
            </a:endParaRPr>
          </a:p>
        </p:txBody>
      </p:sp>
      <p:sp>
        <p:nvSpPr>
          <p:cNvPr id="6" name="Content Placeholder 2">
            <a:extLst>
              <a:ext uri="{FF2B5EF4-FFF2-40B4-BE49-F238E27FC236}">
                <a16:creationId xmlns:a16="http://schemas.microsoft.com/office/drawing/2014/main" id="{4044F129-A5AC-4948-9095-99690FCBE099}"/>
              </a:ext>
            </a:extLst>
          </p:cNvPr>
          <p:cNvSpPr txBox="1">
            <a:spLocks/>
          </p:cNvSpPr>
          <p:nvPr/>
        </p:nvSpPr>
        <p:spPr>
          <a:xfrm>
            <a:off x="681183" y="1609165"/>
            <a:ext cx="3012210" cy="4633920"/>
          </a:xfrm>
          <a:prstGeom prst="rect">
            <a:avLst/>
          </a:prstGeom>
        </p:spPr>
        <p:txBody>
          <a:bodyPr vert="horz" lIns="0" tIns="0" rIns="0" bIns="0" rtlCol="0" anchor="t" anchorCtr="0">
            <a:noAutofit/>
          </a:bodyPr>
          <a:lstStyle>
            <a:lvl1pPr marL="356438" indent="-356438" algn="l" defTabSz="913943" rtl="0" eaLnBrk="1" latinLnBrk="0" hangingPunct="1">
              <a:spcBef>
                <a:spcPct val="20000"/>
              </a:spcBef>
              <a:buClr>
                <a:schemeClr val="accent2"/>
              </a:buClr>
              <a:buSzPct val="70000"/>
              <a:buFont typeface="Arial" pitchFamily="34" charset="0"/>
              <a:buChar char="►"/>
              <a:defRPr sz="2399" kern="1200">
                <a:solidFill>
                  <a:schemeClr val="tx2"/>
                </a:solidFill>
                <a:latin typeface="+mn-lt"/>
                <a:ea typeface="+mn-ea"/>
                <a:cs typeface="+mn-cs"/>
              </a:defRPr>
            </a:lvl1pPr>
            <a:lvl2pPr marL="712875" indent="-356438" algn="l" defTabSz="913943" rtl="0" eaLnBrk="1" latinLnBrk="0" hangingPunct="1">
              <a:spcBef>
                <a:spcPct val="20000"/>
              </a:spcBef>
              <a:buClr>
                <a:schemeClr val="accent2"/>
              </a:buClr>
              <a:buSzPct val="70000"/>
              <a:buFont typeface="Arial" pitchFamily="34" charset="0"/>
              <a:buChar char="►"/>
              <a:defRPr sz="1999" kern="1200" baseline="0">
                <a:solidFill>
                  <a:schemeClr val="tx2"/>
                </a:solidFill>
                <a:latin typeface="+mn-lt"/>
                <a:ea typeface="+mn-ea"/>
                <a:cs typeface="+mn-cs"/>
              </a:defRPr>
            </a:lvl2pPr>
            <a:lvl3pPr marL="1069313" indent="-356438" algn="l" defTabSz="913943" rtl="0" eaLnBrk="1" latinLnBrk="0" hangingPunct="1">
              <a:spcBef>
                <a:spcPct val="20000"/>
              </a:spcBef>
              <a:buClr>
                <a:schemeClr val="accent2"/>
              </a:buClr>
              <a:buSzPct val="70000"/>
              <a:buFont typeface="Arial" pitchFamily="34" charset="0"/>
              <a:buChar char="►"/>
              <a:defRPr sz="1799" kern="1200">
                <a:solidFill>
                  <a:schemeClr val="tx2"/>
                </a:solidFill>
                <a:latin typeface="+mn-lt"/>
                <a:ea typeface="+mn-ea"/>
                <a:cs typeface="+mn-cs"/>
              </a:defRPr>
            </a:lvl3pPr>
            <a:lvl4pPr marL="1425751" indent="-356438" algn="l" defTabSz="913943" rtl="0" eaLnBrk="1" latinLnBrk="0" hangingPunct="1">
              <a:spcBef>
                <a:spcPct val="20000"/>
              </a:spcBef>
              <a:buClr>
                <a:schemeClr val="accent2"/>
              </a:buClr>
              <a:buSzPct val="70000"/>
              <a:buFont typeface="Arial" pitchFamily="34" charset="0"/>
              <a:buChar char="►"/>
              <a:defRPr sz="1599" kern="1200">
                <a:solidFill>
                  <a:schemeClr val="tx2"/>
                </a:solidFill>
                <a:latin typeface="+mn-lt"/>
                <a:ea typeface="+mn-ea"/>
                <a:cs typeface="+mn-cs"/>
              </a:defRPr>
            </a:lvl4pPr>
            <a:lvl5pPr marL="1782188" indent="-356438" algn="l" defTabSz="913943" rtl="0" eaLnBrk="1" latinLnBrk="0" hangingPunct="1">
              <a:spcBef>
                <a:spcPct val="20000"/>
              </a:spcBef>
              <a:buClr>
                <a:schemeClr val="accent2"/>
              </a:buClr>
              <a:buSzPct val="70000"/>
              <a:buFont typeface="Arial" pitchFamily="34" charset="0"/>
              <a:buChar char="►"/>
              <a:defRPr sz="1599" kern="1200">
                <a:solidFill>
                  <a:schemeClr val="tx2"/>
                </a:solidFill>
                <a:latin typeface="+mn-lt"/>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356235" indent="-356235">
              <a:lnSpc>
                <a:spcPct val="85000"/>
              </a:lnSpc>
              <a:spcBef>
                <a:spcPts val="0"/>
              </a:spcBef>
              <a:spcAft>
                <a:spcPts val="600"/>
              </a:spcAft>
              <a:buClr>
                <a:srgbClr val="002060"/>
              </a:buClr>
            </a:pPr>
            <a:r>
              <a:rPr lang="en-GB" sz="1600">
                <a:latin typeface="Calibri"/>
                <a:cs typeface="Calibri"/>
              </a:rPr>
              <a:t>Centralised Oracle</a:t>
            </a:r>
          </a:p>
          <a:p>
            <a:pPr marL="712470" lvl="1" indent="-356235">
              <a:lnSpc>
                <a:spcPct val="85000"/>
              </a:lnSpc>
              <a:spcBef>
                <a:spcPts val="0"/>
              </a:spcBef>
              <a:spcAft>
                <a:spcPts val="600"/>
              </a:spcAft>
              <a:buClr>
                <a:srgbClr val="002060"/>
              </a:buClr>
            </a:pPr>
            <a:r>
              <a:rPr lang="en-GB" sz="1200">
                <a:latin typeface="Calibri"/>
                <a:cs typeface="Calibri"/>
              </a:rPr>
              <a:t>Decentralised is an option to avoid single-point-of-failure</a:t>
            </a:r>
          </a:p>
          <a:p>
            <a:pPr marL="356235" indent="-356235">
              <a:lnSpc>
                <a:spcPct val="85000"/>
              </a:lnSpc>
              <a:spcBef>
                <a:spcPts val="0"/>
              </a:spcBef>
              <a:spcAft>
                <a:spcPts val="600"/>
              </a:spcAft>
              <a:buClr>
                <a:srgbClr val="002060"/>
              </a:buClr>
            </a:pPr>
            <a:r>
              <a:rPr lang="en-GB" sz="1600">
                <a:latin typeface="Calibri"/>
                <a:cs typeface="Calibri"/>
              </a:rPr>
              <a:t>Legal and Smart Contract pair</a:t>
            </a:r>
          </a:p>
          <a:p>
            <a:pPr marL="712470" lvl="1" indent="-356235">
              <a:lnSpc>
                <a:spcPct val="85000"/>
              </a:lnSpc>
              <a:spcBef>
                <a:spcPts val="0"/>
              </a:spcBef>
              <a:spcAft>
                <a:spcPts val="600"/>
              </a:spcAft>
              <a:buClr>
                <a:srgbClr val="002060"/>
              </a:buClr>
            </a:pPr>
            <a:r>
              <a:rPr lang="en-GB" sz="1200">
                <a:latin typeface="Calibri"/>
                <a:cs typeface="Calibri"/>
              </a:rPr>
              <a:t>Hashed contract provides integrity</a:t>
            </a:r>
          </a:p>
          <a:p>
            <a:pPr marL="356235" indent="-356235">
              <a:lnSpc>
                <a:spcPct val="85000"/>
              </a:lnSpc>
              <a:spcBef>
                <a:spcPts val="0"/>
              </a:spcBef>
              <a:spcAft>
                <a:spcPts val="600"/>
              </a:spcAft>
              <a:buClr>
                <a:srgbClr val="002060"/>
              </a:buClr>
            </a:pPr>
            <a:r>
              <a:rPr lang="en-GB" sz="1600">
                <a:latin typeface="Calibri"/>
                <a:cs typeface="Calibri"/>
              </a:rPr>
              <a:t>Factory Contract</a:t>
            </a:r>
            <a:endParaRPr lang="en-GB"/>
          </a:p>
          <a:p>
            <a:pPr marL="712470" lvl="1" indent="-356235">
              <a:lnSpc>
                <a:spcPct val="85000"/>
              </a:lnSpc>
              <a:spcBef>
                <a:spcPts val="0"/>
              </a:spcBef>
              <a:spcAft>
                <a:spcPts val="600"/>
              </a:spcAft>
              <a:buClr>
                <a:srgbClr val="002060"/>
              </a:buClr>
            </a:pPr>
            <a:r>
              <a:rPr lang="en-GB" sz="1200">
                <a:latin typeface="Calibri"/>
                <a:cs typeface="Calibri"/>
              </a:rPr>
              <a:t>Spawns new contract using a template</a:t>
            </a:r>
          </a:p>
          <a:p>
            <a:pPr marL="356235" indent="-356235">
              <a:lnSpc>
                <a:spcPct val="85000"/>
              </a:lnSpc>
              <a:spcBef>
                <a:spcPts val="0"/>
              </a:spcBef>
              <a:spcAft>
                <a:spcPts val="600"/>
              </a:spcAft>
              <a:buClr>
                <a:srgbClr val="FFD200"/>
              </a:buClr>
            </a:pPr>
            <a:endParaRPr lang="en-GB" sz="1200">
              <a:latin typeface="Calibri"/>
              <a:cs typeface="Calibri"/>
            </a:endParaRPr>
          </a:p>
          <a:p>
            <a:pPr marL="356235" indent="-356235">
              <a:lnSpc>
                <a:spcPct val="85000"/>
              </a:lnSpc>
              <a:spcBef>
                <a:spcPts val="0"/>
              </a:spcBef>
              <a:spcAft>
                <a:spcPts val="600"/>
              </a:spcAft>
              <a:buClr>
                <a:srgbClr val="002060"/>
              </a:buClr>
            </a:pPr>
            <a:r>
              <a:rPr lang="en-GB" sz="1600">
                <a:latin typeface="Calibri"/>
                <a:cs typeface="Calibri"/>
              </a:rPr>
              <a:t>On-chain</a:t>
            </a:r>
          </a:p>
          <a:p>
            <a:pPr marL="712470" lvl="1" indent="-356235">
              <a:lnSpc>
                <a:spcPct val="85000"/>
              </a:lnSpc>
              <a:spcBef>
                <a:spcPts val="0"/>
              </a:spcBef>
              <a:spcAft>
                <a:spcPts val="600"/>
              </a:spcAft>
              <a:buClr>
                <a:srgbClr val="002060"/>
              </a:buClr>
            </a:pPr>
            <a:r>
              <a:rPr lang="en-GB" sz="1200">
                <a:latin typeface="Calibri"/>
                <a:cs typeface="Calibri"/>
              </a:rPr>
              <a:t>Codified vendor contracts</a:t>
            </a:r>
          </a:p>
          <a:p>
            <a:pPr marL="712470" lvl="1" indent="-356235">
              <a:lnSpc>
                <a:spcPct val="85000"/>
              </a:lnSpc>
              <a:spcBef>
                <a:spcPts val="0"/>
              </a:spcBef>
              <a:spcAft>
                <a:spcPts val="600"/>
              </a:spcAft>
              <a:buClr>
                <a:srgbClr val="002060"/>
              </a:buClr>
            </a:pPr>
            <a:r>
              <a:rPr lang="en-GB" sz="1200">
                <a:latin typeface="Calibri"/>
                <a:cs typeface="Calibri"/>
              </a:rPr>
              <a:t>Contract registry</a:t>
            </a:r>
          </a:p>
          <a:p>
            <a:pPr marL="712470" lvl="1" indent="-356235">
              <a:lnSpc>
                <a:spcPct val="85000"/>
              </a:lnSpc>
              <a:spcBef>
                <a:spcPts val="0"/>
              </a:spcBef>
              <a:spcAft>
                <a:spcPts val="600"/>
              </a:spcAft>
              <a:buClr>
                <a:srgbClr val="002060"/>
              </a:buClr>
            </a:pPr>
            <a:r>
              <a:rPr lang="en-GB" sz="1200">
                <a:latin typeface="Calibri"/>
                <a:cs typeface="Calibri"/>
              </a:rPr>
              <a:t>Hashed data</a:t>
            </a:r>
          </a:p>
          <a:p>
            <a:pPr marL="356235" indent="-356235">
              <a:lnSpc>
                <a:spcPct val="85000"/>
              </a:lnSpc>
              <a:spcBef>
                <a:spcPts val="0"/>
              </a:spcBef>
              <a:spcAft>
                <a:spcPts val="600"/>
              </a:spcAft>
              <a:buClr>
                <a:srgbClr val="002060"/>
              </a:buClr>
            </a:pPr>
            <a:r>
              <a:rPr lang="en-GB" sz="1600">
                <a:latin typeface="Calibri"/>
                <a:cs typeface="Calibri"/>
              </a:rPr>
              <a:t>Off-chain</a:t>
            </a:r>
          </a:p>
          <a:p>
            <a:pPr marL="712470" lvl="1" indent="-356235">
              <a:lnSpc>
                <a:spcPct val="85000"/>
              </a:lnSpc>
              <a:spcBef>
                <a:spcPts val="0"/>
              </a:spcBef>
              <a:spcAft>
                <a:spcPts val="600"/>
              </a:spcAft>
              <a:buClr>
                <a:srgbClr val="002060"/>
              </a:buClr>
            </a:pPr>
            <a:r>
              <a:rPr lang="en-GB" sz="1200">
                <a:latin typeface="Calibri"/>
                <a:cs typeface="Calibri"/>
              </a:rPr>
              <a:t>Original contracts</a:t>
            </a:r>
          </a:p>
          <a:p>
            <a:pPr marL="712470" lvl="1" indent="-356235">
              <a:lnSpc>
                <a:spcPct val="85000"/>
              </a:lnSpc>
              <a:spcBef>
                <a:spcPts val="0"/>
              </a:spcBef>
              <a:spcAft>
                <a:spcPts val="600"/>
              </a:spcAft>
              <a:buClr>
                <a:srgbClr val="002060"/>
              </a:buClr>
            </a:pPr>
            <a:r>
              <a:rPr lang="en-GB" sz="1200">
                <a:latin typeface="Calibri"/>
                <a:cs typeface="Calibri"/>
              </a:rPr>
              <a:t>Data/"evidence" of service requirements met</a:t>
            </a:r>
          </a:p>
        </p:txBody>
      </p:sp>
      <p:pic>
        <p:nvPicPr>
          <p:cNvPr id="9" name="Picture 9" descr="Diagram&#10;&#10;Description automatically generated">
            <a:extLst>
              <a:ext uri="{FF2B5EF4-FFF2-40B4-BE49-F238E27FC236}">
                <a16:creationId xmlns:a16="http://schemas.microsoft.com/office/drawing/2014/main" id="{900842F7-68C3-40C6-8C7C-6BAE5E6A948F}"/>
              </a:ext>
            </a:extLst>
          </p:cNvPr>
          <p:cNvPicPr>
            <a:picLocks noChangeAspect="1"/>
          </p:cNvPicPr>
          <p:nvPr/>
        </p:nvPicPr>
        <p:blipFill>
          <a:blip r:embed="rId4"/>
          <a:stretch>
            <a:fillRect/>
          </a:stretch>
        </p:blipFill>
        <p:spPr>
          <a:xfrm>
            <a:off x="4095172" y="4409868"/>
            <a:ext cx="6911109" cy="1830946"/>
          </a:xfrm>
          <a:prstGeom prst="rect">
            <a:avLst/>
          </a:prstGeom>
        </p:spPr>
      </p:pic>
    </p:spTree>
    <p:extLst>
      <p:ext uri="{BB962C8B-B14F-4D97-AF65-F5344CB8AC3E}">
        <p14:creationId xmlns:p14="http://schemas.microsoft.com/office/powerpoint/2010/main" val="2861131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97BF-1D3A-A240-B8A4-12086A063BC0}"/>
              </a:ext>
            </a:extLst>
          </p:cNvPr>
          <p:cNvSpPr>
            <a:spLocks noGrp="1"/>
          </p:cNvSpPr>
          <p:nvPr>
            <p:ph type="title"/>
          </p:nvPr>
        </p:nvSpPr>
        <p:spPr/>
        <p:txBody>
          <a:bodyPr/>
          <a:lstStyle/>
          <a:p>
            <a:r>
              <a:rPr lang="en-US" sz="2950">
                <a:cs typeface="Arial"/>
              </a:rPr>
              <a:t>DEMO</a:t>
            </a:r>
          </a:p>
        </p:txBody>
      </p:sp>
      <p:sp>
        <p:nvSpPr>
          <p:cNvPr id="3" name="Content Placeholder 2">
            <a:extLst>
              <a:ext uri="{FF2B5EF4-FFF2-40B4-BE49-F238E27FC236}">
                <a16:creationId xmlns:a16="http://schemas.microsoft.com/office/drawing/2014/main" id="{603D0BC2-D444-444B-9FD2-EA9AB9A921B4}"/>
              </a:ext>
            </a:extLst>
          </p:cNvPr>
          <p:cNvSpPr>
            <a:spLocks noGrp="1"/>
          </p:cNvSpPr>
          <p:nvPr>
            <p:ph idx="1"/>
          </p:nvPr>
        </p:nvSpPr>
        <p:spPr/>
        <p:txBody>
          <a:bodyPr/>
          <a:lstStyle/>
          <a:p>
            <a:pPr marL="0" indent="0" algn="ctr">
              <a:buNone/>
            </a:pPr>
            <a:endParaRPr lang="en-KR" sz="8000"/>
          </a:p>
          <a:p>
            <a:pPr marL="0" indent="0" algn="ctr">
              <a:buNone/>
            </a:pPr>
            <a:r>
              <a:rPr lang="en-KR" sz="8000">
                <a:cs typeface="Arial"/>
              </a:rPr>
              <a:t>DEMO</a:t>
            </a:r>
          </a:p>
        </p:txBody>
      </p:sp>
      <p:sp>
        <p:nvSpPr>
          <p:cNvPr id="4" name="Date Placeholder 3">
            <a:extLst>
              <a:ext uri="{FF2B5EF4-FFF2-40B4-BE49-F238E27FC236}">
                <a16:creationId xmlns:a16="http://schemas.microsoft.com/office/drawing/2014/main" id="{68AB5B01-8850-4240-B4C9-A4C3821ADDBE}"/>
              </a:ext>
            </a:extLst>
          </p:cNvPr>
          <p:cNvSpPr>
            <a:spLocks noGrp="1"/>
          </p:cNvSpPr>
          <p:nvPr>
            <p:ph type="dt" sz="half" idx="10"/>
          </p:nvPr>
        </p:nvSpPr>
        <p:spPr/>
        <p:txBody>
          <a:bodyPr/>
          <a:lstStyle/>
          <a:p>
            <a:fld id="{69C97E7B-6954-46DE-900E-DEBBC807F5AD}" type="datetime1">
              <a:rPr lang="ja-JP" altLang="en-US" smtClean="0"/>
              <a:t>2021/7/29</a:t>
            </a:fld>
            <a:endParaRPr lang="en-US"/>
          </a:p>
        </p:txBody>
      </p:sp>
      <p:sp>
        <p:nvSpPr>
          <p:cNvPr id="5" name="Footer Placeholder 4">
            <a:extLst>
              <a:ext uri="{FF2B5EF4-FFF2-40B4-BE49-F238E27FC236}">
                <a16:creationId xmlns:a16="http://schemas.microsoft.com/office/drawing/2014/main" id="{ABAE9C50-AEE1-4C4D-94F3-69D3384F18EC}"/>
              </a:ext>
            </a:extLst>
          </p:cNvPr>
          <p:cNvSpPr>
            <a:spLocks noGrp="1"/>
          </p:cNvSpPr>
          <p:nvPr>
            <p:ph type="ftr" sz="quarter" idx="11"/>
          </p:nvPr>
        </p:nvSpPr>
        <p:spPr/>
        <p:txBody>
          <a:bodyPr/>
          <a:lstStyle/>
          <a:p>
            <a:r>
              <a:rPr lang="en-GB"/>
              <a:t>Chat-bots perspectives</a:t>
            </a:r>
          </a:p>
        </p:txBody>
      </p:sp>
    </p:spTree>
    <p:extLst>
      <p:ext uri="{BB962C8B-B14F-4D97-AF65-F5344CB8AC3E}">
        <p14:creationId xmlns:p14="http://schemas.microsoft.com/office/powerpoint/2010/main" val="1398803464"/>
      </p:ext>
    </p:extLst>
  </p:cSld>
  <p:clrMapOvr>
    <a:masterClrMapping/>
  </p:clrMapOvr>
</p:sld>
</file>

<file path=ppt/theme/theme1.xml><?xml version="1.0" encoding="utf-8"?>
<a:theme xmlns:a="http://schemas.openxmlformats.org/drawingml/2006/main" name="UNSW_CV_Whatever">
  <a:themeElements>
    <a:clrScheme name="Custom 4">
      <a:dk1>
        <a:srgbClr val="FFFFFF"/>
      </a:dk1>
      <a:lt1>
        <a:srgbClr val="FFFFFF"/>
      </a:lt1>
      <a:dk2>
        <a:srgbClr val="333333"/>
      </a:dk2>
      <a:lt2>
        <a:srgbClr val="FFD20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CC4A33E9DFE14094434BA1B1030D20" ma:contentTypeVersion="4" ma:contentTypeDescription="Create a new document." ma:contentTypeScope="" ma:versionID="e13e434e80253c9a72e1b1a786f0eb00">
  <xsd:schema xmlns:xsd="http://www.w3.org/2001/XMLSchema" xmlns:xs="http://www.w3.org/2001/XMLSchema" xmlns:p="http://schemas.microsoft.com/office/2006/metadata/properties" xmlns:ns2="cca49f0a-cb1c-4548-b084-0793ad06314d" targetNamespace="http://schemas.microsoft.com/office/2006/metadata/properties" ma:root="true" ma:fieldsID="ec44d8eedb0f02c6669f50312213cde9" ns2:_="">
    <xsd:import namespace="cca49f0a-cb1c-4548-b084-0793ad06314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a49f0a-cb1c-4548-b084-0793ad0631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A50E36-619C-4B8E-8D8A-2E588F977D39}">
  <ds:schemaRefs>
    <ds:schemaRef ds:uri="http://schemas.microsoft.com/sharepoint/v3/contenttype/forms"/>
  </ds:schemaRefs>
</ds:datastoreItem>
</file>

<file path=customXml/itemProps2.xml><?xml version="1.0" encoding="utf-8"?>
<ds:datastoreItem xmlns:ds="http://schemas.openxmlformats.org/officeDocument/2006/customXml" ds:itemID="{B37343F3-68BB-4F8E-92FA-5C5FE5343ED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B6BFA2F-72D3-42FA-9199-F93A31289710}">
  <ds:schemaRefs>
    <ds:schemaRef ds:uri="cca49f0a-cb1c-4548-b084-0793ad06314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4</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UNSW_CV_Whatever</vt:lpstr>
      <vt:lpstr>VendorChain Demo</vt:lpstr>
      <vt:lpstr>Introduction</vt:lpstr>
      <vt:lpstr>System Architecture</vt:lpstr>
      <vt:lpstr>Implementation Details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 Hyun Kim</dc:creator>
  <cp:revision>1</cp:revision>
  <dcterms:created xsi:type="dcterms:W3CDTF">2020-04-21T10:13:18Z</dcterms:created>
  <dcterms:modified xsi:type="dcterms:W3CDTF">2021-07-29T07:00:04Z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0x010100E3CC4A33E9DFE14094434BA1B1030D20</vt:lpwstr>
  </property>
</Properties>
</file>