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pandoc.org/MANUAL.html#structuring-the-slide-show" TargetMode="External" /><Relationship Id="rId3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 for Authoring!!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PSP Session #2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Problem-Solving Panel (December 09, 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Recap session #1</a:t>
            </a:r>
          </a:p>
          <a:p>
            <a:pPr lvl="0"/>
            <a:r>
              <a:rPr/>
              <a:t>Focal issue:</a:t>
            </a:r>
          </a:p>
          <a:p>
            <a:pPr lvl="1"/>
            <a:r>
              <a:rPr>
                <a:latin typeface="Courier"/>
              </a:rPr>
              <a:t>pptx</a:t>
            </a:r>
            <a:r>
              <a:rPr/>
              <a:t> quirks 🤔</a:t>
            </a:r>
          </a:p>
          <a:p>
            <a:pPr lvl="1"/>
            <a:r>
              <a:rPr>
                <a:hlinkClick r:id="rId2"/>
              </a:rPr>
              <a:t>pandoc guide</a:t>
            </a:r>
          </a:p>
          <a:p>
            <a:pPr lvl="0"/>
            <a:r>
              <a:rPr/>
              <a:t>Shared problem-solving</a:t>
            </a:r>
          </a:p>
        </p:txBody>
      </p:sp>
      <p:pic>
        <p:nvPicPr>
          <p:cNvPr descr="img/title1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727200"/>
            <a:ext cx="4038600" cy="233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Recap of Session #1: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revealjs</a:t>
            </a:r>
            <a:r>
              <a:rPr/>
              <a:t> column specification: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Code (I):</a:t>
            </a:r>
          </a:p>
          <a:p>
            <a:pPr lvl="0" indent="0">
              <a:buNone/>
            </a:pPr>
            <a:r>
              <a:rPr>
                <a:latin typeface="Courier"/>
              </a:rPr>
              <a:t>:::: {.columns}
::: {.column width="40%"}
![](https://cdn.pixabay.com/photo/2017/02/20/18/03/cat-2083492_1280.jpg)
:::
::: {.column width="60%"}
![](https://cdn.pixabay.com/photo/2017/02/20/18/03/cat-2083492_1280.jpg)
:::
::::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Output (I)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 (II):</a:t>
            </a:r>
          </a:p>
          <a:p>
            <a:pPr lvl="0" indent="0">
              <a:buNone/>
            </a:pPr>
            <a:r>
              <a:rPr>
                <a:latin typeface="Courier"/>
              </a:rPr>
              <a:t>:::: {layout="[60,40]"}
::: {#first-column}
![](https://cdn.pixabay.com/photo/2017/02/20/18/03/cat-2083492_1280.jpg)
:::
::: {#second-column}
![](https://cdn.pixabay.com/photo/2017/02/20/18/03/cat-2083492_1280.jpg)
:::
::::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Output (II)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</a:p>
          <a:p>
            <a:pPr lvl="0"/>
            <a:r>
              <a:rPr/>
              <a:t>{#…} is merely an html id tag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pptx</a:t>
            </a:r>
            <a:r>
              <a:rPr/>
              <a:t> column specification: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for  Authoring!!</dc:title>
  <dc:creator>PSP Session #2</dc:creator>
  <cp:keywords/>
  <dcterms:created xsi:type="dcterms:W3CDTF">2023-12-10T00:17:05Z</dcterms:created>
  <dcterms:modified xsi:type="dcterms:W3CDTF">2023-12-10T00:17:05Z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itle-slide-attributes">
    <vt:lpwstr/>
  </property>
  <property fmtid="{D5CDD505-2E9C-101B-9397-08002B2CF9AE}" pid="10" name="toc-title">
    <vt:lpwstr>Table of contents</vt:lpwstr>
  </property>
</Properties>
</file>