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.jpeg" /><Relationship Id="rId2" Type="http://schemas.openxmlformats.org/officeDocument/2006/relationships/image" Target="../media/image1.jpe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.jpeg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images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 (I) - 2 images</a:t>
            </a:r>
          </a:p>
        </p:txBody>
      </p:sp>
      <p:pic>
        <p:nvPicPr>
          <p:cNvPr descr="https://cdn.pixabay.com/photo/2017/02/20/18/03/cat-2083492_128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40386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cdn.pixabay.com/photo/2017/02/20/18/03/cat-2083492_1280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651000"/>
            <a:ext cx="40386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 (II) - 2 images</a:t>
            </a:r>
          </a:p>
        </p:txBody>
      </p:sp>
      <p:pic>
        <p:nvPicPr>
          <p:cNvPr descr="https://cdn.pixabay.com/photo/2017/02/20/18/03/cat-2083492_128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40386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cdn.pixabay.com/photo/2017/02/20/18/03/cat-2083492_1280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651000"/>
            <a:ext cx="40386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 (III) - 1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there</a:t>
            </a:r>
          </a:p>
        </p:txBody>
      </p:sp>
      <p:pic>
        <p:nvPicPr>
          <p:cNvPr descr="https://cdn.pixabay.com/photo/2017/02/20/18/03/cat-2083492_128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51000"/>
            <a:ext cx="40386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 (IV) - 1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there</a:t>
            </a:r>
          </a:p>
        </p:txBody>
      </p:sp>
      <p:pic>
        <p:nvPicPr>
          <p:cNvPr descr="https://cdn.pixabay.com/photo/2017/02/20/18/03/cat-2083492_128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51000"/>
            <a:ext cx="40386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 (V) - no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there Hello there Hello there Hello there Hello there Hello there Hello there Hello there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ya doin How ya doin How ya doin How ya doin How ya doin How ya doin How ya doin How ya doin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Output (VI) - no image from Quarto.org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contents…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contents…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images</dc:creator>
  <cp:keywords/>
  <dcterms:created xsi:type="dcterms:W3CDTF">2023-12-10T14:09:02Z</dcterms:created>
  <dcterms:modified xsi:type="dcterms:W3CDTF">2023-12-10T14:09:02Z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