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powerpoint.html#multiple-columns" TargetMode="External" /><Relationship Id="rId3" Type="http://schemas.openxmlformats.org/officeDocument/2006/relationships/hyperlink" Target="https://quarto.org/docs/presentations/powerpoint.html" TargetMode="External" /><Relationship Id="rId4" Type="http://schemas.openxmlformats.org/officeDocument/2006/relationships/hyperlink" Target="https://www.meyerperin.com/using-quarto/#powerpoint-layout-rules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Authoring!!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PSP Session #3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Problem-Solving Panel (December 21, 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Recap session #2 ↪️</a:t>
            </a:r>
          </a:p>
          <a:p>
            <a:pPr lvl="0"/>
            <a:r>
              <a:rPr/>
              <a:t>Focal issue: 🤔</a:t>
            </a:r>
          </a:p>
          <a:p>
            <a:pPr lvl="1"/>
            <a:r>
              <a:rPr>
                <a:latin typeface="Courier"/>
              </a:rPr>
              <a:t>pptx</a:t>
            </a:r>
            <a:r>
              <a:rPr/>
              <a:t> figure control</a:t>
            </a:r>
          </a:p>
          <a:p>
            <a:pPr lvl="2"/>
            <a:r>
              <a:rPr>
                <a:latin typeface="Courier"/>
              </a:rPr>
              <a:t>ggpubr::ggarrange</a:t>
            </a:r>
          </a:p>
          <a:p>
            <a:pPr lvl="2"/>
            <a:r>
              <a:rPr>
                <a:latin typeface="Courier"/>
              </a:rPr>
              <a:t>cowplot::plot_grid</a:t>
            </a:r>
          </a:p>
          <a:p>
            <a:pPr lvl="2"/>
            <a:r>
              <a:rPr>
                <a:latin typeface="Courier"/>
              </a:rPr>
              <a:t>gridExtra::</a:t>
            </a:r>
          </a:p>
          <a:p>
            <a:pPr lvl="0"/>
            <a:r>
              <a:rPr/>
              <a:t>Shared problem-solving</a:t>
            </a:r>
          </a:p>
        </p:txBody>
      </p:sp>
      <p:pic>
        <p:nvPicPr>
          <p:cNvPr descr="img/title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Recap of Session #2: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Desired </a:t>
            </a:r>
            <a:r>
              <a:rPr>
                <a:latin typeface="Courier"/>
              </a:rPr>
              <a:t>.pptx</a:t>
            </a:r>
            <a:r>
              <a:rPr/>
              <a:t> Figure locations: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pptx</a:t>
            </a:r>
            <a:r>
              <a:rPr/>
              <a:t> column specification: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Code:</a:t>
            </a:r>
          </a:p>
          <a:p>
            <a:pPr lvl="0" indent="0">
              <a:buNone/>
            </a:pPr>
            <a:r>
              <a:rPr>
                <a:latin typeface="Courier"/>
              </a:rPr>
              <a:t>:::: {.columns}
::: {.column width="40%"}
![](https://cdn.pixabay.com/photo/2017/02/20/18/03/cat-2083492_1280.jpg)
:::
::: {.column width="60%"}
![](https://cdn.pixabay.com/photo/2017/02/20/18/03/cat-2083492_1280.jpg)
:::
::::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Output:</a:t>
            </a:r>
          </a:p>
        </p:txBody>
      </p:sp>
      <p:pic>
        <p:nvPicPr>
          <p:cNvPr descr="img/pptxkitte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20900"/>
            <a:ext cx="40386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column width command</a:t>
            </a:r>
            <a:r>
              <a:rPr/>
              <a:t> nonfunctional, &amp;</a:t>
            </a:r>
          </a:p>
          <a:p>
            <a:pPr lvl="0" indent="-342900" marL="342900">
              <a:buAutoNum type="arabicPeriod"/>
            </a:pPr>
            <a:r>
              <a:rPr/>
              <a:t>built-in capability </a:t>
            </a:r>
            <a:r>
              <a:rPr>
                <a:hlinkClick r:id="rId3"/>
              </a:rPr>
              <a:t>limited to two columns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Pandoc layout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 Howbout:</a:t>
            </a:r>
          </a:p>
          <a:p>
            <a:pPr lvl="0" indent="-342900" marL="342900">
              <a:buAutoNum type="arabicPeriod"/>
            </a:pPr>
            <a:r>
              <a:rPr/>
              <a:t>gridExtra ❓❓❓</a:t>
            </a:r>
          </a:p>
          <a:p>
            <a:pPr lvl="0" indent="-342900" marL="342900">
              <a:buAutoNum type="arabicPeriod"/>
            </a:pPr>
            <a:r>
              <a:rPr/>
              <a:t>parmf(row) ❓❓❓</a:t>
            </a:r>
          </a:p>
          <a:p>
            <a:pPr lvl="0" indent="-342900" marL="342900">
              <a:buAutoNum type="arabicPeriod"/>
            </a:pPr>
            <a:r>
              <a:rPr/>
              <a:t>play with .pptx “template” ❓❓❓</a:t>
            </a:r>
          </a:p>
          <a:p>
            <a:pPr lvl="0" indent="-342900" marL="342900">
              <a:buAutoNum type="arabicPeriod"/>
            </a:pPr>
            <a:r>
              <a:rPr/>
              <a:t>Multiple images within columns (stacked)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ggpubr</a:t>
            </a:r>
            <a:r>
              <a:rPr/>
              <a:t>:</a:t>
            </a:r>
          </a:p>
        </p:txBody>
      </p:sp>
      <p:pic>
        <p:nvPicPr>
          <p:cNvPr descr="12_22_2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gridExtra</a:t>
            </a:r>
            <a:r>
              <a:rPr/>
              <a:t>:</a:t>
            </a:r>
          </a:p>
        </p:txBody>
      </p:sp>
      <p:pic>
        <p:nvPicPr>
          <p:cNvPr descr="12_22_2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 Authoring!!</dc:title>
  <dc:creator>PSP Session #3</dc:creator>
  <cp:keywords/>
  <dcterms:created xsi:type="dcterms:W3CDTF">2023-12-21T19:36:48Z</dcterms:created>
  <dcterms:modified xsi:type="dcterms:W3CDTF">2023-12-21T19:36:48Z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ackground-transition">
    <vt:lpwstr>fade</vt:lpwstr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erg2.png</vt:lpwstr>
  </property>
  <property fmtid="{D5CDD505-2E9C-101B-9397-08002B2CF9AE}" pid="11" name="mouse-wheel">
    <vt:lpwstr>True</vt:lpwstr>
  </property>
  <property fmtid="{D5CDD505-2E9C-101B-9397-08002B2CF9AE}" pid="12" name="preview-links">
    <vt:lpwstr>True</vt:lpwstr>
  </property>
  <property fmtid="{D5CDD505-2E9C-101B-9397-08002B2CF9AE}" pid="13" name="theme">
    <vt:lpwstr/>
  </property>
  <property fmtid="{D5CDD505-2E9C-101B-9397-08002B2CF9AE}" pid="14" name="title-slide-attributes">
    <vt:lpwstr/>
  </property>
  <property fmtid="{D5CDD505-2E9C-101B-9397-08002B2CF9AE}" pid="15" name="toc-title">
    <vt:lpwstr>Table of contents</vt:lpwstr>
  </property>
  <property fmtid="{D5CDD505-2E9C-101B-9397-08002B2CF9AE}" pid="16" name="transition">
    <vt:lpwstr>slide</vt:lpwstr>
  </property>
</Properties>
</file>