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2014/6/12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smtClean="0"/>
              <a:t>踏在北極</a:t>
            </a:r>
            <a:r>
              <a:rPr lang="zh-TW" altLang="en-US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北極海極光之旅</vt:lpstr>
      <vt:lpstr>極地盛宴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Peter</cp:lastModifiedBy>
  <cp:revision>5</cp:revision>
  <dcterms:created xsi:type="dcterms:W3CDTF">2013-09-18T03:12:03Z</dcterms:created>
  <dcterms:modified xsi:type="dcterms:W3CDTF">2014-06-12T09:42:05Z</dcterms:modified>
</cp:coreProperties>
</file>