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2"/>
            <a:ext cx="12192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70560" y="2775745"/>
            <a:ext cx="109728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66752" y="1559720"/>
            <a:ext cx="68072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34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4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8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990600"/>
            <a:ext cx="103632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352677"/>
            <a:ext cx="103632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2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99800"/>
            <a:ext cx="53848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99800"/>
            <a:ext cx="53848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4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12168"/>
            <a:ext cx="5386917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2112168"/>
            <a:ext cx="5389033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667000"/>
            <a:ext cx="5386917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67000"/>
            <a:ext cx="5389033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95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66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2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40"/>
            <a:ext cx="109728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133856"/>
            <a:ext cx="34544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133472"/>
            <a:ext cx="70104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4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3" y="1981200"/>
            <a:ext cx="4572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57824" y="1066800"/>
            <a:ext cx="6096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653" y="2543176"/>
            <a:ext cx="4572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1200" y="6356351"/>
            <a:ext cx="711200" cy="365125"/>
          </a:xfrm>
        </p:spPr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42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12192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4"/>
            <a:ext cx="12192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2179637"/>
            <a:ext cx="109728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6416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2013/9/24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51200" y="6356351"/>
            <a:ext cx="38608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356351"/>
            <a:ext cx="7112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7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我在北極海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TC010220294[[fn=世外桃源]]</Template>
  <TotalTime>332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Calibri</vt:lpstr>
      <vt:lpstr>Corbel</vt:lpstr>
      <vt:lpstr>Wingdings</vt:lpstr>
      <vt:lpstr>Wingdings 2</vt:lpstr>
      <vt:lpstr>Deluxe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11</cp:revision>
  <dcterms:created xsi:type="dcterms:W3CDTF">2013-09-18T03:12:03Z</dcterms:created>
  <dcterms:modified xsi:type="dcterms:W3CDTF">2013-09-24T03:00:57Z</dcterms:modified>
</cp:coreProperties>
</file>