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北極海極光之旅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洪錦魁策劃</a:t>
            </a:r>
            <a:endParaRPr lang="en-US" altLang="zh-TW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zh-TW" altLang="en-US" sz="4800" dirty="0" smtClean="0">
                <a:solidFill>
                  <a:srgbClr val="002060"/>
                </a:solidFill>
              </a:rPr>
              <a:t>魁哥旅行社</a:t>
            </a:r>
            <a:endParaRPr lang="zh-TW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我在北極海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15</cp:revision>
  <dcterms:created xsi:type="dcterms:W3CDTF">2013-09-18T03:12:03Z</dcterms:created>
  <dcterms:modified xsi:type="dcterms:W3CDTF">2013-09-24T03:59:35Z</dcterms:modified>
</cp:coreProperties>
</file>