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我在北極海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7416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14</cp:revision>
  <dcterms:created xsi:type="dcterms:W3CDTF">2013-09-18T03:12:03Z</dcterms:created>
  <dcterms:modified xsi:type="dcterms:W3CDTF">2013-09-23T06:48:30Z</dcterms:modified>
</cp:coreProperties>
</file>