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761163" cy="99425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3053" autoAdjust="0"/>
  </p:normalViewPr>
  <p:slideViewPr>
    <p:cSldViewPr snapToGrid="0">
      <p:cViewPr varScale="1">
        <p:scale>
          <a:sx n="52" d="100"/>
          <a:sy n="52" d="100"/>
        </p:scale>
        <p:origin x="72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1474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17EE-49DA-4A52-AB7A-C257D0A67A3F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5D36E-5251-4BE3-A000-EC2BD73323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91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46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0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4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0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49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27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82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03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7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57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5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3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3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dirty="0" smtClean="0"/>
              <a:t>北極海極光之旅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洪錦魁策劃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魁哥旅行社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3600" dirty="0" smtClean="0"/>
              <a:t>到北極海之路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台北直飛安克拉治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安克拉治</a:t>
            </a:r>
            <a:r>
              <a:rPr lang="zh-TW" altLang="en-US" sz="2800" dirty="0"/>
              <a:t>飛</a:t>
            </a:r>
            <a:r>
              <a:rPr lang="zh-TW" altLang="en-US" sz="2800" dirty="0" smtClean="0"/>
              <a:t>費爾班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費爾班非費</a:t>
            </a:r>
            <a:r>
              <a:rPr lang="zh-TW" altLang="en-US" sz="2800" dirty="0"/>
              <a:t>羅</a:t>
            </a:r>
          </a:p>
        </p:txBody>
      </p:sp>
    </p:spTree>
    <p:extLst>
      <p:ext uri="{BB962C8B-B14F-4D97-AF65-F5344CB8AC3E}">
        <p14:creationId xmlns:p14="http://schemas.microsoft.com/office/powerpoint/2010/main" val="204644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極地盛宴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費爾班賞極光</a:t>
            </a:r>
            <a:endParaRPr lang="en-US" altLang="zh-TW" dirty="0" smtClean="0"/>
          </a:p>
          <a:p>
            <a:r>
              <a:rPr lang="zh-TW" altLang="en-US" dirty="0" smtClean="0"/>
              <a:t>冰磚旅館</a:t>
            </a:r>
            <a:r>
              <a:rPr lang="zh-TW" altLang="en-US" dirty="0"/>
              <a:t>初</a:t>
            </a:r>
            <a:r>
              <a:rPr lang="zh-TW" altLang="en-US" dirty="0" smtClean="0"/>
              <a:t>體驗</a:t>
            </a:r>
            <a:endParaRPr lang="en-US" altLang="zh-TW" dirty="0" smtClean="0"/>
          </a:p>
          <a:p>
            <a:r>
              <a:rPr lang="zh-TW" altLang="en-US" dirty="0" smtClean="0"/>
              <a:t>寒冬的戶外溫泉</a:t>
            </a:r>
            <a:endParaRPr lang="en-US" altLang="zh-TW" dirty="0" smtClean="0"/>
          </a:p>
          <a:p>
            <a:r>
              <a:rPr lang="zh-TW" altLang="en-US" dirty="0" smtClean="0"/>
              <a:t>踏在北極</a:t>
            </a:r>
            <a:r>
              <a:rPr lang="zh-TW" altLang="en-US" dirty="0"/>
              <a:t>海</a:t>
            </a:r>
          </a:p>
        </p:txBody>
      </p:sp>
    </p:spTree>
    <p:extLst>
      <p:ext uri="{BB962C8B-B14F-4D97-AF65-F5344CB8AC3E}">
        <p14:creationId xmlns:p14="http://schemas.microsoft.com/office/powerpoint/2010/main" val="39529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mtClean="0"/>
              <a:t>我在北極海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41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58</Words>
  <Application>Microsoft Office PowerPoint</Application>
  <PresentationFormat>寬螢幕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Wingdings</vt:lpstr>
      <vt:lpstr>Office 佈景主題</vt:lpstr>
      <vt:lpstr>北極海極光之旅</vt:lpstr>
      <vt:lpstr>到北極海之路</vt:lpstr>
      <vt:lpstr>極地盛宴</vt:lpstr>
      <vt:lpstr>我在北極海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北極海極光之旅</dc:title>
  <dc:creator>Jiin-Kwei Hung</dc:creator>
  <cp:lastModifiedBy>Jiin-Kwei Hung</cp:lastModifiedBy>
  <cp:revision>13</cp:revision>
  <dcterms:created xsi:type="dcterms:W3CDTF">2013-09-18T03:12:03Z</dcterms:created>
  <dcterms:modified xsi:type="dcterms:W3CDTF">2013-09-23T08:12:11Z</dcterms:modified>
</cp:coreProperties>
</file>