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81" r:id="rId4"/>
    <p:sldId id="25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 autoAdjust="0"/>
  </p:normalViewPr>
  <p:slideViewPr>
    <p:cSldViewPr snapToGrid="0">
      <p:cViewPr varScale="1">
        <p:scale>
          <a:sx n="50" d="100"/>
          <a:sy n="50" d="100"/>
        </p:scale>
        <p:origin x="38" y="254"/>
      </p:cViewPr>
      <p:guideLst/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5" d="100"/>
          <a:sy n="35" d="100"/>
        </p:scale>
        <p:origin x="-1626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0EA5F0D-C1DC-412F-A146-DDB3A74B588F}" type="datetimeFigureOut">
              <a:rPr lang="en-US" altLang="zh-TW"/>
              <a:t>9/24/2013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BAE14B8-3CC9-472D-9BC5-A84D80684DE2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8CDE508-72C8-4AB5-AA9C-1584D31690E0}" type="datetimeFigureOut">
              <a:t>2013/9/24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FB667E1-E601-4AAF-B95C-B25720D70A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 latinLnBrk="0">
              <a:defRPr lang="zh-TW" sz="66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TW" sz="2800"/>
            </a:lvl2pPr>
            <a:lvl3pPr marL="914400" indent="0" algn="ctr" latinLnBrk="0">
              <a:buNone/>
              <a:defRPr lang="zh-TW" sz="2400"/>
            </a:lvl3pPr>
            <a:lvl4pPr marL="1371600" indent="0" algn="ctr" latinLnBrk="0">
              <a:buNone/>
              <a:defRPr lang="zh-TW" sz="2000"/>
            </a:lvl4pPr>
            <a:lvl5pPr marL="1828800" indent="0" algn="ctr" latinLnBrk="0">
              <a:buNone/>
              <a:defRPr lang="zh-TW" sz="2000"/>
            </a:lvl5pPr>
            <a:lvl6pPr marL="2286000" indent="0" algn="ctr" latinLnBrk="0">
              <a:buNone/>
              <a:defRPr lang="zh-TW" sz="2000"/>
            </a:lvl6pPr>
            <a:lvl7pPr marL="2743200" indent="0" algn="ctr" latinLnBrk="0">
              <a:buNone/>
              <a:defRPr lang="zh-TW" sz="2000"/>
            </a:lvl7pPr>
            <a:lvl8pPr marL="3200400" indent="0" algn="ctr" latinLnBrk="0">
              <a:buNone/>
              <a:defRPr lang="zh-TW" sz="2000"/>
            </a:lvl8pPr>
            <a:lvl9pPr marL="3657600" indent="0" algn="ctr" latinLnBrk="0">
              <a:buNone/>
              <a:defRPr lang="zh-TW" sz="20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grpSp>
        <p:nvGrpSpPr>
          <p:cNvPr id="4" name="群組中 3"/>
          <p:cNvGrpSpPr/>
          <p:nvPr userDrawn="1"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群組中 39"/>
          <p:cNvGrpSpPr/>
          <p:nvPr userDrawn="1"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手繪多邊形 500"/>
          <p:cNvSpPr>
            <a:spLocks/>
          </p:cNvSpPr>
          <p:nvPr userDrawn="1"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群組中 49"/>
          <p:cNvGrpSpPr/>
          <p:nvPr userDrawn="1"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手繪多邊形 413"/>
          <p:cNvSpPr>
            <a:spLocks/>
          </p:cNvSpPr>
          <p:nvPr userDrawn="1"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手繪多邊形 414"/>
          <p:cNvSpPr>
            <a:spLocks/>
          </p:cNvSpPr>
          <p:nvPr userDrawn="1"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群組中 5"/>
          <p:cNvGrpSpPr>
            <a:grpSpLocks noChangeAspect="1"/>
          </p:cNvGrpSpPr>
          <p:nvPr userDrawn="1"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群組中 33"/>
          <p:cNvGrpSpPr>
            <a:grpSpLocks noChangeAspect="1"/>
          </p:cNvGrpSpPr>
          <p:nvPr userDrawn="1"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群組中 43"/>
          <p:cNvGrpSpPr>
            <a:grpSpLocks noChangeAspect="1"/>
          </p:cNvGrpSpPr>
          <p:nvPr userDrawn="1"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群組中 93"/>
          <p:cNvGrpSpPr/>
          <p:nvPr userDrawn="1"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群組中 43"/>
          <p:cNvGrpSpPr>
            <a:grpSpLocks noChangeAspect="1"/>
          </p:cNvGrpSpPr>
          <p:nvPr userDrawn="1"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群組中 105"/>
          <p:cNvGrpSpPr/>
          <p:nvPr userDrawn="1"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手繪多邊形 8"/>
          <p:cNvSpPr>
            <a:spLocks/>
          </p:cNvSpPr>
          <p:nvPr userDrawn="1"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手繪多邊形 115"/>
          <p:cNvSpPr/>
          <p:nvPr userDrawn="1"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群組中 116"/>
          <p:cNvGrpSpPr/>
          <p:nvPr userDrawn="1"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群組中 5"/>
          <p:cNvGrpSpPr>
            <a:grpSpLocks noChangeAspect="1"/>
          </p:cNvGrpSpPr>
          <p:nvPr userDrawn="1"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 userDrawn="1"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 latinLnBrk="0">
              <a:defRPr lang="zh-TW" sz="5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1">
              <a:t>2013/9/24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CE1DA07A-9201-4B4B-BAF2-015AFA30F520}" type="datetime1">
              <a:t>2013/9/24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 latinLnBrk="0">
              <a:defRPr lang="zh-TW"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手繪多邊形 92"/>
          <p:cNvSpPr>
            <a:spLocks/>
          </p:cNvSpPr>
          <p:nvPr userDrawn="1"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4" name="手繪多邊形 50"/>
          <p:cNvSpPr>
            <a:spLocks/>
          </p:cNvSpPr>
          <p:nvPr userDrawn="1"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5" name="手繪多邊形 51"/>
          <p:cNvSpPr>
            <a:spLocks/>
          </p:cNvSpPr>
          <p:nvPr userDrawn="1"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" name="群組中 69"/>
          <p:cNvGrpSpPr>
            <a:grpSpLocks noChangeAspect="1"/>
          </p:cNvGrpSpPr>
          <p:nvPr userDrawn="1"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7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0" name="群組中 69"/>
          <p:cNvGrpSpPr>
            <a:grpSpLocks noChangeAspect="1"/>
          </p:cNvGrpSpPr>
          <p:nvPr userDrawn="1"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1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4" name="群組中 69"/>
          <p:cNvGrpSpPr>
            <a:grpSpLocks noChangeAspect="1"/>
          </p:cNvGrpSpPr>
          <p:nvPr userDrawn="1"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5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57" name="群組中 50"/>
          <p:cNvGrpSpPr>
            <a:grpSpLocks noChangeAspect="1"/>
          </p:cNvGrpSpPr>
          <p:nvPr userDrawn="1"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58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1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5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2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3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6" name="群組中 5"/>
          <p:cNvGrpSpPr>
            <a:grpSpLocks noChangeAspect="1"/>
          </p:cNvGrpSpPr>
          <p:nvPr userDrawn="1"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87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07" name="手繪多邊形 52"/>
          <p:cNvSpPr>
            <a:spLocks/>
          </p:cNvSpPr>
          <p:nvPr userDrawn="1"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08" name="群組中 29"/>
          <p:cNvGrpSpPr>
            <a:grpSpLocks noChangeAspect="1"/>
          </p:cNvGrpSpPr>
          <p:nvPr userDrawn="1"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09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5" name="群組中 347"/>
          <p:cNvGrpSpPr/>
          <p:nvPr userDrawn="1"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6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2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47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3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48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6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49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0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19" name="群組中 52"/>
          <p:cNvGrpSpPr>
            <a:grpSpLocks noChangeAspect="1"/>
          </p:cNvGrpSpPr>
          <p:nvPr userDrawn="1"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28" name="群組中 52"/>
          <p:cNvGrpSpPr>
            <a:grpSpLocks noChangeAspect="1"/>
          </p:cNvGrpSpPr>
          <p:nvPr userDrawn="1"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29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1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2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7" name="群組中 66"/>
          <p:cNvGrpSpPr>
            <a:grpSpLocks noChangeAspect="1"/>
          </p:cNvGrpSpPr>
          <p:nvPr userDrawn="1"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46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/>
          <a:p>
            <a:fld id="{9E583DDF-CA54-461A-A486-592D2374C532}" type="datetimeFigureOut">
              <a:rPr lang="en-US"/>
              <a:t>9/24/2013</a:t>
            </a:fld>
            <a:endParaRPr/>
          </a:p>
        </p:txBody>
      </p:sp>
      <p:sp>
        <p:nvSpPr>
          <p:cNvPr id="447" name="頁尾版面配置區3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</p:spPr>
        <p:txBody>
          <a:bodyPr/>
          <a:lstStyle/>
          <a:p>
            <a:endParaRPr/>
          </a:p>
        </p:txBody>
      </p:sp>
      <p:sp>
        <p:nvSpPr>
          <p:cNvPr id="448" name="投影片編號版面配置區4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</p:spPr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/>
          <a:lstStyle/>
          <a:p>
            <a:fld id="{9E583DDF-CA54-461A-A486-592D2374C532}" type="datetimeFigureOut">
              <a:t>2013/9/24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手繪多邊形 50"/>
          <p:cNvSpPr>
            <a:spLocks/>
          </p:cNvSpPr>
          <p:nvPr userDrawn="1"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手繪多邊形 51"/>
          <p:cNvSpPr>
            <a:spLocks/>
          </p:cNvSpPr>
          <p:nvPr userDrawn="1"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手繪多邊形 51"/>
          <p:cNvSpPr>
            <a:spLocks/>
          </p:cNvSpPr>
          <p:nvPr userDrawn="1"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中 66"/>
          <p:cNvGrpSpPr>
            <a:grpSpLocks noChangeAspect="1"/>
          </p:cNvGrpSpPr>
          <p:nvPr userDrawn="1"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中 18"/>
          <p:cNvGrpSpPr/>
          <p:nvPr userDrawn="1"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1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中 5"/>
          <p:cNvGrpSpPr>
            <a:grpSpLocks noChangeAspect="1"/>
          </p:cNvGrpSpPr>
          <p:nvPr userDrawn="1"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中 16"/>
          <p:cNvGrpSpPr>
            <a:grpSpLocks noChangeAspect="1"/>
          </p:cNvGrpSpPr>
          <p:nvPr userDrawn="1"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0" name="群組中 28"/>
          <p:cNvGrpSpPr>
            <a:grpSpLocks noChangeAspect="1"/>
          </p:cNvGrpSpPr>
          <p:nvPr userDrawn="1"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9" name="群組中 52"/>
          <p:cNvGrpSpPr>
            <a:grpSpLocks noChangeAspect="1"/>
          </p:cNvGrpSpPr>
          <p:nvPr userDrawn="1"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8" name="群組中 64"/>
          <p:cNvGrpSpPr>
            <a:grpSpLocks noChangeAspect="1"/>
          </p:cNvGrpSpPr>
          <p:nvPr userDrawn="1"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5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E583DDF-CA54-461A-A486-592D2374C532}" type="datetimeFigureOut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68" name="頁尾版面配置區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9" name="投影片編號版面配置區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A8D9AD5-F248-4919-864A-CFD76CC027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3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學生們，歡迎！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</a:t>
            </a:r>
            <a:r>
              <a:rPr lang="zh-TW" altLang="en-US" dirty="0"/>
              <a:t>魁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課程主題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閱讀 </a:t>
            </a:r>
          </a:p>
          <a:p>
            <a:pPr lvl="0"/>
            <a:r>
              <a:rPr lang="zh-TW" dirty="0"/>
              <a:t>寫作</a:t>
            </a:r>
          </a:p>
          <a:p>
            <a:pPr lvl="0"/>
            <a:r>
              <a:rPr lang="zh-TW" dirty="0"/>
              <a:t>數學</a:t>
            </a:r>
          </a:p>
          <a:p>
            <a:pPr lvl="0"/>
            <a:r>
              <a:rPr lang="zh-TW" dirty="0"/>
              <a:t>科學與科技</a:t>
            </a:r>
          </a:p>
          <a:p>
            <a:pPr lvl="0"/>
            <a:r>
              <a:rPr lang="zh-TW" dirty="0"/>
              <a:t>社會研究</a:t>
            </a:r>
          </a:p>
          <a:p>
            <a:pPr lvl="0"/>
            <a:r>
              <a:rPr lang="zh-TW" dirty="0"/>
              <a:t>音樂與藝術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閱讀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簡要列出閱讀主題和活動 </a:t>
            </a:r>
          </a:p>
          <a:p>
            <a:pPr lvl="0"/>
            <a:r>
              <a:rPr lang="zh-TW" dirty="0"/>
              <a:t>新增書目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寫作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簡要列出寫作主題和活動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數學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簡要列出數學主題和活動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科學與科技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簡要列出科學與科技主題和活動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社會研究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簡要列出主題及活動</a:t>
            </a:r>
          </a:p>
          <a:p>
            <a:pPr lvl="0"/>
            <a:r>
              <a:rPr lang="zh-TW" dirty="0"/>
              <a:t>列出特殊專案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音樂與藝術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簡要列出主題及活動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家庭作業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每晚花 45 分鐘寫作業</a:t>
            </a:r>
          </a:p>
          <a:p>
            <a:pPr lvl="0"/>
            <a:r>
              <a:rPr lang="zh-TW" dirty="0"/>
              <a:t>周五早上交</a:t>
            </a:r>
          </a:p>
          <a:p>
            <a:pPr lvl="0"/>
            <a:r>
              <a:rPr lang="zh-TW" dirty="0"/>
              <a:t>需要更多時間？請在午休時參加作業研討會。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戶外教學</a:t>
            </a:r>
            <a:endParaRPr 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r>
              <a:rPr lang="zh-TW" dirty="0"/>
              <a:t>參觀兩齣兒童劇場表演 (閱讀課)</a:t>
            </a:r>
          </a:p>
          <a:p>
            <a:r>
              <a:rPr lang="zh-TW" dirty="0"/>
              <a:t>從楓林園 (Maple Grove park) 採取水質樣本 (科學課)</a:t>
            </a:r>
          </a:p>
          <a:p>
            <a:r>
              <a:rPr lang="zh-TW" dirty="0"/>
              <a:t>參觀麵包廠 (社會研究課)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遲到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/>
              <a:t>學校早上 8:15 開始。 </a:t>
            </a:r>
          </a:p>
          <a:p>
            <a:pPr lvl="0"/>
            <a:r>
              <a:rPr lang="zh-TW"/>
              <a:t>遲到了嗎？請在上課前先到學校辦公室報到。</a:t>
            </a:r>
          </a:p>
          <a:p>
            <a:pPr lvl="0"/>
            <a:r>
              <a:rPr lang="zh-TW"/>
              <a:t>如果您遲到累積達四次，學校會通知您的家長。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教室時程表</a:t>
            </a:r>
          </a:p>
        </p:txBody>
      </p:sp>
      <p:graphicFrame>
        <p:nvGraphicFramePr>
          <p:cNvPr id="5" name="內容版面配置區 4" descr="範例表格 (共 2 欄，11 列)" titl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617787"/>
              </p:ext>
            </p:extLst>
          </p:nvPr>
        </p:nvGraphicFramePr>
        <p:xfrm>
          <a:off x="4479925" y="457200"/>
          <a:ext cx="6675438" cy="5774274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073275"/>
                <a:gridCol w="4602163"/>
              </a:tblGrid>
              <a:tr h="524934">
                <a:tc>
                  <a:txBody>
                    <a:bodyPr/>
                    <a:lstStyle/>
                    <a:p>
                      <a:pPr marL="0" marR="0" algn="l" defTabSz="91440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8:20 - 8:45</a:t>
                      </a:r>
                      <a:endParaRPr 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學校開始上課，開始點名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8:45 - 9:30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閱讀</a:t>
                      </a:r>
                      <a:r>
                        <a:rPr lang="zh-TW" sz="1600" baseline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寫作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9:30 - 10:15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拼字檢查和文法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10:15 - 11:00</a:t>
                      </a:r>
                      <a:endParaRPr lang="zh-TW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音樂</a:t>
                      </a:r>
                      <a:endParaRPr lang="zh-TW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11:00 -12:00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午餐與午休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12:00 - 12:45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數學</a:t>
                      </a:r>
                      <a:endParaRPr lang="zh-TW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12:45 - 1:30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社會研究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1:30 - 2:00</a:t>
                      </a:r>
                      <a:endParaRPr lang="zh-TW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電腦實驗室</a:t>
                      </a:r>
                      <a:endParaRPr lang="zh-TW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2:00 - 2:30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 </a:t>
                      </a:r>
                      <a:endParaRPr lang="zh-TW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2:30 - 3:05</a:t>
                      </a:r>
                      <a:endParaRPr lang="zh-TW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自習室 </a:t>
                      </a:r>
                      <a:r>
                        <a:rPr lang="en-US" alt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週三</a:t>
                      </a:r>
                      <a:r>
                        <a:rPr lang="en-US" alt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 圖書館書籍外借 </a:t>
                      </a:r>
                      <a:r>
                        <a:rPr lang="en-US" alt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週四</a:t>
                      </a:r>
                      <a:r>
                        <a:rPr lang="en-US" alt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  <a:tr h="524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學校放學</a:t>
                      </a:r>
                      <a:endParaRPr lang="zh-TW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82880" marR="57150" marT="57150" marB="57150" anchor="ctr"/>
                </a:tc>
              </a:tr>
            </a:tbl>
          </a:graphicData>
        </a:graphic>
      </p:graphicFrame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這是一般日常課程。</a:t>
            </a:r>
          </a:p>
        </p:txBody>
      </p:sp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請每日攜帶這些物品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dirty="0"/>
              <a:t>2 號鉛筆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dirty="0"/>
              <a:t>不可攜帶這些物品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dirty="0"/>
              <a:t>電子裝置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用品</a:t>
            </a:r>
          </a:p>
        </p:txBody>
      </p:sp>
    </p:spTree>
    <p:extLst>
      <p:ext uri="{BB962C8B-B14F-4D97-AF65-F5344CB8AC3E}">
        <p14:creationId xmlns:p14="http://schemas.microsoft.com/office/powerpoint/2010/main" val="21463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資料來源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圖書館</a:t>
            </a:r>
          </a:p>
          <a:p>
            <a:pPr lvl="0"/>
            <a:r>
              <a:rPr lang="zh-TW" dirty="0"/>
              <a:t>電腦實驗室</a:t>
            </a:r>
          </a:p>
          <a:p>
            <a:pPr lvl="0"/>
            <a:r>
              <a:rPr lang="zh-TW" dirty="0"/>
              <a:t>教師教具</a:t>
            </a:r>
          </a:p>
          <a:p>
            <a:pPr lvl="0"/>
            <a:r>
              <a:rPr lang="zh-TW" dirty="0"/>
              <a:t>家長志工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問題？</a:t>
            </a:r>
          </a:p>
        </p:txBody>
      </p:sp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讓我們好好</a:t>
            </a:r>
            <a:r>
              <a:rPr dirty="0"/>
              <a:t/>
            </a:r>
            <a:br>
              <a:rPr dirty="0"/>
            </a:br>
            <a:r>
              <a:rPr lang="zh-TW" dirty="0"/>
              <a:t>享受這一年！</a:t>
            </a:r>
          </a:p>
        </p:txBody>
      </p:sp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了解我們這一班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dirty="0"/>
              <a:t>導師</a:t>
            </a:r>
          </a:p>
          <a:p>
            <a:r>
              <a:rPr lang="zh-TW" dirty="0"/>
              <a:t>班級目標和社群</a:t>
            </a:r>
          </a:p>
          <a:p>
            <a:r>
              <a:rPr lang="zh-TW" dirty="0"/>
              <a:t>宗旨</a:t>
            </a:r>
          </a:p>
          <a:p>
            <a:r>
              <a:rPr lang="zh-TW" altLang="en-US" dirty="0"/>
              <a:t>作業和戶外教學</a:t>
            </a:r>
            <a:endParaRPr 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dirty="0"/>
              <a:t>課程表 / 遲到</a:t>
            </a:r>
          </a:p>
          <a:p>
            <a:r>
              <a:rPr lang="zh-TW" dirty="0"/>
              <a:t>用品</a:t>
            </a:r>
          </a:p>
          <a:p>
            <a:r>
              <a:rPr lang="zh-TW" dirty="0"/>
              <a:t>協助說明 </a:t>
            </a:r>
          </a:p>
          <a:p>
            <a:r>
              <a:rPr lang="zh-TW" dirty="0"/>
              <a:t>問題？ </a:t>
            </a:r>
          </a:p>
        </p:txBody>
      </p:sp>
    </p:spTree>
    <p:extLst>
      <p:ext uri="{BB962C8B-B14F-4D97-AF65-F5344CB8AC3E}">
        <p14:creationId xmlns:p14="http://schemas.microsoft.com/office/powerpoint/2010/main" val="8100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我的經歷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dirty="0"/>
              <a:t>我教學經驗長達 x 年。</a:t>
            </a:r>
          </a:p>
          <a:p>
            <a:r>
              <a:rPr lang="zh-TW" dirty="0"/>
              <a:t>曾任教於 x 年級和 x 年級。</a:t>
            </a:r>
          </a:p>
          <a:p>
            <a:r>
              <a:rPr lang="zh-TW" dirty="0"/>
              <a:t>分享一個有趣的課堂故事…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/>
              <a:t>我的背景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dirty="0"/>
              <a:t>我生長於 [城市或鄉鎮]。</a:t>
            </a:r>
          </a:p>
          <a:p>
            <a:r>
              <a:rPr lang="zh-TW" dirty="0"/>
              <a:t>我上 [小學名稱]、 [高中名稱] ，和 [大學名稱]。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了解我</a:t>
            </a:r>
          </a:p>
        </p:txBody>
      </p:sp>
    </p:spTree>
    <p:extLst>
      <p:ext uri="{BB962C8B-B14F-4D97-AF65-F5344CB8AC3E}">
        <p14:creationId xmlns:p14="http://schemas.microsoft.com/office/powerpoint/2010/main" val="2448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我的家庭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/>
              <a:t>我的配偶 / 伴侶</a:t>
            </a:r>
          </a:p>
          <a:p>
            <a:r>
              <a:rPr lang="zh-TW" dirty="0"/>
              <a:t>我們的孩子</a:t>
            </a:r>
          </a:p>
          <a:p>
            <a:r>
              <a:rPr lang="zh-TW" dirty="0"/>
              <a:t>我們的寵物</a:t>
            </a:r>
          </a:p>
        </p:txBody>
      </p:sp>
    </p:spTree>
    <p:extLst>
      <p:ext uri="{BB962C8B-B14F-4D97-AF65-F5344CB8AC3E}">
        <p14:creationId xmlns:p14="http://schemas.microsoft.com/office/powerpoint/2010/main" val="28951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嗜好 / 興趣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滑雪</a:t>
            </a:r>
          </a:p>
          <a:p>
            <a:pPr lvl="0"/>
            <a:r>
              <a:rPr lang="zh-TW" dirty="0"/>
              <a:t>閱讀推理小說</a:t>
            </a:r>
          </a:p>
          <a:p>
            <a:pPr lvl="0"/>
            <a:r>
              <a:rPr lang="zh-TW" dirty="0"/>
              <a:t>攝影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聯絡方式 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電子郵件： </a:t>
            </a:r>
          </a:p>
          <a:p>
            <a:pPr lvl="0"/>
            <a:r>
              <a:rPr lang="zh-TW" dirty="0"/>
              <a:t>電話：</a:t>
            </a:r>
          </a:p>
          <a:p>
            <a:pPr lvl="0"/>
            <a:r>
              <a:rPr lang="zh-TW" dirty="0"/>
              <a:t>課堂網站： 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班級目標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dirty="0"/>
              <a:t>學習新的技能 </a:t>
            </a:r>
          </a:p>
          <a:p>
            <a:pPr lvl="0"/>
            <a:r>
              <a:rPr lang="zh-TW" dirty="0"/>
              <a:t>探索新的興趣</a:t>
            </a:r>
          </a:p>
          <a:p>
            <a:pPr lvl="0"/>
            <a:r>
              <a:rPr lang="zh-TW" dirty="0"/>
              <a:t>結交新朋友</a:t>
            </a:r>
          </a:p>
          <a:p>
            <a:pPr lvl="0"/>
            <a:r>
              <a:rPr lang="zh-TW" dirty="0"/>
              <a:t>盡情享受，彼此互相支援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教室團體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marL="45720" lvl="0" indent="0">
              <a:buNone/>
            </a:pPr>
            <a:r>
              <a:rPr lang="zh-TW" dirty="0"/>
              <a:t>我們的班規會協助我們彼此和睦相處： </a:t>
            </a:r>
          </a:p>
          <a:p>
            <a:r>
              <a:rPr lang="zh-TW" dirty="0"/>
              <a:t>請尊重他人，負責任</a:t>
            </a:r>
          </a:p>
          <a:p>
            <a:r>
              <a:rPr lang="zh-TW" dirty="0"/>
              <a:t>請遵守秩序</a:t>
            </a:r>
          </a:p>
          <a:p>
            <a:r>
              <a:rPr lang="zh-TW" dirty="0"/>
              <a:t>請準時</a:t>
            </a:r>
          </a:p>
          <a:p>
            <a:r>
              <a:rPr lang="zh-TW" dirty="0"/>
              <a:t>請做好課前準備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DE4BEE2-1A4B-4E4D-9195-085BD14905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小學返校簡報 (寬螢幕)</Template>
  <TotalTime>0</TotalTime>
  <Words>476</Words>
  <Application>Microsoft Office PowerPoint</Application>
  <PresentationFormat>寬螢幕</PresentationFormat>
  <Paragraphs>111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新細明體</vt:lpstr>
      <vt:lpstr>Arial</vt:lpstr>
      <vt:lpstr>Cambria</vt:lpstr>
      <vt:lpstr>Times New Roman</vt:lpstr>
      <vt:lpstr>Back to School 16x9</vt:lpstr>
      <vt:lpstr>學生們，歡迎！</vt:lpstr>
      <vt:lpstr>教室時程表</vt:lpstr>
      <vt:lpstr>了解我們這一班</vt:lpstr>
      <vt:lpstr>了解我</vt:lpstr>
      <vt:lpstr>我的家庭</vt:lpstr>
      <vt:lpstr>嗜好 / 興趣</vt:lpstr>
      <vt:lpstr>聯絡方式 </vt:lpstr>
      <vt:lpstr>班級目標</vt:lpstr>
      <vt:lpstr>教室團體</vt:lpstr>
      <vt:lpstr>課程主題</vt:lpstr>
      <vt:lpstr>閱讀</vt:lpstr>
      <vt:lpstr>寫作</vt:lpstr>
      <vt:lpstr>數學</vt:lpstr>
      <vt:lpstr>科學與科技</vt:lpstr>
      <vt:lpstr>社會研究</vt:lpstr>
      <vt:lpstr>音樂與藝術</vt:lpstr>
      <vt:lpstr>家庭作業</vt:lpstr>
      <vt:lpstr>戶外教學</vt:lpstr>
      <vt:lpstr>遲到</vt:lpstr>
      <vt:lpstr>用品</vt:lpstr>
      <vt:lpstr>資料來源</vt:lpstr>
      <vt:lpstr>問題？</vt:lpstr>
      <vt:lpstr>讓我們好好 享受這一年！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2013-09-24T08:52:39Z</dcterms:created>
  <dcterms:modified xsi:type="dcterms:W3CDTF">2013-09-24T08:55:56Z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</Properties>
</file>