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95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A5136-2B3A-4463-99F6-A3464E427380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83C8-088F-4EAD-A563-07CC02B6D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35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83C8-088F-4EAD-A563-07CC02B6DF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10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4060-459F-4E08-9492-F3AE61E5B6FD}" type="datetimeFigureOut">
              <a:rPr lang="zh-TW" altLang="en-US" smtClean="0"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D9A2-1B4C-4441-96AA-B53D5FD3E2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環遊世界</a:t>
            </a:r>
            <a:r>
              <a:rPr lang="en-US" altLang="zh-TW" dirty="0" smtClean="0"/>
              <a:t>80</a:t>
            </a:r>
            <a:r>
              <a:rPr lang="zh-TW" altLang="en-US" dirty="0" smtClean="0"/>
              <a:t>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烽火之旅</a:t>
            </a:r>
            <a:endParaRPr lang="en-US" altLang="zh-TW" dirty="0" smtClean="0"/>
          </a:p>
          <a:p>
            <a:r>
              <a:rPr lang="zh-TW" altLang="en-US" dirty="0"/>
              <a:t>金字塔探</a:t>
            </a:r>
            <a:r>
              <a:rPr lang="zh-TW" altLang="en-US" dirty="0" smtClean="0"/>
              <a:t>密</a:t>
            </a:r>
            <a:endParaRPr lang="en-US" altLang="zh-TW" dirty="0" smtClean="0"/>
          </a:p>
          <a:p>
            <a:r>
              <a:rPr lang="zh-TW" altLang="en-US" dirty="0"/>
              <a:t>帆船飯店自由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zh-TW" altLang="en-US" dirty="0"/>
              <a:t>極地之</a:t>
            </a:r>
            <a:r>
              <a:rPr lang="zh-TW" altLang="en-US" dirty="0" smtClean="0"/>
              <a:t>旅</a:t>
            </a:r>
            <a:endParaRPr lang="en-US" altLang="zh-TW" dirty="0" smtClean="0"/>
          </a:p>
          <a:p>
            <a:r>
              <a:rPr lang="zh-TW" altLang="en-US" dirty="0"/>
              <a:t>北極海看</a:t>
            </a:r>
            <a:r>
              <a:rPr lang="zh-TW" altLang="en-US" dirty="0" smtClean="0"/>
              <a:t>極光</a:t>
            </a:r>
            <a:endParaRPr lang="en-US" altLang="zh-TW" dirty="0" smtClean="0"/>
          </a:p>
          <a:p>
            <a:r>
              <a:rPr lang="zh-TW" altLang="en-US" dirty="0"/>
              <a:t>南極企鵝共舞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如螢幕大小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環遊世界80天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2</cp:revision>
  <dcterms:created xsi:type="dcterms:W3CDTF">2009-05-14T14:37:37Z</dcterms:created>
  <dcterms:modified xsi:type="dcterms:W3CDTF">2013-09-25T05:55:40Z</dcterms:modified>
</cp:coreProperties>
</file>