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79" autoAdjust="0"/>
    <p:restoredTop sz="94600" autoAdjust="0"/>
  </p:normalViewPr>
  <p:slideViewPr>
    <p:cSldViewPr>
      <p:cViewPr varScale="1">
        <p:scale>
          <a:sx n="53" d="100"/>
          <a:sy n="53" d="100"/>
        </p:scale>
        <p:origin x="52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143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6FB2D-597B-4E9F-BB91-82CF56B7DAB7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B6AF1-1E32-41E3-AB0A-BC7CA6B8F7C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595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B6AF1-1E32-41E3-AB0A-BC7CA6B8F7C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250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B6AF1-1E32-41E3-AB0A-BC7CA6B8F7C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264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B6AF1-1E32-41E3-AB0A-BC7CA6B8F7C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33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rgbClr val="0070C0"/>
          </a:solidFill>
          <a:latin typeface="華康新綜藝體 Std W9" panose="040B0900000000000000" pitchFamily="82" charset="-120"/>
          <a:ea typeface="華康新綜藝體 Std W9" panose="040B0900000000000000" pitchFamily="82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勝利的人生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主講：魁哥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迎向勝利的人生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天生我才必有用</a:t>
            </a:r>
            <a:endParaRPr lang="en-US" altLang="zh-TW" dirty="0" smtClean="0"/>
          </a:p>
          <a:p>
            <a:r>
              <a:rPr lang="zh-TW" altLang="en-US" dirty="0" smtClean="0"/>
              <a:t>認識自我</a:t>
            </a:r>
            <a:endParaRPr lang="en-US" altLang="zh-TW" dirty="0" smtClean="0"/>
          </a:p>
          <a:p>
            <a:r>
              <a:rPr lang="zh-TW" altLang="en-US" dirty="0" smtClean="0"/>
              <a:t>自我肯定</a:t>
            </a:r>
            <a:endParaRPr lang="en-US" altLang="zh-TW" dirty="0" smtClean="0"/>
          </a:p>
          <a:p>
            <a:r>
              <a:rPr lang="zh-TW" altLang="en-US" dirty="0" smtClean="0"/>
              <a:t>勤勞樸實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認識自</a:t>
            </a:r>
            <a:r>
              <a:rPr lang="zh-TW" altLang="en-US" dirty="0"/>
              <a:t>我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自我評估</a:t>
            </a:r>
            <a:endParaRPr lang="en-US" altLang="zh-TW" dirty="0" smtClean="0"/>
          </a:p>
          <a:p>
            <a:r>
              <a:rPr lang="zh-TW" altLang="en-US" dirty="0" smtClean="0"/>
              <a:t>不好高騖遠</a:t>
            </a:r>
            <a:endParaRPr lang="en-US" altLang="zh-TW" dirty="0" smtClean="0"/>
          </a:p>
          <a:p>
            <a:r>
              <a:rPr lang="zh-TW" altLang="en-US" dirty="0" smtClean="0"/>
              <a:t>不忘自菲薄</a:t>
            </a:r>
            <a:endParaRPr lang="en-US" altLang="zh-TW" dirty="0" smtClean="0"/>
          </a:p>
          <a:p>
            <a:r>
              <a:rPr lang="zh-TW" altLang="en-US" dirty="0" smtClean="0"/>
              <a:t>中庸之道</a:t>
            </a:r>
            <a:endParaRPr lang="en-US" altLang="zh-TW" dirty="0" smtClean="0"/>
          </a:p>
          <a:p>
            <a:r>
              <a:rPr lang="zh-TW" altLang="en-US" dirty="0" smtClean="0"/>
              <a:t>他人觀察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39</Words>
  <Application>Microsoft Office PowerPoint</Application>
  <PresentationFormat>如螢幕大小 (4:3)</PresentationFormat>
  <Paragraphs>16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華康新綜藝體 Std W9</vt:lpstr>
      <vt:lpstr>新細明體</vt:lpstr>
      <vt:lpstr>Arial</vt:lpstr>
      <vt:lpstr>Calibri</vt:lpstr>
      <vt:lpstr>Office 佈景主題</vt:lpstr>
      <vt:lpstr>勝利的人生</vt:lpstr>
      <vt:lpstr>迎向勝利的人生</vt:lpstr>
      <vt:lpstr>認識自我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勝利的人生</dc:title>
  <dc:creator>user</dc:creator>
  <cp:lastModifiedBy>Jiin-Kwei Hung</cp:lastModifiedBy>
  <cp:revision>3</cp:revision>
  <dcterms:created xsi:type="dcterms:W3CDTF">2009-05-14T08:18:10Z</dcterms:created>
  <dcterms:modified xsi:type="dcterms:W3CDTF">2013-09-25T08:04:46Z</dcterms:modified>
</cp:coreProperties>
</file>