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DFC0-4998-481C-81C4-DEB68EEE48E2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A032A-EB75-4D70-8217-9C47772A5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6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A032A-EB75-4D70-8217-9C47772A5AE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90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A032A-EB75-4D70-8217-9C47772A5AE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1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A032A-EB75-4D70-8217-9C47772A5AE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CCE7-2DCA-4BCF-9AA4-D3606A0C9BC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2B93-CA3A-4226-92E1-63C578B320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我的</a:t>
            </a:r>
            <a:r>
              <a:rPr lang="en-US" altLang="zh-TW" dirty="0" smtClean="0"/>
              <a:t>101</a:t>
            </a:r>
            <a:r>
              <a:rPr lang="zh-TW" altLang="en-US" dirty="0" smtClean="0"/>
              <a:t>天方之旅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雨星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自助遊中東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華航直飛阿杜達比</a:t>
            </a:r>
            <a:endParaRPr lang="en-US" altLang="zh-TW" dirty="0" smtClean="0"/>
          </a:p>
          <a:p>
            <a:r>
              <a:rPr lang="zh-TW" altLang="en-US" dirty="0" smtClean="0"/>
              <a:t>機場租車</a:t>
            </a:r>
            <a:endParaRPr lang="en-US" altLang="zh-TW" dirty="0" smtClean="0"/>
          </a:p>
          <a:p>
            <a:r>
              <a:rPr lang="zh-TW" altLang="en-US" dirty="0" smtClean="0"/>
              <a:t>深夜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點開車往杜拜</a:t>
            </a:r>
            <a:endParaRPr lang="en-US" altLang="zh-TW" dirty="0" smtClean="0"/>
          </a:p>
          <a:p>
            <a:r>
              <a:rPr lang="zh-TW" altLang="en-US" dirty="0" smtClean="0"/>
              <a:t>凌晨</a:t>
            </a:r>
            <a:r>
              <a:rPr lang="en-US" altLang="zh-TW" dirty="0" smtClean="0"/>
              <a:t>5</a:t>
            </a:r>
            <a:r>
              <a:rPr lang="zh-TW" altLang="en-US" dirty="0" smtClean="0"/>
              <a:t>點抵達杜拜</a:t>
            </a:r>
            <a:endParaRPr lang="en-US" altLang="zh-TW" dirty="0" smtClean="0"/>
          </a:p>
          <a:p>
            <a:r>
              <a:rPr lang="zh-TW" altLang="en-US" dirty="0" smtClean="0"/>
              <a:t>路邊睡覺直到天亮</a:t>
            </a:r>
            <a:endParaRPr lang="en-US" altLang="zh-TW" dirty="0" smtClean="0"/>
          </a:p>
          <a:p>
            <a:r>
              <a:rPr lang="en-US" altLang="zh-TW" dirty="0" smtClean="0"/>
              <a:t>9</a:t>
            </a:r>
            <a:r>
              <a:rPr lang="zh-TW" altLang="en-US" dirty="0" smtClean="0"/>
              <a:t>點芝麻開門入住帆船飯店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初體</a:t>
            </a:r>
            <a:r>
              <a:rPr lang="zh-TW" altLang="en-US" dirty="0"/>
              <a:t>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海底餐廳</a:t>
            </a:r>
            <a:endParaRPr lang="en-US" altLang="zh-TW" dirty="0" smtClean="0"/>
          </a:p>
          <a:p>
            <a:r>
              <a:rPr lang="zh-TW" altLang="en-US" dirty="0" smtClean="0"/>
              <a:t>阿拉伯女人的面紗</a:t>
            </a:r>
            <a:endParaRPr lang="en-US" altLang="zh-TW" dirty="0" smtClean="0"/>
          </a:p>
          <a:p>
            <a:r>
              <a:rPr lang="zh-TW" altLang="en-US" dirty="0" smtClean="0"/>
              <a:t>杜拜淘金記</a:t>
            </a:r>
            <a:endParaRPr lang="en-US" altLang="zh-TW" dirty="0" smtClean="0"/>
          </a:p>
          <a:p>
            <a:r>
              <a:rPr lang="zh-TW" altLang="en-US" dirty="0" smtClean="0"/>
              <a:t>夜遊沙漠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如螢幕大小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Calibri</vt:lpstr>
      <vt:lpstr>Office 佈景主題</vt:lpstr>
      <vt:lpstr>我的101天方之旅</vt:lpstr>
      <vt:lpstr>自助遊中東</vt:lpstr>
      <vt:lpstr>初體驗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我的101天方之旅</dc:title>
  <dc:creator>洪錦魁</dc:creator>
  <cp:lastModifiedBy>Jiin-Kwei Hung</cp:lastModifiedBy>
  <cp:revision>2</cp:revision>
  <dcterms:created xsi:type="dcterms:W3CDTF">2009-05-16T03:13:53Z</dcterms:created>
  <dcterms:modified xsi:type="dcterms:W3CDTF">2013-09-25T09:05:48Z</dcterms:modified>
</cp:coreProperties>
</file>