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62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D7B48-C1ED-498E-9FB7-814E2D0DC7EE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9D81E-35AC-4488-82B0-1FC66ACED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351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57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835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74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audio" Target="../media/audio1.wav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audio" Target="../media/audio1.wav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華康新綜藝體 Std W7" pitchFamily="82" charset="-120"/>
                <a:ea typeface="華康新綜藝體 Std W7" pitchFamily="82" charset="-120"/>
              </a:rPr>
              <a:t>美國自助遊</a:t>
            </a:r>
            <a:endParaRPr lang="zh-TW" altLang="en-US" dirty="0">
              <a:latin typeface="華康新綜藝體 Std W7" pitchFamily="82" charset="-120"/>
              <a:ea typeface="華康新綜藝體 Std W7" pitchFamily="82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7290" y="4786322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華康勘亭流 Std W9" pitchFamily="66" charset="-120"/>
                <a:ea typeface="華康勘亭流 Std W9" pitchFamily="66" charset="-120"/>
              </a:rPr>
              <a:t>洪錦魁</a:t>
            </a:r>
            <a:endParaRPr lang="en-US" altLang="zh-TW" dirty="0" smtClean="0">
              <a:solidFill>
                <a:srgbClr val="0070C0"/>
              </a:solidFill>
              <a:latin typeface="華康勘亭流 Std W9" pitchFamily="66" charset="-120"/>
              <a:ea typeface="華康勘亭流 Std W9" pitchFamily="66" charset="-120"/>
            </a:endParaRPr>
          </a:p>
          <a:p>
            <a:endParaRPr lang="en-US" altLang="zh-TW" dirty="0"/>
          </a:p>
          <a:p>
            <a:r>
              <a:rPr lang="zh-TW" altLang="en-US" sz="4000" dirty="0" smtClean="0">
                <a:solidFill>
                  <a:schemeClr val="tx1"/>
                </a:solidFill>
                <a:latin typeface="華康新綜藝體 Std W9" pitchFamily="82" charset="-120"/>
                <a:ea typeface="華康新綜藝體 Std W9" pitchFamily="82" charset="-120"/>
              </a:rPr>
              <a:t>魁哥旅行社</a:t>
            </a:r>
            <a:endParaRPr lang="zh-TW" altLang="en-US" sz="4000" dirty="0">
              <a:solidFill>
                <a:schemeClr val="tx1"/>
              </a:solidFill>
              <a:latin typeface="華康新綜藝體 Std W9" pitchFamily="82" charset="-120"/>
              <a:ea typeface="華康新綜藝體 Std W9" pitchFamily="82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dissolve/>
        <p:sndAc>
          <p:stSnd>
            <p:snd r:embed="rId3" name="laser.wav"/>
          </p:stSnd>
        </p:sndAc>
      </p:transition>
    </mc:Choice>
    <mc:Fallback xmlns="">
      <p:transition spd="slow">
        <p:dissolve/>
        <p:sndAc>
          <p:stSnd>
            <p:snd r:embed="rId4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陸上交</a:t>
            </a:r>
            <a:r>
              <a:rPr lang="zh-TW" altLang="en-US" dirty="0"/>
              <a:t>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租車需知</a:t>
            </a:r>
            <a:endParaRPr lang="en-US" altLang="zh-TW" dirty="0" smtClean="0"/>
          </a:p>
          <a:p>
            <a:r>
              <a:rPr lang="zh-TW" altLang="en-US" dirty="0" smtClean="0"/>
              <a:t>駕車注意事項</a:t>
            </a:r>
            <a:endParaRPr lang="en-US" altLang="zh-TW" dirty="0" smtClean="0"/>
          </a:p>
          <a:p>
            <a:r>
              <a:rPr lang="zh-TW" altLang="en-US" dirty="0" smtClean="0"/>
              <a:t>認識高速公路</a:t>
            </a:r>
            <a:endParaRPr lang="en-US" altLang="zh-TW" dirty="0" smtClean="0"/>
          </a:p>
          <a:p>
            <a:r>
              <a:rPr lang="zh-TW" altLang="en-US" dirty="0" smtClean="0"/>
              <a:t>汽車旅館</a:t>
            </a:r>
            <a:endParaRPr lang="en-US" altLang="zh-TW" dirty="0" smtClean="0"/>
          </a:p>
          <a:p>
            <a:r>
              <a:rPr lang="zh-TW" altLang="en-US" dirty="0" smtClean="0"/>
              <a:t>自助加油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429124" y="1500174"/>
            <a:ext cx="40386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wheel spokes="1"/>
        <p:sndAc>
          <p:stSnd>
            <p:snd r:embed="rId3" name="laser.wav"/>
          </p:stSnd>
        </p:sndAc>
      </p:transition>
    </mc:Choice>
    <mc:Fallback xmlns="">
      <p:transition spd="slow">
        <p:wheel spokes="1"/>
        <p:sndAc>
          <p:stSnd>
            <p:snd r:embed="rId5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著名的風景點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57158" y="1571612"/>
            <a:ext cx="4038600" cy="4525963"/>
          </a:xfrm>
        </p:spPr>
        <p:txBody>
          <a:bodyPr/>
          <a:lstStyle/>
          <a:p>
            <a:r>
              <a:rPr lang="zh-TW" altLang="en-US" dirty="0" smtClean="0"/>
              <a:t>大峽谷</a:t>
            </a:r>
            <a:endParaRPr lang="en-US" altLang="zh-TW" dirty="0" smtClean="0"/>
          </a:p>
          <a:p>
            <a:r>
              <a:rPr lang="zh-TW" altLang="en-US" dirty="0" smtClean="0"/>
              <a:t>黃石國家公園</a:t>
            </a:r>
            <a:endParaRPr lang="en-US" altLang="zh-TW" dirty="0" smtClean="0"/>
          </a:p>
          <a:p>
            <a:r>
              <a:rPr lang="zh-TW" altLang="en-US" dirty="0" smtClean="0"/>
              <a:t>優勝美地國家公園</a:t>
            </a:r>
            <a:endParaRPr lang="en-US" altLang="zh-TW" dirty="0" smtClean="0"/>
          </a:p>
          <a:p>
            <a:r>
              <a:rPr lang="zh-TW" altLang="en-US" dirty="0" smtClean="0"/>
              <a:t>尼加拉瓜大瀑布</a:t>
            </a:r>
            <a:endParaRPr lang="en-US" altLang="zh-TW" dirty="0" smtClean="0"/>
          </a:p>
          <a:p>
            <a:r>
              <a:rPr lang="zh-TW" altLang="en-US" dirty="0" smtClean="0"/>
              <a:t>拉希摩</a:t>
            </a:r>
            <a:r>
              <a:rPr lang="zh-TW" altLang="en-US" dirty="0"/>
              <a:t>山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714488"/>
            <a:ext cx="4038600" cy="252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split orient="vert"/>
        <p:sndAc>
          <p:stSnd>
            <p:snd r:embed="rId3" name="laser.wav"/>
          </p:stSnd>
        </p:sndAc>
      </p:transition>
    </mc:Choice>
    <mc:Fallback xmlns="">
      <p:transition spd="slow">
        <p:split orient="vert"/>
        <p:sndAc>
          <p:stSnd>
            <p:snd r:embed="rId5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41</Words>
  <Application>Microsoft Office PowerPoint</Application>
  <PresentationFormat>如螢幕大小 (4:3)</PresentationFormat>
  <Paragraphs>19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華康勘亭流 Std W9</vt:lpstr>
      <vt:lpstr>華康新綜藝體 Std W7</vt:lpstr>
      <vt:lpstr>華康新綜藝體 Std W9</vt:lpstr>
      <vt:lpstr>新細明體</vt:lpstr>
      <vt:lpstr>Arial</vt:lpstr>
      <vt:lpstr>Calibri</vt:lpstr>
      <vt:lpstr>Office 佈景主題</vt:lpstr>
      <vt:lpstr>美國自助遊</vt:lpstr>
      <vt:lpstr>陸上交通</vt:lpstr>
      <vt:lpstr>著名的風景點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洪錦魁</dc:creator>
  <cp:lastModifiedBy>Jiin-Kwei Hung</cp:lastModifiedBy>
  <cp:revision>20</cp:revision>
  <dcterms:created xsi:type="dcterms:W3CDTF">2009-05-17T16:02:24Z</dcterms:created>
  <dcterms:modified xsi:type="dcterms:W3CDTF">2013-09-27T07:35:36Z</dcterms:modified>
</cp:coreProperties>
</file>