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9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4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0100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陸上交通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著名的風景點</a:t>
            </a:r>
            <a:endParaRPr lang="en-US" altLang="zh-TW" dirty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</p:txBody>
      </p:sp>
      <p:pic>
        <p:nvPicPr>
          <p:cNvPr id="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143248"/>
            <a:ext cx="578278" cy="3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</Words>
  <Application>Microsoft Office PowerPoint</Application>
  <PresentationFormat>如螢幕大小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華康勘亭流 Std W9</vt:lpstr>
      <vt:lpstr>華康新綜藝體 Std W7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10</cp:revision>
  <dcterms:created xsi:type="dcterms:W3CDTF">2009-05-17T16:02:24Z</dcterms:created>
  <dcterms:modified xsi:type="dcterms:W3CDTF">2013-09-27T08:17:46Z</dcterms:modified>
</cp:coreProperties>
</file>