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52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D7B48-C1ED-498E-9FB7-814E2D0DC7EE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9D81E-35AC-4488-82B0-1FC66ACEDBC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691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790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751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47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 cstate="print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517D-25DE-4F50-8A53-2CAF08B66416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8C94E-B3E4-4942-A131-7FBE4C5903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785794"/>
            <a:ext cx="7772400" cy="1470025"/>
          </a:xfrm>
        </p:spPr>
        <p:txBody>
          <a:bodyPr/>
          <a:lstStyle/>
          <a:p>
            <a:r>
              <a:rPr lang="zh-TW" altLang="en-US" dirty="0" smtClean="0">
                <a:latin typeface="華康新綜藝體 Std W7" pitchFamily="82" charset="-120"/>
                <a:ea typeface="華康新綜藝體 Std W7" pitchFamily="82" charset="-120"/>
              </a:rPr>
              <a:t>美國自助遊</a:t>
            </a:r>
            <a:endParaRPr lang="zh-TW" altLang="en-US" dirty="0">
              <a:latin typeface="華康新綜藝體 Std W7" pitchFamily="82" charset="-120"/>
              <a:ea typeface="華康新綜藝體 Std W7" pitchFamily="82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00100" y="2428868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 smtClean="0">
                <a:solidFill>
                  <a:srgbClr val="0070C0"/>
                </a:solidFill>
                <a:latin typeface="華康勘亭流 Std W9" pitchFamily="66" charset="-120"/>
                <a:ea typeface="華康勘亭流 Std W9" pitchFamily="66" charset="-120"/>
              </a:rPr>
              <a:t>陸上交通</a:t>
            </a:r>
            <a:endParaRPr lang="en-US" altLang="zh-TW" dirty="0" smtClean="0">
              <a:solidFill>
                <a:srgbClr val="0070C0"/>
              </a:solidFill>
              <a:latin typeface="華康勘亭流 Std W9" pitchFamily="66" charset="-120"/>
              <a:ea typeface="華康勘亭流 Std W9" pitchFamily="66" charset="-120"/>
            </a:endParaRPr>
          </a:p>
          <a:p>
            <a:pPr algn="l"/>
            <a:r>
              <a:rPr lang="zh-TW" altLang="en-US" dirty="0" smtClean="0">
                <a:solidFill>
                  <a:srgbClr val="0070C0"/>
                </a:solidFill>
                <a:latin typeface="華康勘亭流 Std W9" pitchFamily="66" charset="-120"/>
                <a:ea typeface="華康勘亭流 Std W9" pitchFamily="66" charset="-120"/>
              </a:rPr>
              <a:t>著名的風景點</a:t>
            </a:r>
            <a:endParaRPr lang="en-US" altLang="zh-TW" dirty="0">
              <a:solidFill>
                <a:srgbClr val="0070C0"/>
              </a:solidFill>
              <a:latin typeface="華康勘亭流 Std W9" pitchFamily="66" charset="-120"/>
              <a:ea typeface="華康勘亭流 Std W9" pitchFamily="66" charset="-120"/>
            </a:endParaRPr>
          </a:p>
        </p:txBody>
      </p:sp>
      <p:pic>
        <p:nvPicPr>
          <p:cNvPr id="4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3143248"/>
            <a:ext cx="578278" cy="361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413"/>
    </mc:Choice>
    <mc:Fallback>
      <p:transition spd="slow" advTm="1641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陸上交</a:t>
            </a:r>
            <a:r>
              <a:rPr lang="zh-TW" altLang="en-US" dirty="0"/>
              <a:t>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租車需知</a:t>
            </a:r>
            <a:endParaRPr lang="en-US" altLang="zh-TW" dirty="0" smtClean="0"/>
          </a:p>
          <a:p>
            <a:r>
              <a:rPr lang="zh-TW" altLang="en-US" dirty="0" smtClean="0"/>
              <a:t>駕車注意事項</a:t>
            </a:r>
            <a:endParaRPr lang="en-US" altLang="zh-TW" dirty="0" smtClean="0"/>
          </a:p>
          <a:p>
            <a:r>
              <a:rPr lang="zh-TW" altLang="en-US" dirty="0" smtClean="0"/>
              <a:t>認識高速公路</a:t>
            </a:r>
            <a:endParaRPr lang="en-US" altLang="zh-TW" dirty="0" smtClean="0"/>
          </a:p>
          <a:p>
            <a:r>
              <a:rPr lang="zh-TW" altLang="en-US" dirty="0" smtClean="0"/>
              <a:t>汽車旅館</a:t>
            </a:r>
            <a:endParaRPr lang="en-US" altLang="zh-TW" dirty="0" smtClean="0"/>
          </a:p>
          <a:p>
            <a:r>
              <a:rPr lang="zh-TW" altLang="en-US" dirty="0" smtClean="0"/>
              <a:t>自助加油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500174"/>
            <a:ext cx="403860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351"/>
    </mc:Choice>
    <mc:Fallback>
      <p:transition spd="slow" advTm="1535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著名的風景點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57158" y="1571612"/>
            <a:ext cx="4038600" cy="4525963"/>
          </a:xfrm>
        </p:spPr>
        <p:txBody>
          <a:bodyPr/>
          <a:lstStyle/>
          <a:p>
            <a:r>
              <a:rPr lang="zh-TW" altLang="en-US" dirty="0" smtClean="0"/>
              <a:t>大峽谷</a:t>
            </a:r>
            <a:endParaRPr lang="en-US" altLang="zh-TW" dirty="0" smtClean="0"/>
          </a:p>
          <a:p>
            <a:r>
              <a:rPr lang="zh-TW" altLang="en-US" dirty="0" smtClean="0"/>
              <a:t>黃石國家公園</a:t>
            </a:r>
            <a:endParaRPr lang="en-US" altLang="zh-TW" dirty="0" smtClean="0"/>
          </a:p>
          <a:p>
            <a:r>
              <a:rPr lang="zh-TW" altLang="en-US" dirty="0" smtClean="0"/>
              <a:t>優勝美地國家公園</a:t>
            </a:r>
            <a:endParaRPr lang="en-US" altLang="zh-TW" dirty="0" smtClean="0"/>
          </a:p>
          <a:p>
            <a:r>
              <a:rPr lang="zh-TW" altLang="en-US" dirty="0" smtClean="0"/>
              <a:t>尼加拉瓜大瀑布</a:t>
            </a:r>
            <a:endParaRPr lang="en-US" altLang="zh-TW" dirty="0" smtClean="0"/>
          </a:p>
          <a:p>
            <a:r>
              <a:rPr lang="zh-TW" altLang="en-US" dirty="0" smtClean="0"/>
              <a:t>拉希摩</a:t>
            </a:r>
            <a:r>
              <a:rPr lang="zh-TW" altLang="en-US" dirty="0"/>
              <a:t>山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714488"/>
            <a:ext cx="4038600" cy="252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動作按鈕: 首頁 3">
            <a:hlinkClick r:id="" action="ppaction://hlinkshowjump?jump=firstslide" highlightClick="1"/>
          </p:cNvPr>
          <p:cNvSpPr/>
          <p:nvPr/>
        </p:nvSpPr>
        <p:spPr>
          <a:xfrm>
            <a:off x="1259632" y="4365104"/>
            <a:ext cx="1224136" cy="122413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555"/>
    </mc:Choice>
    <mc:Fallback>
      <p:transition spd="slow" advTm="22555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43</Words>
  <Application>Microsoft Office PowerPoint</Application>
  <PresentationFormat>如螢幕大小 (4:3)</PresentationFormat>
  <Paragraphs>18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華康勘亭流 Std W9</vt:lpstr>
      <vt:lpstr>華康新綜藝體 Std W7</vt:lpstr>
      <vt:lpstr>新細明體</vt:lpstr>
      <vt:lpstr>Arial</vt:lpstr>
      <vt:lpstr>Calibri</vt:lpstr>
      <vt:lpstr>Office 佈景主題</vt:lpstr>
      <vt:lpstr>美國自助遊</vt:lpstr>
      <vt:lpstr>陸上交通</vt:lpstr>
      <vt:lpstr>著名的風景點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洪錦魁</dc:creator>
  <cp:lastModifiedBy>Jiin-Kwei Hung</cp:lastModifiedBy>
  <cp:revision>13</cp:revision>
  <dcterms:created xsi:type="dcterms:W3CDTF">2009-05-17T16:02:24Z</dcterms:created>
  <dcterms:modified xsi:type="dcterms:W3CDTF">2013-09-27T08:46:11Z</dcterms:modified>
</cp:coreProperties>
</file>