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ssolve/>
        <p:sndAc>
          <p:stSnd>
            <p:snd r:embed="rId3" name="laser.wav"/>
          </p:stSnd>
        </p:sndAc>
      </p:transition>
    </mc:Choice>
    <mc:Fallback>
      <p:transition spd="slow">
        <p:dissolv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>
      <p:transition spd="slow">
        <p:wheel spokes="1"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>
      <p:transition spd="slow">
        <p:split orient="vert"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12</cp:revision>
  <dcterms:created xsi:type="dcterms:W3CDTF">2009-05-17T16:02:24Z</dcterms:created>
  <dcterms:modified xsi:type="dcterms:W3CDTF">2013-09-26T08:51:23Z</dcterms:modified>
</cp:coreProperties>
</file>