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5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7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3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7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洪錦魁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endParaRPr lang="en-US" altLang="zh-TW" dirty="0"/>
          </a:p>
          <a:p>
            <a:r>
              <a:rPr lang="zh-TW" altLang="en-US" sz="4000" dirty="0" smtClean="0">
                <a:solidFill>
                  <a:schemeClr val="tx1"/>
                </a:solidFill>
                <a:latin typeface="華康新綜藝體 Std W9" pitchFamily="82" charset="-120"/>
                <a:ea typeface="華康新綜藝體 Std W9" pitchFamily="82" charset="-120"/>
              </a:rPr>
              <a:t>魁哥旅行社</a:t>
            </a:r>
            <a:endParaRPr lang="zh-TW" altLang="en-US" sz="4000" dirty="0">
              <a:solidFill>
                <a:schemeClr val="tx1"/>
              </a:solidFill>
              <a:latin typeface="華康新綜藝體 Std W9" pitchFamily="82" charset="-120"/>
              <a:ea typeface="華康新綜藝體 Std W9" pitchFamily="82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dissolve/>
        <p:sndAc>
          <p:stSnd>
            <p:snd r:embed="rId3" name="laser.wav"/>
          </p:stSnd>
        </p:sndAc>
      </p:transition>
    </mc:Choice>
    <mc:Fallback xmlns="">
      <p:transition spd="slow">
        <p:dissolve/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wheel spokes="1"/>
        <p:sndAc>
          <p:stSnd>
            <p:snd r:embed="rId3" name="laser.wav"/>
          </p:stSnd>
        </p:sndAc>
      </p:transition>
    </mc:Choice>
    <mc:Fallback xmlns="">
      <p:transition spd="slow">
        <p:wheel spokes="1"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  <p:sndAc>
          <p:stSnd>
            <p:snd r:embed="rId3" name="laser.wav"/>
          </p:stSnd>
        </p:sndAc>
      </p:transition>
    </mc:Choice>
    <mc:Fallback xmlns="">
      <p:transition spd="slow">
        <p:split orient="vert"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41</Words>
  <Application>Microsoft Office PowerPoint</Application>
  <PresentationFormat>如螢幕大小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華康勘亭流 Std W9</vt:lpstr>
      <vt:lpstr>華康新綜藝體 Std W7</vt:lpstr>
      <vt:lpstr>華康新綜藝體 Std W9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14</cp:revision>
  <dcterms:created xsi:type="dcterms:W3CDTF">2009-05-17T16:02:24Z</dcterms:created>
  <dcterms:modified xsi:type="dcterms:W3CDTF">2013-09-27T06:09:05Z</dcterms:modified>
</cp:coreProperties>
</file>