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使用目的：顯示課程名稱，課程名稱需與課表中的相同。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編修方式：直接將現有文字改成正式授課的課程名稱。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3" name="Shape 6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使用目的：上課前老師用來提醒學員關閉不必要的程式，以免影響上課。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使用目的：上課前老師用來提醒學員，下載上課講義、素材。</a:t>
            </a:r>
          </a:p>
          <a:p>
            <a:pPr/>
            <a:r>
              <a:t>  每堂課上課前</a:t>
            </a:r>
            <a:r>
              <a:t>7</a:t>
            </a:r>
            <a:r>
              <a:t>天，官網即開放下載。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使用目的：上課前老師用來告知學員會用到</a:t>
            </a:r>
            <a:r>
              <a:t>zoom</a:t>
            </a:r>
            <a:r>
              <a:t>的功能在那裡。</a:t>
            </a:r>
            <a:br/>
            <a:r>
              <a:t>　　　　　學員上課前，技服都會跟學員說明</a:t>
            </a:r>
            <a:r>
              <a:t>zoom</a:t>
            </a:r>
            <a:r>
              <a:t>的使用方式，如果有學員忘記，老師可以用這一頁做提醒。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7" name="Shape 6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BE651D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383669"/>
            <a:ext cx="1569662" cy="568946"/>
            <a:chOff x="0" y="0"/>
            <a:chExt cx="1569661" cy="568944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46960" y="0"/>
              <a:ext cx="147574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軟正黑體"/>
                  <a:ea typeface="微軟正黑體"/>
                  <a:cs typeface="微軟正黑體"/>
                  <a:sym typeface="微軟正黑體"/>
                </a:rP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/>
            </a:pPr>
            <a:r>
              <a:t>ZOOM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查看選項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共同註記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筆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共享螢幕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與會者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swift基礎6堂課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第一堂：swift基本概念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第二堂：基本運算子、字串和字元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第三堂：集合物件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第四堂：流程控制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第五堂：函式和閉鎖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第六堂：列舉</a:t>
            </a:r>
          </a:p>
        </p:txBody>
      </p:sp>
      <p:sp>
        <p:nvSpPr>
          <p:cNvPr id="684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87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第七堂使用swift建立第一個App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第八堂課AutoLayoutt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第九堂課使用Stack Views設計UI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第十堂課建立以表格為基礎的App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第十一堂課使用原型儲存格建立自訂的TableView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第十二堂課使用swift的初始化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第十三堂課使用UIAlertController和使用者互動</a:t>
            </a:r>
          </a:p>
        </p:txBody>
      </p:sp>
      <p:sp>
        <p:nvSpPr>
          <p:cNvPr id="692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95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第十四堂課儲存格的刪除和自訂功能按鈕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第十五堂使用導覽控制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第十六堂課自訂細節頁面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第十七堂課自動調整高度的儲存格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第十八堂課基本動畫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第十九堂專案練習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第二十堂課使用UICollectionViewControoler</a:t>
            </a:r>
          </a:p>
        </p:txBody>
      </p:sp>
      <p:sp>
        <p:nvSpPr>
          <p:cNvPr id="700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1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03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第二十一堂課使用地圖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第二十二堂課使用Sqlite_建立資料庫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第二十三堂課專案練習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第二十四堂課使用sqlite_讀取和搜尋資料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第二十五堂課TabBarController和WebPage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第二十六堂課上架說明</a:t>
            </a:r>
          </a:p>
        </p:txBody>
      </p:sp>
      <p:sp>
        <p:nvSpPr>
          <p:cNvPr id="708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9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11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