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巢狀類別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實作巢狀類別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使用巢狀類別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實作巢狀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1.實作巢狀類別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struct BlackjackCard {…"/>
          <p:cNvSpPr txBox="1"/>
          <p:nvPr/>
        </p:nvSpPr>
        <p:spPr>
          <a:xfrm>
            <a:off x="639363" y="1100049"/>
            <a:ext cx="3380096" cy="3577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 BlackjackCard {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// nested Suit enumeration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enum Suit: Character {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}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// nested Rank enumeration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enum Rank: Int {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case two = 2, three, four, five, six, seven, eight, nine, ten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case jack, queen, king, ace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struct Values {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let first: Int, second: Int?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var values: Values {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switch self {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case .ace: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return Values(first: 1, second: 11)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case .jack, .queen, .king: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return Values(first: 10, second: nil)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default: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return Values(first: self.rawValue, second: nil)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488950" indent="-349250" defTabSz="457200">
              <a:lnSpc>
                <a:spcPts val="1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</p:txBody>
      </p:sp>
      <p:sp>
        <p:nvSpPr>
          <p:cNvPr id="686" name="let theAceOfSpades = BlackjackCard(rank: .ace, suit: .spades)…"/>
          <p:cNvSpPr txBox="1"/>
          <p:nvPr/>
        </p:nvSpPr>
        <p:spPr>
          <a:xfrm>
            <a:off x="4277474" y="4010705"/>
            <a:ext cx="4533742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theAceOfSpades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BlackjackCard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rank</a:t>
            </a:r>
            <a:r>
              <a:rPr>
                <a:solidFill>
                  <a:srgbClr val="333333"/>
                </a:solidFill>
              </a:rPr>
              <a:t>: .</a:t>
            </a:r>
            <a:r>
              <a:t>ace</a:t>
            </a:r>
            <a:r>
              <a:rPr>
                <a:solidFill>
                  <a:srgbClr val="333333"/>
                </a:solidFill>
              </a:rPr>
              <a:t>, </a:t>
            </a:r>
            <a:r>
              <a:t>suit</a:t>
            </a:r>
            <a:r>
              <a:rPr>
                <a:solidFill>
                  <a:srgbClr val="333333"/>
                </a:solidFill>
              </a:rPr>
              <a:t>: .</a:t>
            </a:r>
            <a:r>
              <a:t>spades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"theAceOfSpades: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theAceOfSpades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"theAceOfSpades: suit is ♠, value is 1 or 11"</a:t>
            </a:r>
          </a:p>
        </p:txBody>
      </p:sp>
      <p:sp>
        <p:nvSpPr>
          <p:cNvPr id="687" name="// BlackjackCard properties and methods…"/>
          <p:cNvSpPr txBox="1"/>
          <p:nvPr/>
        </p:nvSpPr>
        <p:spPr>
          <a:xfrm>
            <a:off x="4925880" y="1159093"/>
            <a:ext cx="3236929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// BlackjackCard properties and methods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let rank: Rank, suit: Suit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var description: String {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var output = "suit is \(suit.rawValue),"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output += " value is \(rank.values.first)"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if let second = rank.values.second {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output += " or \(second)"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return output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pic>
        <p:nvPicPr>
          <p:cNvPr id="688" name="螢幕快照 2019-02-26 下午12.37.20.png" descr="螢幕快照 2019-02-26 下午12.37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259" y="1710295"/>
            <a:ext cx="2884486" cy="154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2.實作巢狀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2.實作巢狀類別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let theAceOfSpades = BlackjackCard(rank: .ace, suit: .spades)…"/>
          <p:cNvSpPr txBox="1"/>
          <p:nvPr/>
        </p:nvSpPr>
        <p:spPr>
          <a:xfrm>
            <a:off x="740885" y="1207000"/>
            <a:ext cx="4533742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theAceOfSpades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BlackjackCard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rank</a:t>
            </a:r>
            <a:r>
              <a:rPr>
                <a:solidFill>
                  <a:srgbClr val="333333"/>
                </a:solidFill>
              </a:rPr>
              <a:t>: .</a:t>
            </a:r>
            <a:r>
              <a:t>ace</a:t>
            </a:r>
            <a:r>
              <a:rPr>
                <a:solidFill>
                  <a:srgbClr val="333333"/>
                </a:solidFill>
              </a:rPr>
              <a:t>, </a:t>
            </a:r>
            <a:r>
              <a:t>suit</a:t>
            </a:r>
            <a:r>
              <a:rPr>
                <a:solidFill>
                  <a:srgbClr val="333333"/>
                </a:solidFill>
              </a:rPr>
              <a:t>: .</a:t>
            </a:r>
            <a:r>
              <a:t>spades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"theAceOfSpades: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theAceOfSpades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"theAceOfSpades: suit is ♠, value is 1 or 11"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使用巢狀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2.使用巢狀類別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let heartsSymbol = BlackjackCard.Suit.hearts.rawValue…"/>
          <p:cNvSpPr txBox="1"/>
          <p:nvPr/>
        </p:nvSpPr>
        <p:spPr>
          <a:xfrm>
            <a:off x="758670" y="1125005"/>
            <a:ext cx="5623099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heartsSymbol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BlackjackCard</a:t>
            </a:r>
            <a:r>
              <a:rPr>
                <a:solidFill>
                  <a:srgbClr val="333333"/>
                </a:solidFill>
              </a:rPr>
              <a:t>.</a:t>
            </a:r>
            <a:r>
              <a:t>Suit</a:t>
            </a:r>
            <a:r>
              <a:rPr>
                <a:solidFill>
                  <a:srgbClr val="333333"/>
                </a:solidFill>
              </a:rPr>
              <a:t>.</a:t>
            </a:r>
            <a:r>
              <a:t>hearts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rawValue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heartsSymbol is "♡"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