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7" name="Shape 6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5" name="Shape 6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 defTabSz="905255">
              <a:defRPr sz="3959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第二十二堂 </a:t>
            </a:r>
            <a:r>
              <a:t>:使用Sqlite_建立資料庫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5323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作品影片展示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80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1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2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3" name="內容版面配置區 5"/>
          <p:cNvSpPr txBox="1"/>
          <p:nvPr/>
        </p:nvSpPr>
        <p:spPr>
          <a:xfrm>
            <a:off x="1897686" y="1333500"/>
            <a:ext cx="4851881" cy="167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建立singleton class</a:t>
            </a:r>
          </a:p>
          <a:p>
            <a:pPr lvl="1" marL="733425" indent="-342900">
              <a:spcBef>
                <a:spcPts val="1100"/>
              </a:spcBef>
              <a:buClr>
                <a:schemeClr val="accent5"/>
              </a:buClr>
              <a:buSzPct val="100000"/>
              <a:buAutoNum type="arabicPeriod" startAt="1"/>
            </a:pPr>
            <a:r>
              <a:t>Copy plist和db 至 sandbox目錄</a:t>
            </a:r>
          </a:p>
          <a:p>
            <a:pPr lvl="1" marL="733425" indent="-342900">
              <a:spcBef>
                <a:spcPts val="1100"/>
              </a:spcBef>
              <a:buClr>
                <a:schemeClr val="accent5"/>
              </a:buClr>
              <a:buSzPct val="100000"/>
              <a:buAutoNum type="arabicPeriod" startAt="1"/>
            </a:pPr>
            <a:r>
              <a:t>讀取plist和巡覽所有元素</a:t>
            </a:r>
          </a:p>
          <a:p>
            <a:pPr lvl="1" marL="733425" indent="-342900">
              <a:spcBef>
                <a:spcPts val="1100"/>
              </a:spcBef>
              <a:buClr>
                <a:schemeClr val="accent5"/>
              </a:buClr>
              <a:buSzPct val="100000"/>
              <a:buAutoNum type="arabicPeriod" startAt="1"/>
            </a:pPr>
            <a:r>
              <a:t>將資料導入至db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