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7" name="Shape 6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5" name="Shape 6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第二十三堂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專案練習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5323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作品影片展示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80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1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2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3" name="內容版面配置區 5"/>
          <p:cNvSpPr txBox="1"/>
          <p:nvPr/>
        </p:nvSpPr>
        <p:spPr>
          <a:xfrm>
            <a:off x="1897686" y="1333500"/>
            <a:ext cx="4851881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依照先前課程的內容，製作延伸專案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