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1" name="Shape 7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0" name="Shape 7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9" name="Shape 7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9" name="Shape 7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7" name="Shape 6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6" name="Shape 6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4" name="Shape 7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3" name="Shape 7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2" name="Shape 7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2" name="Shape 7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hyperlink" Target="https://youtu.be/6uX7B8ZfMiw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s://developer.apple.com/cn/programs/enroll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appstoreconnect.apple.com/" TargetMode="External"/><Relationship Id="rId5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第二十六堂 </a:t>
            </a:r>
            <a:r>
              <a:t>:上架說明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5323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5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6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7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48" name="銷售付費 App，記得要先到 App Store Connect 的協議、稅務與銀行業務頁面設定銀行帳戶"/>
          <p:cNvSpPr txBox="1"/>
          <p:nvPr/>
        </p:nvSpPr>
        <p:spPr>
          <a:xfrm>
            <a:off x="1513324" y="596652"/>
            <a:ext cx="735122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銷售付費 App，記得要先到 App Store Connect 的協議、稅務與銀行業務頁面設定銀行帳戶</a:t>
            </a:r>
          </a:p>
        </p:txBody>
      </p:sp>
      <p:pic>
        <p:nvPicPr>
          <p:cNvPr id="749" name="螢幕快照 2019-02-26 下午2.13.03.png" descr="螢幕快照 2019-02-26 下午2.1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3841" y="1166980"/>
            <a:ext cx="2747430" cy="2978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投影片編號版面配置區 2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6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57" name="設定App圖片和影片"/>
          <p:cNvSpPr txBox="1"/>
          <p:nvPr/>
        </p:nvSpPr>
        <p:spPr>
          <a:xfrm>
            <a:off x="1513324" y="596652"/>
            <a:ext cx="16943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設定App圖片和影片</a:t>
            </a:r>
          </a:p>
        </p:txBody>
      </p:sp>
      <p:pic>
        <p:nvPicPr>
          <p:cNvPr id="758" name="螢幕快照 2019-02-26 下午2.14.59.png" descr="螢幕快照 2019-02-26 下午2.14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4923" y="1114992"/>
            <a:ext cx="7187864" cy="329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3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4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5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66" name="設定App關鍵字、支援URL和行銷URL"/>
          <p:cNvSpPr txBox="1"/>
          <p:nvPr/>
        </p:nvSpPr>
        <p:spPr>
          <a:xfrm>
            <a:off x="1513324" y="596652"/>
            <a:ext cx="31363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設定App關鍵字、支援URL和行銷URL</a:t>
            </a:r>
          </a:p>
        </p:txBody>
      </p:sp>
      <p:pic>
        <p:nvPicPr>
          <p:cNvPr id="767" name="螢幕快照 2019-02-26 下午2.17.17.png" descr="螢幕快照 2019-02-26 下午2.17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1877" y="1021069"/>
            <a:ext cx="5519705" cy="2242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投影片編號版面配置區 2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4" name="內容版面配置區 5"/>
          <p:cNvSpPr txBox="1"/>
          <p:nvPr/>
        </p:nvSpPr>
        <p:spPr>
          <a:xfrm>
            <a:off x="778598" y="252073"/>
            <a:ext cx="485188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從Xode上傳App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3"/>
            </a:pPr>
            <a:r>
              <a:t>至App Store Connect 送審App</a:t>
            </a:r>
          </a:p>
        </p:txBody>
      </p:sp>
      <p:sp>
        <p:nvSpPr>
          <p:cNvPr id="775" name="完整上架流程影片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4811405" y="655591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完整上架流程影片</a:t>
            </a:r>
          </a:p>
        </p:txBody>
      </p:sp>
      <p:pic>
        <p:nvPicPr>
          <p:cNvPr id="776" name="螢幕快照 2019-02-26 下午2.27.32.png" descr="螢幕快照 2019-02-26 下午2.27.3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06410" y="1179993"/>
            <a:ext cx="4441246" cy="3058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螢幕快照 2019-02-26 下午2.28.04.png" descr="螢幕快照 2019-02-26 下午2.28.0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0272" y="1235521"/>
            <a:ext cx="3139901" cy="2431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897686" y="1333500"/>
            <a:ext cx="4851881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申請付費開發者帳號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在App Store Connect 建立 App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從Xode上傳App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至App Store Connect 送審App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3" name="內容版面配置區 5"/>
          <p:cNvSpPr txBox="1"/>
          <p:nvPr/>
        </p:nvSpPr>
        <p:spPr>
          <a:xfrm>
            <a:off x="740936" y="424241"/>
            <a:ext cx="48518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申請付費開發者帳號</a:t>
            </a:r>
          </a:p>
        </p:txBody>
      </p:sp>
      <p:pic>
        <p:nvPicPr>
          <p:cNvPr id="684" name="螢幕快照 2019-02-26 下午1.47.07.png" descr="螢幕快照 2019-02-26 下午1.47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7614" y="858715"/>
            <a:ext cx="3673888" cy="4065814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立刻申請">
            <a:hlinkClick r:id="rId5" invalidUrl="" action="" tgtFrame="" tooltip="" history="1" highlightClick="0" endSnd="0"/>
          </p:cNvPr>
          <p:cNvSpPr txBox="1"/>
          <p:nvPr/>
        </p:nvSpPr>
        <p:spPr>
          <a:xfrm>
            <a:off x="6301729" y="4518840"/>
            <a:ext cx="8153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立刻申請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內容版面配置區 5"/>
          <p:cNvSpPr txBox="1"/>
          <p:nvPr/>
        </p:nvSpPr>
        <p:spPr>
          <a:xfrm>
            <a:off x="762457" y="451142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693" name="立刻建立App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6812850" y="3808650"/>
            <a:ext cx="11609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立刻建立App</a:t>
            </a:r>
          </a:p>
        </p:txBody>
      </p:sp>
      <p:pic>
        <p:nvPicPr>
          <p:cNvPr id="694" name="螢幕快照 2019-02-26 下午1.52.59.png" descr="螢幕快照 2019-02-26 下午1.52.5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6091" y="780401"/>
            <a:ext cx="6718889" cy="283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1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pic>
        <p:nvPicPr>
          <p:cNvPr id="702" name="螢幕快照 2019-02-26 下午1.54.24.png" descr="螢幕快照 2019-02-26 下午1.54.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0612" y="927529"/>
            <a:ext cx="6468177" cy="3793551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點選我的App"/>
          <p:cNvSpPr txBox="1"/>
          <p:nvPr/>
        </p:nvSpPr>
        <p:spPr>
          <a:xfrm>
            <a:off x="1513324" y="596652"/>
            <a:ext cx="11609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點選我的App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8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9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11" name="點選新的App"/>
          <p:cNvSpPr txBox="1"/>
          <p:nvPr/>
        </p:nvSpPr>
        <p:spPr>
          <a:xfrm>
            <a:off x="1513324" y="596652"/>
            <a:ext cx="11609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點選新的App</a:t>
            </a:r>
          </a:p>
        </p:txBody>
      </p:sp>
      <p:pic>
        <p:nvPicPr>
          <p:cNvPr id="712" name="螢幕快照 2019-02-26 下午1.55.36.png" descr="螢幕快照 2019-02-26 下午1.55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6823" y="1084180"/>
            <a:ext cx="5956301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9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20" name="設定App基本資料"/>
          <p:cNvSpPr txBox="1"/>
          <p:nvPr/>
        </p:nvSpPr>
        <p:spPr>
          <a:xfrm>
            <a:off x="1513324" y="596652"/>
            <a:ext cx="15165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設定App基本資料</a:t>
            </a:r>
          </a:p>
        </p:txBody>
      </p:sp>
      <p:pic>
        <p:nvPicPr>
          <p:cNvPr id="721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0821" y="1043997"/>
            <a:ext cx="2835510" cy="368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29" name="在App資訊頁面設定其它資訊"/>
          <p:cNvSpPr txBox="1"/>
          <p:nvPr/>
        </p:nvSpPr>
        <p:spPr>
          <a:xfrm>
            <a:off x="1513324" y="596652"/>
            <a:ext cx="24055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在App資訊頁面設定其它資訊</a:t>
            </a:r>
          </a:p>
        </p:txBody>
      </p:sp>
      <p:pic>
        <p:nvPicPr>
          <p:cNvPr id="730" name="101.png" descr="1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0265" y="1114119"/>
            <a:ext cx="6123470" cy="263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5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6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7" name="內容版面配置區 5"/>
          <p:cNvSpPr txBox="1"/>
          <p:nvPr/>
        </p:nvSpPr>
        <p:spPr>
          <a:xfrm>
            <a:off x="778598" y="252073"/>
            <a:ext cx="48518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在App Store Connect 建立 App</a:t>
            </a:r>
          </a:p>
        </p:txBody>
      </p:sp>
      <p:sp>
        <p:nvSpPr>
          <p:cNvPr id="738" name="設定App價格"/>
          <p:cNvSpPr txBox="1"/>
          <p:nvPr/>
        </p:nvSpPr>
        <p:spPr>
          <a:xfrm>
            <a:off x="1513324" y="596652"/>
            <a:ext cx="116095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設定App價格</a:t>
            </a:r>
          </a:p>
        </p:txBody>
      </p:sp>
      <p:pic>
        <p:nvPicPr>
          <p:cNvPr id="739" name="螢幕快照 2019-02-26 下午2.11.16.png" descr="螢幕快照 2019-02-26 下午2.11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6641" y="1105054"/>
            <a:ext cx="3082832" cy="1927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螢幕快照 2019-02-26 下午2.11.44.png" descr="螢幕快照 2019-02-26 下午2.11.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20591" y="1106104"/>
            <a:ext cx="1906020" cy="252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