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第7堂使用swift建立第一個App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6" name="螢幕快照 2019-02-22 下午3.36.00.png" descr="螢幕快照 2019-02-22 下午3.36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4351" y="967767"/>
            <a:ext cx="1875298" cy="3897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內容版面配置區 5"/>
          <p:cNvSpPr txBox="1"/>
          <p:nvPr/>
        </p:nvSpPr>
        <p:spPr>
          <a:xfrm>
            <a:off x="1103410" y="1186069"/>
            <a:ext cx="6639014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ios的基本架構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UIWindow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window的rootViewController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UIView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CGRect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