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6" name="Shape 6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第八堂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swift的屬性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6" name="螢幕快照 2019-02-22 下午3.38.17.png" descr="螢幕快照 2019-02-22 下午3.38.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45620" y="913477"/>
            <a:ext cx="1944397" cy="4041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1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內容版面配置區 5"/>
          <p:cNvSpPr txBox="1"/>
          <p:nvPr/>
        </p:nvSpPr>
        <p:spPr>
          <a:xfrm>
            <a:off x="1897686" y="1333500"/>
            <a:ext cx="4851881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Autosizing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Autolayout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建立可固定高度、可縮放寬度的一個按鈕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建立可固定高度、可縮放寬度的二個按鈕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建立可固定高度、可縮放寬度的三個按鈕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建立置中、可縮放寬度和高度的一個按鈕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