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photoAlbum layout="2pic" frame="frameStyle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87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13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6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81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5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5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26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8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79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2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6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4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4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1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BDEA8-73DF-4348-B0C3-B4EF02E25D93}" type="datetimeFigureOut">
              <a:rPr lang="zh-TW" altLang="en-US" smtClean="0"/>
              <a:t>2014/5/9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7C760D-77B3-4A5A-A02F-6BB30D12E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商品相簿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由 </a:t>
            </a:r>
            <a:r>
              <a:rPr lang="en-US" altLang="zh-TW" dirty="0" smtClean="0"/>
              <a:t>Una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53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MG_20140318_1438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8336" y="1200150"/>
            <a:ext cx="5943600" cy="445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矩形 2"/>
          <p:cNvSpPr/>
          <p:nvPr isPhoto="1"/>
        </p:nvSpPr>
        <p:spPr>
          <a:xfrm>
            <a:off x="6210300" y="457200"/>
            <a:ext cx="5638800" cy="594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l"/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83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MG_20140318_1439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500" y="1200150"/>
            <a:ext cx="5943600" cy="445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圖片 2" descr="IMG_20140318_14393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7900" y="1200150"/>
            <a:ext cx="5943600" cy="445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99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MG_20140318_1439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500" y="1200150"/>
            <a:ext cx="5943600" cy="4457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圖片 2" descr="IMG_20140318_14400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7900" y="1200150"/>
            <a:ext cx="5943600" cy="4457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371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IMG_20140318_1440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500" y="1200150"/>
            <a:ext cx="5943600" cy="4457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圖片 2" descr="IMG_20140318_144050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7900" y="1200150"/>
            <a:ext cx="5943600" cy="4457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940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5</Words>
  <Application>Microsoft Office PowerPoint</Application>
  <PresentationFormat>寬螢幕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商品相簿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相簿</dc:title>
  <dc:creator>Una Lin</dc:creator>
  <cp:lastModifiedBy>Una Lin</cp:lastModifiedBy>
  <cp:revision>3</cp:revision>
  <dcterms:created xsi:type="dcterms:W3CDTF">2014-05-04T08:46:15Z</dcterms:created>
  <dcterms:modified xsi:type="dcterms:W3CDTF">2014-05-09T03:26:25Z</dcterms:modified>
</cp:coreProperties>
</file>