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265" r:id="rId3"/>
    <p:sldId id="274" r:id="rId4"/>
    <p:sldId id="29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pos="5112" userDrawn="1">
          <p15:clr>
            <a:srgbClr val="A4A3A4"/>
          </p15:clr>
        </p15:guide>
        <p15:guide id="3" pos="612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A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79619" autoAdjust="0"/>
  </p:normalViewPr>
  <p:slideViewPr>
    <p:cSldViewPr>
      <p:cViewPr varScale="1">
        <p:scale>
          <a:sx n="99" d="100"/>
          <a:sy n="99" d="100"/>
        </p:scale>
        <p:origin x="78" y="216"/>
      </p:cViewPr>
      <p:guideLst>
        <p:guide pos="2880"/>
        <p:guide pos="5112"/>
        <p:guide pos="61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0569437251061481"/>
          <c:y val="2.3384615384615386E-2"/>
          <c:w val="0.88228559410040353"/>
          <c:h val="0.79496402180496684"/>
        </c:manualLayout>
      </c:layout>
      <c:barChart>
        <c:barDir val="bar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整年成本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18000"/>
                  </a:schemeClr>
                </a:gs>
                <a:gs pos="50000">
                  <a:schemeClr val="accent2">
                    <a:satMod val="89000"/>
                    <a:lumMod val="91000"/>
                  </a:schemeClr>
                </a:gs>
                <a:gs pos="100000">
                  <a:schemeClr val="accent2">
                    <a:lumMod val="6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零件與原料</c:v>
                </c:pt>
                <c:pt idx="1">
                  <c:v>製造設備</c:v>
                </c:pt>
                <c:pt idx="2">
                  <c:v>保險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1325000</c:v>
                </c:pt>
                <c:pt idx="1">
                  <c:v>900500</c:v>
                </c:pt>
                <c:pt idx="2">
                  <c:v>180000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207661832"/>
        <c:axId val="207663008"/>
      </c:barChart>
      <c:catAx>
        <c:axId val="2076618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7663008"/>
        <c:crosses val="autoZero"/>
        <c:auto val="1"/>
        <c:lblAlgn val="ctr"/>
        <c:lblOffset val="0"/>
        <c:noMultiLvlLbl val="0"/>
      </c:catAx>
      <c:valAx>
        <c:axId val="207663008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[$$-1004]#,##0;[Red][$$-1004]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7661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20EA5F0D-C1DC-412F-A146-DDB3A74B588F}" type="datetimeFigureOut">
              <a:rPr lang="en-US" altLang="zh-TW"/>
              <a:t>7/9/2014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7BAE14B8-3CC9-472D-9BC5-A84D80684DE2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A8CDE508-72C8-4AB5-AA9C-1584D31690E0}" type="datetimeFigureOut">
              <a:t>2014/7/9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7FB667E1-E601-4AAF-B95C-B25720D70A60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zh-TW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zh-TW" smtClean="0"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66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" y="0"/>
            <a:ext cx="9141524" cy="47993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ltGray">
          <a:xfrm>
            <a:off x="-2" y="4754880"/>
            <a:ext cx="9144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endParaRPr kumimoji="0" lang="zh-TW" altLang="en-US" sz="135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 bwMode="white">
          <a:xfrm>
            <a:off x="-96" y="4724400"/>
            <a:ext cx="9141620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99" y="4800600"/>
            <a:ext cx="6858002" cy="1143000"/>
          </a:xfrm>
        </p:spPr>
        <p:txBody>
          <a:bodyPr anchor="b">
            <a:normAutofit/>
          </a:bodyPr>
          <a:lstStyle>
            <a:lvl1pPr algn="ctr" latinLnBrk="0">
              <a:defRPr lang="zh-TW" sz="3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1810" y="5943600"/>
            <a:ext cx="6858002" cy="7620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1500" cap="none" baseline="0">
                <a:solidFill>
                  <a:schemeClr val="bg1"/>
                </a:solidFill>
              </a:defRPr>
            </a:lvl1pPr>
            <a:lvl2pPr marL="342900" indent="0" algn="ctr" latinLnBrk="0">
              <a:buNone/>
              <a:defRPr lang="zh-TW" sz="2100"/>
            </a:lvl2pPr>
            <a:lvl3pPr marL="685800" indent="0" algn="ctr" latinLnBrk="0">
              <a:buNone/>
              <a:defRPr lang="zh-TW" sz="1800"/>
            </a:lvl3pPr>
            <a:lvl4pPr marL="1028700" indent="0" algn="ctr" latinLnBrk="0">
              <a:buNone/>
              <a:defRPr lang="zh-TW" sz="1500"/>
            </a:lvl4pPr>
            <a:lvl5pPr marL="1371600" indent="0" algn="ctr" latinLnBrk="0">
              <a:buNone/>
              <a:defRPr lang="zh-TW" sz="1500"/>
            </a:lvl5pPr>
            <a:lvl6pPr marL="1714500" indent="0" algn="ctr" latinLnBrk="0">
              <a:buNone/>
              <a:defRPr lang="zh-TW" sz="1500"/>
            </a:lvl6pPr>
            <a:lvl7pPr marL="2057400" indent="0" algn="ctr" latinLnBrk="0">
              <a:buNone/>
              <a:defRPr lang="zh-TW" sz="1500"/>
            </a:lvl7pPr>
            <a:lvl8pPr marL="2400300" indent="0" algn="ctr" latinLnBrk="0">
              <a:buNone/>
              <a:defRPr lang="zh-TW" sz="1500"/>
            </a:lvl8pPr>
            <a:lvl9pPr marL="2743200" indent="0" algn="ctr" latinLnBrk="0">
              <a:buNone/>
              <a:defRPr lang="zh-TW" sz="1500"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替代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0" y="0"/>
            <a:ext cx="3655314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endParaRPr kumimoji="0" lang="zh-TW" altLang="en-US" sz="135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0309" y="2362201"/>
            <a:ext cx="2400300" cy="1990725"/>
          </a:xfrm>
        </p:spPr>
        <p:txBody>
          <a:bodyPr anchor="b">
            <a:normAutofit/>
          </a:bodyPr>
          <a:lstStyle>
            <a:lvl1pPr latinLnBrk="0">
              <a:defRPr lang="zh-TW" sz="255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22169" y="685800"/>
            <a:ext cx="4777740" cy="5486400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050"/>
            </a:lvl6pPr>
            <a:lvl7pPr latinLnBrk="0">
              <a:defRPr lang="zh-TW" sz="1050"/>
            </a:lvl7pPr>
            <a:lvl8pPr latinLnBrk="0">
              <a:defRPr lang="zh-TW" sz="1050"/>
            </a:lvl8pPr>
            <a:lvl9pPr latinLnBrk="0">
              <a:defRPr lang="zh-TW" sz="10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70309" y="4367308"/>
            <a:ext cx="2400300" cy="1622012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200">
                <a:solidFill>
                  <a:schemeClr val="bg1"/>
                </a:solidFill>
              </a:defRPr>
            </a:lvl1pPr>
            <a:lvl2pPr marL="342900" indent="0" latinLnBrk="0">
              <a:buNone/>
              <a:defRPr lang="zh-TW" sz="900"/>
            </a:lvl2pPr>
            <a:lvl3pPr marL="685800" indent="0" latinLnBrk="0">
              <a:buNone/>
              <a:defRPr lang="zh-TW" sz="750"/>
            </a:lvl3pPr>
            <a:lvl4pPr marL="1028700" indent="0" latinLnBrk="0">
              <a:buNone/>
              <a:defRPr lang="zh-TW" sz="675"/>
            </a:lvl4pPr>
            <a:lvl5pPr marL="1371600" indent="0" latinLnBrk="0">
              <a:buNone/>
              <a:defRPr lang="zh-TW" sz="675"/>
            </a:lvl5pPr>
            <a:lvl6pPr marL="1714500" indent="0" latinLnBrk="0">
              <a:buNone/>
              <a:defRPr lang="zh-TW" sz="675"/>
            </a:lvl6pPr>
            <a:lvl7pPr marL="2057400" indent="0" latinLnBrk="0">
              <a:buNone/>
              <a:defRPr lang="zh-TW" sz="675"/>
            </a:lvl7pPr>
            <a:lvl8pPr marL="2400300" indent="0" latinLnBrk="0">
              <a:buNone/>
              <a:defRPr lang="zh-TW" sz="675"/>
            </a:lvl8pPr>
            <a:lvl9pPr marL="2743200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pPr/>
              <a:t>2014/7/9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5486400" y="0"/>
            <a:ext cx="3655314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endParaRPr kumimoji="0" lang="zh-TW" altLang="en-US" sz="135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2411" y="2362200"/>
            <a:ext cx="2400300" cy="1993392"/>
          </a:xfrm>
        </p:spPr>
        <p:txBody>
          <a:bodyPr anchor="b">
            <a:normAutofit/>
          </a:bodyPr>
          <a:lstStyle>
            <a:lvl1pPr latinLnBrk="0">
              <a:defRPr lang="zh-TW" sz="255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54864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 latinLnBrk="0">
              <a:buNone/>
              <a:defRPr lang="zh-TW" sz="2400">
                <a:solidFill>
                  <a:schemeClr val="tx2"/>
                </a:solidFill>
              </a:defRPr>
            </a:lvl1pPr>
            <a:lvl2pPr marL="342900" indent="0" latinLnBrk="0">
              <a:buNone/>
              <a:defRPr lang="zh-TW" sz="2100"/>
            </a:lvl2pPr>
            <a:lvl3pPr marL="685800" indent="0" latinLnBrk="0">
              <a:buNone/>
              <a:defRPr lang="zh-TW" sz="1800"/>
            </a:lvl3pPr>
            <a:lvl4pPr marL="1028700" indent="0" latinLnBrk="0">
              <a:buNone/>
              <a:defRPr lang="zh-TW" sz="1500"/>
            </a:lvl4pPr>
            <a:lvl5pPr marL="1371600" indent="0" latinLnBrk="0">
              <a:buNone/>
              <a:defRPr lang="zh-TW" sz="1500"/>
            </a:lvl5pPr>
            <a:lvl6pPr marL="1714500" indent="0" latinLnBrk="0">
              <a:buNone/>
              <a:defRPr lang="zh-TW" sz="1500"/>
            </a:lvl6pPr>
            <a:lvl7pPr marL="2057400" indent="0" latinLnBrk="0">
              <a:buNone/>
              <a:defRPr lang="zh-TW" sz="1500"/>
            </a:lvl7pPr>
            <a:lvl8pPr marL="2400300" indent="0" latinLnBrk="0">
              <a:buNone/>
              <a:defRPr lang="zh-TW" sz="1500"/>
            </a:lvl8pPr>
            <a:lvl9pPr marL="2743200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942411" y="4355592"/>
            <a:ext cx="2400300" cy="1644614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200">
                <a:solidFill>
                  <a:schemeClr val="bg1"/>
                </a:solidFill>
              </a:defRPr>
            </a:lvl1pPr>
            <a:lvl2pPr marL="342900" indent="0" latinLnBrk="0">
              <a:buNone/>
              <a:defRPr lang="zh-TW" sz="900"/>
            </a:lvl2pPr>
            <a:lvl3pPr marL="685800" indent="0" latinLnBrk="0">
              <a:buNone/>
              <a:defRPr lang="zh-TW" sz="750"/>
            </a:lvl3pPr>
            <a:lvl4pPr marL="1028700" indent="0" latinLnBrk="0">
              <a:buNone/>
              <a:defRPr lang="zh-TW" sz="675"/>
            </a:lvl4pPr>
            <a:lvl5pPr marL="1371600" indent="0" latinLnBrk="0">
              <a:buNone/>
              <a:defRPr lang="zh-TW" sz="675"/>
            </a:lvl5pPr>
            <a:lvl6pPr marL="1714500" indent="0" latinLnBrk="0">
              <a:buNone/>
              <a:defRPr lang="zh-TW" sz="675"/>
            </a:lvl6pPr>
            <a:lvl7pPr marL="2057400" indent="0" latinLnBrk="0">
              <a:buNone/>
              <a:defRPr lang="zh-TW" sz="675"/>
            </a:lvl7pPr>
            <a:lvl8pPr marL="2400300" indent="0" latinLnBrk="0">
              <a:buNone/>
              <a:defRPr lang="zh-TW" sz="675"/>
            </a:lvl8pPr>
            <a:lvl9pPr marL="2743200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2014/7/9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2014/7/9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2014/7/9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6pPr latinLnBrk="0">
              <a:defRPr lang="zh-TW"/>
            </a:lvl6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2014/7/9</a:t>
            </a:fld>
            <a:endParaRPr 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0"/>
            <a:ext cx="9141620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35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矩形 7"/>
          <p:cNvSpPr/>
          <p:nvPr/>
        </p:nvSpPr>
        <p:spPr bwMode="white">
          <a:xfrm>
            <a:off x="-1" y="411480"/>
            <a:ext cx="9141620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000" y="1143000"/>
            <a:ext cx="6858000" cy="2667000"/>
          </a:xfrm>
        </p:spPr>
        <p:txBody>
          <a:bodyPr anchor="b">
            <a:normAutofit/>
          </a:bodyPr>
          <a:lstStyle>
            <a:lvl1pPr algn="ctr" latinLnBrk="0">
              <a:defRPr lang="zh-TW" sz="39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3000" y="3810000"/>
            <a:ext cx="68580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1800" cap="none" baseline="0">
                <a:solidFill>
                  <a:schemeClr val="tx2"/>
                </a:solidFill>
              </a:defRPr>
            </a:lvl1pPr>
            <a:lvl2pPr marL="342900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2014/7/9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替代的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000" y="1143000"/>
            <a:ext cx="6858000" cy="2667000"/>
          </a:xfrm>
        </p:spPr>
        <p:txBody>
          <a:bodyPr anchor="b">
            <a:normAutofit/>
          </a:bodyPr>
          <a:lstStyle>
            <a:lvl1pPr algn="ctr" latinLnBrk="0">
              <a:defRPr lang="zh-TW" sz="3900" b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1810" y="3810000"/>
            <a:ext cx="68580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1800" cap="none" baseline="0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pPr/>
              <a:t>2014/7/9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050"/>
            </a:lvl6pPr>
            <a:lvl7pPr latinLnBrk="0">
              <a:defRPr lang="zh-TW" sz="1050"/>
            </a:lvl7pPr>
            <a:lvl8pPr latinLnBrk="0">
              <a:defRPr lang="zh-TW" sz="1050"/>
            </a:lvl8pPr>
            <a:lvl9pPr latinLnBrk="0">
              <a:defRPr lang="zh-TW" sz="10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050"/>
            </a:lvl6pPr>
            <a:lvl7pPr latinLnBrk="0">
              <a:defRPr lang="zh-TW" sz="1050"/>
            </a:lvl7pPr>
            <a:lvl8pPr latinLnBrk="0">
              <a:defRPr lang="zh-TW" sz="1050"/>
            </a:lvl8pPr>
            <a:lvl9pPr latinLnBrk="0">
              <a:defRPr lang="zh-TW" sz="10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t>2014/7/9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5840" y="466344"/>
            <a:ext cx="7132320" cy="12344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650" b="0" cap="none" baseline="0"/>
            </a:lvl1pPr>
            <a:lvl2pPr marL="342900" indent="0" latinLnBrk="0">
              <a:buNone/>
              <a:defRPr lang="zh-TW" sz="1500" b="1"/>
            </a:lvl2pPr>
            <a:lvl3pPr marL="685800" indent="0" latinLnBrk="0">
              <a:buNone/>
              <a:defRPr lang="zh-TW" sz="1350" b="1"/>
            </a:lvl3pPr>
            <a:lvl4pPr marL="1028700" indent="0" latinLnBrk="0">
              <a:buNone/>
              <a:defRPr lang="zh-TW" sz="1200" b="1"/>
            </a:lvl4pPr>
            <a:lvl5pPr marL="1371600" indent="0" latinLnBrk="0">
              <a:buNone/>
              <a:defRPr lang="zh-TW" sz="1200" b="1"/>
            </a:lvl5pPr>
            <a:lvl6pPr marL="1714500" indent="0" latinLnBrk="0">
              <a:buNone/>
              <a:defRPr lang="zh-TW" sz="1200" b="1"/>
            </a:lvl6pPr>
            <a:lvl7pPr marL="2057400" indent="0" latinLnBrk="0">
              <a:buNone/>
              <a:defRPr lang="zh-TW" sz="1200" b="1"/>
            </a:lvl7pPr>
            <a:lvl8pPr marL="2400300" indent="0" latinLnBrk="0">
              <a:buNone/>
              <a:defRPr lang="zh-TW" sz="1200" b="1"/>
            </a:lvl8pPr>
            <a:lvl9pPr marL="2743200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 latinLnBrk="0">
              <a:defRPr lang="zh-TW" sz="1350"/>
            </a:lvl1pPr>
            <a:lvl2pPr latinLnBrk="0">
              <a:defRPr lang="zh-TW" sz="1200"/>
            </a:lvl2pPr>
            <a:lvl3pPr latinLnBrk="0">
              <a:defRPr lang="zh-TW" sz="1050"/>
            </a:lvl3pPr>
            <a:lvl4pPr latinLnBrk="0">
              <a:defRPr lang="zh-TW" sz="900"/>
            </a:lvl4pPr>
            <a:lvl5pPr latinLnBrk="0">
              <a:defRPr lang="zh-TW" sz="900"/>
            </a:lvl5pPr>
            <a:lvl6pPr latinLnBrk="0">
              <a:defRPr lang="zh-TW" sz="900"/>
            </a:lvl6pPr>
            <a:lvl7pPr latinLnBrk="0">
              <a:defRPr lang="zh-TW" sz="900"/>
            </a:lvl7pPr>
            <a:lvl8pPr latinLnBrk="0">
              <a:defRPr lang="zh-TW" sz="900"/>
            </a:lvl8pPr>
            <a:lvl9pPr latinLnBrk="0"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650" b="0" cap="none" baseline="0"/>
            </a:lvl1pPr>
            <a:lvl2pPr marL="342900" indent="0" latinLnBrk="0">
              <a:buNone/>
              <a:defRPr lang="zh-TW" sz="1500" b="1"/>
            </a:lvl2pPr>
            <a:lvl3pPr marL="685800" indent="0" latinLnBrk="0">
              <a:buNone/>
              <a:defRPr lang="zh-TW" sz="1350" b="1"/>
            </a:lvl3pPr>
            <a:lvl4pPr marL="1028700" indent="0" latinLnBrk="0">
              <a:buNone/>
              <a:defRPr lang="zh-TW" sz="1200" b="1"/>
            </a:lvl4pPr>
            <a:lvl5pPr marL="1371600" indent="0" latinLnBrk="0">
              <a:buNone/>
              <a:defRPr lang="zh-TW" sz="1200" b="1"/>
            </a:lvl5pPr>
            <a:lvl6pPr marL="1714500" indent="0" latinLnBrk="0">
              <a:buNone/>
              <a:defRPr lang="zh-TW" sz="1200" b="1"/>
            </a:lvl6pPr>
            <a:lvl7pPr marL="2057400" indent="0" latinLnBrk="0">
              <a:buNone/>
              <a:defRPr lang="zh-TW" sz="1200" b="1"/>
            </a:lvl7pPr>
            <a:lvl8pPr marL="2400300" indent="0" latinLnBrk="0">
              <a:buNone/>
              <a:defRPr lang="zh-TW" sz="1200" b="1"/>
            </a:lvl8pPr>
            <a:lvl9pPr marL="2743200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 latinLnBrk="0">
              <a:defRPr lang="zh-TW" sz="1350"/>
            </a:lvl1pPr>
            <a:lvl2pPr latinLnBrk="0">
              <a:defRPr lang="zh-TW" sz="1200"/>
            </a:lvl2pPr>
            <a:lvl3pPr latinLnBrk="0">
              <a:defRPr lang="zh-TW" sz="1050"/>
            </a:lvl3pPr>
            <a:lvl4pPr latinLnBrk="0">
              <a:defRPr lang="zh-TW" sz="900"/>
            </a:lvl4pPr>
            <a:lvl5pPr latinLnBrk="0">
              <a:defRPr lang="zh-TW" sz="900"/>
            </a:lvl5pPr>
            <a:lvl6pPr latinLnBrk="0">
              <a:defRPr lang="zh-TW" sz="900"/>
            </a:lvl6pPr>
            <a:lvl7pPr latinLnBrk="0">
              <a:defRPr lang="zh-TW" sz="900"/>
            </a:lvl7pPr>
            <a:lvl8pPr latinLnBrk="0">
              <a:defRPr lang="zh-TW" sz="900"/>
            </a:lvl8pPr>
            <a:lvl9pPr latinLnBrk="0"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2014/7/9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2014/7/9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pPr/>
              <a:t>2014/7/9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0309" y="2362201"/>
            <a:ext cx="2400300" cy="1990725"/>
          </a:xfrm>
        </p:spPr>
        <p:txBody>
          <a:bodyPr anchor="b">
            <a:normAutofit/>
          </a:bodyPr>
          <a:lstStyle>
            <a:lvl1pPr latinLnBrk="0">
              <a:defRPr lang="zh-TW" sz="255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70659" y="685800"/>
            <a:ext cx="5429251" cy="5486400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050"/>
            </a:lvl6pPr>
            <a:lvl7pPr latinLnBrk="0">
              <a:defRPr lang="zh-TW" sz="1050"/>
            </a:lvl7pPr>
            <a:lvl8pPr latinLnBrk="0">
              <a:defRPr lang="zh-TW" sz="1050"/>
            </a:lvl8pPr>
            <a:lvl9pPr latinLnBrk="0">
              <a:defRPr lang="zh-TW" sz="10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70309" y="4367308"/>
            <a:ext cx="2400300" cy="1622012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200"/>
            </a:lvl1pPr>
            <a:lvl2pPr marL="342900" indent="0" latinLnBrk="0">
              <a:buNone/>
              <a:defRPr lang="zh-TW" sz="900"/>
            </a:lvl2pPr>
            <a:lvl3pPr marL="685800" indent="0" latinLnBrk="0">
              <a:buNone/>
              <a:defRPr lang="zh-TW" sz="750"/>
            </a:lvl3pPr>
            <a:lvl4pPr marL="1028700" indent="0" latinLnBrk="0">
              <a:buNone/>
              <a:defRPr lang="zh-TW" sz="675"/>
            </a:lvl4pPr>
            <a:lvl5pPr marL="1371600" indent="0" latinLnBrk="0">
              <a:buNone/>
              <a:defRPr lang="zh-TW" sz="675"/>
            </a:lvl5pPr>
            <a:lvl6pPr marL="1714500" indent="0" latinLnBrk="0">
              <a:buNone/>
              <a:defRPr lang="zh-TW" sz="675"/>
            </a:lvl6pPr>
            <a:lvl7pPr marL="2057400" indent="0" latinLnBrk="0">
              <a:buNone/>
              <a:defRPr lang="zh-TW" sz="675"/>
            </a:lvl7pPr>
            <a:lvl8pPr marL="2400300" indent="0" latinLnBrk="0">
              <a:buNone/>
              <a:defRPr lang="zh-TW" sz="675"/>
            </a:lvl8pPr>
            <a:lvl9pPr marL="2743200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2014/7/9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1190" y="6583680"/>
            <a:ext cx="9141620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35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矩形 7"/>
          <p:cNvSpPr/>
          <p:nvPr/>
        </p:nvSpPr>
        <p:spPr bwMode="white">
          <a:xfrm>
            <a:off x="1190" y="6583680"/>
            <a:ext cx="9141620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  <a:p>
            <a:pPr lvl="5"/>
            <a:r>
              <a:rPr lang="zh-TW"/>
              <a:t>第六層</a:t>
            </a:r>
          </a:p>
          <a:p>
            <a:pPr lvl="6"/>
            <a:r>
              <a:rPr lang="zh-TW"/>
              <a:t>第七層</a:t>
            </a:r>
          </a:p>
          <a:p>
            <a:pPr lvl="7"/>
            <a:r>
              <a:rPr lang="zh-TW"/>
              <a:t>第八層</a:t>
            </a:r>
          </a:p>
          <a:p>
            <a:pPr lvl="8"/>
            <a:r>
              <a:rPr lang="zh-TW"/>
              <a:t>第九層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6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pPr/>
              <a:t>2014/7/9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600" cap="all" baseline="0">
                <a:solidFill>
                  <a:schemeClr val="bg2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6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TW" sz="255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tx2"/>
        </a:buClr>
        <a:buSzPct val="80000"/>
        <a:buFont typeface="Wingdings" pitchFamily="2" charset="2"/>
        <a:buChar char="§"/>
        <a:defRPr lang="zh-TW" sz="1500" kern="1200">
          <a:solidFill>
            <a:schemeClr val="tx2"/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tx2"/>
        </a:buClr>
        <a:buSzPct val="80000"/>
        <a:buFont typeface="Wingdings" pitchFamily="2" charset="2"/>
        <a:buChar char="§"/>
        <a:defRPr lang="zh-TW" sz="135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" pitchFamily="2" charset="2"/>
        <a:buChar char="§"/>
        <a:defRPr lang="zh-TW"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" pitchFamily="2" charset="2"/>
        <a:buChar char="§"/>
        <a:defRPr lang="zh-TW" sz="1050" kern="1200">
          <a:solidFill>
            <a:schemeClr val="tx2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" pitchFamily="2" charset="2"/>
        <a:buChar char="§"/>
        <a:defRPr lang="zh-TW" sz="1050" kern="1200">
          <a:solidFill>
            <a:schemeClr val="tx2"/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TW"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TW"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TW" sz="105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TW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 userDrawn="1">
          <p15:clr>
            <a:srgbClr val="F26B43"/>
          </p15:clr>
        </p15:guide>
        <p15:guide id="2" pos="303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/>
              <a:t>業務專案計畫</a:t>
            </a: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/>
              <a:t>簡報者姓名 | 公司名稱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專案說明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/>
              <a:t>簡單描述專案內容</a:t>
            </a: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/>
              <a:t>成本分析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65549"/>
              </p:ext>
            </p:extLst>
          </p:nvPr>
        </p:nvGraphicFramePr>
        <p:xfrm>
          <a:off x="827584" y="1916833"/>
          <a:ext cx="7310339" cy="3462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9978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icrosoft JhengHei UI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ProjectPlan_TP103417270" id="{3FBE340E-EACA-4BD7-AA1F-162635012C7B}" vid="{4CC705A6-8F75-4F4B-8893-349C55609BC7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149403-D037-43A9-A21D-FD77B990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商務專案計劃簡報 (寬螢幕)</Template>
  <TotalTime>0</TotalTime>
  <Words>21</Words>
  <Application>Microsoft Office PowerPoint</Application>
  <PresentationFormat>如螢幕大小 (4:3)</PresentationFormat>
  <Paragraphs>8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Microsoft JhengHei UI</vt:lpstr>
      <vt:lpstr>新細明體</vt:lpstr>
      <vt:lpstr>Arial</vt:lpstr>
      <vt:lpstr>Corbel</vt:lpstr>
      <vt:lpstr>Euphemia</vt:lpstr>
      <vt:lpstr>Wingdings</vt:lpstr>
      <vt:lpstr>Banded Design Blue 16x9</vt:lpstr>
      <vt:lpstr>業務專案計畫</vt:lpstr>
      <vt:lpstr>專案說明</vt:lpstr>
      <vt:lpstr>成本分析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2014-02-24T03:39:07Z</dcterms:created>
  <dcterms:modified xsi:type="dcterms:W3CDTF">2014-07-09T08:31:01Z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