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274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5112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619" autoAdjust="0"/>
  </p:normalViewPr>
  <p:slideViewPr>
    <p:cSldViewPr>
      <p:cViewPr varScale="1">
        <p:scale>
          <a:sx n="75" d="100"/>
          <a:sy n="75" d="100"/>
        </p:scale>
        <p:origin x="84" y="738"/>
      </p:cViewPr>
      <p:guideLst>
        <p:guide pos="2880"/>
        <p:guide pos="5112"/>
        <p:guide pos="61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569437251061481"/>
          <c:y val="2.3384615384615386E-2"/>
          <c:w val="0.88228559410040353"/>
          <c:h val="0.7949640218049668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整年成本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零件與原料</c:v>
                </c:pt>
                <c:pt idx="1">
                  <c:v>製造設備</c:v>
                </c:pt>
                <c:pt idx="2">
                  <c:v>保險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1325000</c:v>
                </c:pt>
                <c:pt idx="1">
                  <c:v>900500</c:v>
                </c:pt>
                <c:pt idx="2">
                  <c:v>180000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11333272"/>
        <c:axId val="311333664"/>
      </c:barChart>
      <c:catAx>
        <c:axId val="311333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1333664"/>
        <c:crosses val="autoZero"/>
        <c:auto val="1"/>
        <c:lblAlgn val="ctr"/>
        <c:lblOffset val="0"/>
        <c:noMultiLvlLbl val="0"/>
      </c:catAx>
      <c:valAx>
        <c:axId val="31133366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$-1004]#,##0;[Red][$$-1004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1333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2/24/2014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2014/2/24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0"/>
            <a:ext cx="9141524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9144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96" y="4724400"/>
            <a:ext cx="914162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99" y="4800600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1810" y="5943600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500" cap="none" baseline="0">
                <a:solidFill>
                  <a:schemeClr val="bg1"/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替代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zh-TW" sz="255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zh-TW" sz="255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zh-TW" sz="2400">
                <a:solidFill>
                  <a:schemeClr val="tx2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9141620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none" baseline="0">
                <a:solidFill>
                  <a:schemeClr val="tx2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代的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zh-TW" sz="39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2014/2/24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840" y="466344"/>
            <a:ext cx="7132320" cy="12344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0" cap="none" baseline="0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0" cap="none" baseline="0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2014/2/24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70659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2014/2/24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190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190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pPr/>
              <a:t>2014/2/24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600" cap="all" baseline="0">
                <a:solidFill>
                  <a:schemeClr val="bg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Wingdings" pitchFamily="2" charset="2"/>
        <a:buChar char="§"/>
        <a:defRPr lang="zh-TW"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80000"/>
        <a:buFont typeface="Wingdings" pitchFamily="2" charset="2"/>
        <a:buChar char="§"/>
        <a:defRPr lang="zh-TW" sz="13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30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/>
              <a:t>業務專案計畫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/>
              <a:t>簡報者姓名 | 公司名稱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專案說明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/>
              <a:t>簡單描述專案內容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成本分析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5549"/>
              </p:ext>
            </p:extLst>
          </p:nvPr>
        </p:nvGraphicFramePr>
        <p:xfrm>
          <a:off x="827584" y="1916833"/>
          <a:ext cx="7310339" cy="34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成本分析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79960" y="2042868"/>
            <a:ext cx="7996496" cy="3618380"/>
            <a:chOff x="679960" y="2042868"/>
            <a:chExt cx="7996496" cy="3618380"/>
          </a:xfrm>
        </p:grpSpPr>
        <p:sp>
          <p:nvSpPr>
            <p:cNvPr id="9" name="矩形 8"/>
            <p:cNvSpPr/>
            <p:nvPr/>
          </p:nvSpPr>
          <p:spPr>
            <a:xfrm>
              <a:off x="679960" y="2061248"/>
              <a:ext cx="540000" cy="360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1005840" y="2042868"/>
              <a:ext cx="7670616" cy="3474364"/>
              <a:chOff x="1005840" y="2042868"/>
              <a:chExt cx="7670616" cy="347436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005840" y="2061248"/>
                <a:ext cx="7670616" cy="34559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/>
              <p:nvPr/>
            </p:nvCxnSpPr>
            <p:spPr>
              <a:xfrm>
                <a:off x="1005840" y="2042868"/>
                <a:ext cx="7670616" cy="0"/>
              </a:xfrm>
              <a:prstGeom prst="line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1005840" y="3140968"/>
                <a:ext cx="767061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1005840" y="4293096"/>
                <a:ext cx="767061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/>
            <p:cNvGrpSpPr/>
            <p:nvPr/>
          </p:nvGrpSpPr>
          <p:grpSpPr>
            <a:xfrm>
              <a:off x="1005840" y="2420888"/>
              <a:ext cx="2342024" cy="576064"/>
              <a:chOff x="1005840" y="2564904"/>
              <a:chExt cx="2342024" cy="57606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05840" y="2564904"/>
                <a:ext cx="720000" cy="576064"/>
              </a:xfrm>
              <a:prstGeom prst="rect">
                <a:avLst/>
              </a:prstGeom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保險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51720" y="2564904"/>
                <a:ext cx="1296144" cy="576064"/>
              </a:xfrm>
              <a:prstGeom prst="rect">
                <a:avLst/>
              </a:prstGeom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180,000</a:t>
                </a:r>
                <a:endParaRPr lang="zh-TW" altLang="en-US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1005840" y="3573016"/>
              <a:ext cx="5365880" cy="576064"/>
              <a:chOff x="1005840" y="3572520"/>
              <a:chExt cx="5365880" cy="57606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05840" y="3572520"/>
                <a:ext cx="720000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ln w="0">
                      <a:noFill/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製造</a:t>
                </a:r>
                <a:r>
                  <a:rPr lang="zh-TW" altLang="en-US" sz="1600" dirty="0" smtClean="0">
                    <a:ln w="0">
                      <a:noFill/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設備</a:t>
                </a:r>
                <a:endParaRPr lang="zh-TW" altLang="en-US" sz="1600" dirty="0">
                  <a:ln w="0">
                    <a:noFill/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1720" y="3572520"/>
                <a:ext cx="4320000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900,500</a:t>
                </a:r>
                <a:endParaRPr lang="zh-TW" altLang="en-US" dirty="0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1005840" y="4742036"/>
              <a:ext cx="7526600" cy="576064"/>
              <a:chOff x="1005840" y="4581128"/>
              <a:chExt cx="7526600" cy="57606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05840" y="4581128"/>
                <a:ext cx="720000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零件與原</a:t>
                </a:r>
                <a:r>
                  <a:rPr lang="zh-TW" altLang="en-US" sz="1400" dirty="0"/>
                  <a:t>料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51720" y="4581128"/>
                <a:ext cx="6480720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 extrusionH="508000">
                <a:bevelT w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1,325,000</a:t>
                </a:r>
              </a:p>
            </p:txBody>
          </p:sp>
        </p:grpSp>
        <p:cxnSp>
          <p:nvCxnSpPr>
            <p:cNvPr id="14" name="直線接點 13"/>
            <p:cNvCxnSpPr/>
            <p:nvPr/>
          </p:nvCxnSpPr>
          <p:spPr>
            <a:xfrm>
              <a:off x="1005840" y="5517232"/>
              <a:ext cx="76706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3FBE340E-EACA-4BD7-AA1F-162635012C7B}" vid="{4CC705A6-8F75-4F4B-8893-349C55609BC7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商務專案計劃簡報 (寬螢幕)</Template>
  <TotalTime>0</TotalTime>
  <Words>33</Words>
  <Application>Microsoft Office PowerPoint</Application>
  <PresentationFormat>如螢幕大小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微軟正黑體</vt:lpstr>
      <vt:lpstr>新細明體</vt:lpstr>
      <vt:lpstr>Arial</vt:lpstr>
      <vt:lpstr>Corbel</vt:lpstr>
      <vt:lpstr>Euphemia</vt:lpstr>
      <vt:lpstr>Wingdings</vt:lpstr>
      <vt:lpstr>Banded Design Blue 16x9</vt:lpstr>
      <vt:lpstr>業務專案計畫</vt:lpstr>
      <vt:lpstr>專案說明</vt:lpstr>
      <vt:lpstr>成本分析</vt:lpstr>
      <vt:lpstr> 成本分析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2014-02-24T03:39:07Z</dcterms:created>
  <dcterms:modified xsi:type="dcterms:W3CDTF">2014-02-24T07:52:25Z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