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5856" autoAdjust="0"/>
  </p:normalViewPr>
  <p:slideViewPr>
    <p:cSldViewPr snapToGrid="0">
      <p:cViewPr varScale="1">
        <p:scale>
          <a:sx n="57" d="100"/>
          <a:sy n="57" d="100"/>
        </p:scale>
        <p:origin x="108" y="858"/>
      </p:cViewPr>
      <p:guideLst/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72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48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723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52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885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95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1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913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F7B0-972B-4F7A-AB28-09E5E33721CE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8B2F-AAC7-4A75-B21C-F0523D37F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6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2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02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9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9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93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0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2BA3E7-DB5B-4811-AFA7-A02279CD8764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139B82-7402-40F7-AD05-458039F67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43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公司行銷教育訓</a:t>
            </a:r>
            <a:r>
              <a:rPr lang="zh-TW" altLang="en-US" dirty="0"/>
              <a:t>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企劃部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3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 </a:t>
            </a:r>
            <a:r>
              <a:rPr lang="zh-TW" altLang="en-US" dirty="0" smtClean="0"/>
              <a:t>行銷三部曲</a:t>
            </a:r>
            <a:r>
              <a:rPr lang="en-US" altLang="zh-TW" dirty="0" smtClean="0"/>
              <a:t>─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行銷目標</a:t>
            </a:r>
          </a:p>
          <a:p>
            <a:r>
              <a:rPr lang="zh-TW" altLang="en-US" dirty="0"/>
              <a:t>創新目標</a:t>
            </a:r>
          </a:p>
          <a:p>
            <a:r>
              <a:rPr lang="zh-TW" altLang="en-US" dirty="0"/>
              <a:t>資源目標</a:t>
            </a:r>
          </a:p>
          <a:p>
            <a:r>
              <a:rPr lang="zh-TW" altLang="en-US" dirty="0"/>
              <a:t>生產力目標</a:t>
            </a:r>
          </a:p>
          <a:p>
            <a:r>
              <a:rPr lang="zh-TW" altLang="en-US" dirty="0"/>
              <a:t>社會目標</a:t>
            </a:r>
          </a:p>
          <a:p>
            <a:r>
              <a:rPr lang="zh-TW" altLang="en-US" dirty="0"/>
              <a:t>獲利目標</a:t>
            </a:r>
          </a:p>
          <a:p>
            <a:r>
              <a:rPr lang="zh-TW" altLang="en-US" dirty="0"/>
              <a:t>平衡所有的目標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59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3000" rtl="0"/>
            <a:r>
              <a:rPr lang="zh-TW" altLang="en-US" dirty="0" smtClean="0"/>
              <a:t>行銷目標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dirty="0" smtClean="0"/>
              <a:t>為追求行銷績效</a:t>
            </a:r>
            <a:r>
              <a:rPr lang="en-US" altLang="zh-TW" dirty="0" smtClean="0"/>
              <a:t>,</a:t>
            </a:r>
            <a:r>
              <a:rPr lang="zh-TW" altLang="en-US" dirty="0" smtClean="0"/>
              <a:t>必須為下列事項設定目標</a:t>
            </a:r>
          </a:p>
          <a:p>
            <a:pPr marR="0" lvl="0" rtl="0"/>
            <a:r>
              <a:rPr lang="zh-TW" altLang="en-US" dirty="0" smtClean="0"/>
              <a:t>為現有市場上的既有產品與服務設定目標</a:t>
            </a:r>
          </a:p>
          <a:p>
            <a:pPr marR="0" lvl="0" rtl="0"/>
            <a:r>
              <a:rPr lang="zh-TW" altLang="en-US" dirty="0" smtClean="0"/>
              <a:t>為捨棄舊的產品、服務與市場設定目標</a:t>
            </a:r>
          </a:p>
          <a:p>
            <a:pPr marR="0" lvl="0" rtl="0"/>
            <a:r>
              <a:rPr lang="zh-TW" altLang="en-US" dirty="0" smtClean="0"/>
              <a:t>為現有市場上的新產品與服務設定目標</a:t>
            </a:r>
          </a:p>
          <a:p>
            <a:pPr marR="0" lvl="0" rtl="0"/>
            <a:r>
              <a:rPr lang="zh-TW" altLang="en-US" dirty="0" smtClean="0"/>
              <a:t>為新市場設定目標</a:t>
            </a:r>
          </a:p>
          <a:p>
            <a:pPr marR="0" lvl="0" rtl="0"/>
            <a:r>
              <a:rPr lang="zh-TW" altLang="en-US" dirty="0" smtClean="0"/>
              <a:t>為零售店組織設定目標</a:t>
            </a:r>
          </a:p>
          <a:p>
            <a:pPr marR="0" lvl="0" rtl="0"/>
            <a:r>
              <a:rPr lang="zh-TW" altLang="en-US" dirty="0" smtClean="0"/>
              <a:t>為服務水準及服務績效設定目標</a:t>
            </a:r>
          </a:p>
          <a:p>
            <a:pPr marR="0" lvl="0" rtl="0"/>
            <a:r>
              <a:rPr lang="zh-TW" altLang="en-US" dirty="0" smtClean="0"/>
              <a:t>為信譽水準及信譽績效設定目標</a:t>
            </a:r>
          </a:p>
        </p:txBody>
      </p:sp>
    </p:spTree>
    <p:extLst>
      <p:ext uri="{BB962C8B-B14F-4D97-AF65-F5344CB8AC3E}">
        <p14:creationId xmlns:p14="http://schemas.microsoft.com/office/powerpoint/2010/main" val="268527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3000" rtl="0"/>
            <a:r>
              <a:rPr lang="zh-TW" altLang="en-US" dirty="0" smtClean="0"/>
              <a:t>創新目標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smtClean="0"/>
              <a:t>企業有三種創新</a:t>
            </a:r>
          </a:p>
          <a:p>
            <a:pPr marR="0" lvl="0" rtl="0"/>
            <a:r>
              <a:rPr lang="zh-TW" altLang="en-US" smtClean="0"/>
              <a:t>產品</a:t>
            </a:r>
            <a:r>
              <a:rPr lang="en-US" altLang="zh-TW" smtClean="0"/>
              <a:t>(</a:t>
            </a:r>
            <a:r>
              <a:rPr lang="zh-TW" altLang="en-US" smtClean="0"/>
              <a:t>或服務</a:t>
            </a:r>
            <a:r>
              <a:rPr lang="en-US" altLang="zh-TW" smtClean="0"/>
              <a:t>)</a:t>
            </a:r>
            <a:r>
              <a:rPr lang="zh-TW" altLang="en-US" smtClean="0"/>
              <a:t>創新</a:t>
            </a:r>
          </a:p>
          <a:p>
            <a:pPr marR="0" lvl="0" rtl="0"/>
            <a:r>
              <a:rPr lang="zh-TW" altLang="en-US" smtClean="0"/>
              <a:t>社會創新</a:t>
            </a:r>
          </a:p>
          <a:p>
            <a:pPr marR="0" lvl="0" rtl="0"/>
            <a:r>
              <a:rPr lang="zh-TW" altLang="en-US" smtClean="0"/>
              <a:t>管理創新</a:t>
            </a:r>
          </a:p>
        </p:txBody>
      </p:sp>
    </p:spTree>
    <p:extLst>
      <p:ext uri="{BB962C8B-B14F-4D97-AF65-F5344CB8AC3E}">
        <p14:creationId xmlns:p14="http://schemas.microsoft.com/office/powerpoint/2010/main" val="406459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3000" rtl="0"/>
            <a:r>
              <a:rPr lang="zh-TW" altLang="en-US" smtClean="0"/>
              <a:t>資源目標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smtClean="0"/>
              <a:t>土地資源</a:t>
            </a:r>
          </a:p>
          <a:p>
            <a:pPr marR="0" lvl="0" rtl="0"/>
            <a:r>
              <a:rPr lang="zh-TW" altLang="en-US" smtClean="0"/>
              <a:t>人力資源</a:t>
            </a:r>
          </a:p>
        </p:txBody>
      </p:sp>
    </p:spTree>
    <p:extLst>
      <p:ext uri="{BB962C8B-B14F-4D97-AF65-F5344CB8AC3E}">
        <p14:creationId xmlns:p14="http://schemas.microsoft.com/office/powerpoint/2010/main" val="189944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3000" rtl="0"/>
            <a:r>
              <a:rPr lang="zh-TW" altLang="en-US" smtClean="0"/>
              <a:t>生產力目標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smtClean="0"/>
              <a:t>企業需要為土地、勞力、資本的整體生產力設定生產力目標</a:t>
            </a:r>
          </a:p>
          <a:p>
            <a:pPr marR="0" lvl="0" rtl="0"/>
            <a:r>
              <a:rPr lang="zh-TW" altLang="en-US" smtClean="0"/>
              <a:t>生產力是比較企業中不同單位的管理能力</a:t>
            </a:r>
            <a:r>
              <a:rPr lang="en-US" altLang="zh-TW" smtClean="0"/>
              <a:t>,</a:t>
            </a:r>
            <a:r>
              <a:rPr lang="zh-TW" altLang="en-US" smtClean="0"/>
              <a:t>以及比較不同企業的管理能力的最佳評量指標</a:t>
            </a:r>
          </a:p>
          <a:p>
            <a:pPr marR="0" lvl="0" rtl="0"/>
            <a:r>
              <a:rPr lang="zh-TW" altLang="en-US" smtClean="0"/>
              <a:t>生產力是各種因素之間的平衡</a:t>
            </a:r>
          </a:p>
          <a:p>
            <a:pPr marR="0" lvl="0" rtl="0"/>
            <a:r>
              <a:rPr lang="zh-TW" altLang="en-US" smtClean="0"/>
              <a:t>貢獻價值</a:t>
            </a:r>
            <a:r>
              <a:rPr lang="en-US" altLang="zh-TW" smtClean="0"/>
              <a:t>(</a:t>
            </a:r>
            <a:r>
              <a:rPr lang="zh-TW" altLang="en-US" smtClean="0"/>
              <a:t>毛利銷貨收入</a:t>
            </a:r>
            <a:r>
              <a:rPr lang="en-US" altLang="zh-TW" smtClean="0"/>
              <a:t>-</a:t>
            </a:r>
            <a:r>
              <a:rPr lang="zh-TW" altLang="en-US" smtClean="0"/>
              <a:t>直接成本</a:t>
            </a:r>
            <a:r>
              <a:rPr lang="en-US" altLang="zh-TW" smtClean="0"/>
              <a:t>)</a:t>
            </a:r>
            <a:r>
              <a:rPr lang="zh-TW" altLang="en-US" smtClean="0"/>
              <a:t>是評量企業生產力的基本指標</a:t>
            </a:r>
          </a:p>
        </p:txBody>
      </p:sp>
    </p:spTree>
    <p:extLst>
      <p:ext uri="{BB962C8B-B14F-4D97-AF65-F5344CB8AC3E}">
        <p14:creationId xmlns:p14="http://schemas.microsoft.com/office/powerpoint/2010/main" val="298397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3000" rtl="0"/>
            <a:r>
              <a:rPr lang="zh-TW" altLang="en-US" smtClean="0"/>
              <a:t>社會目標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smtClean="0"/>
              <a:t>企業是社會的產物</a:t>
            </a:r>
            <a:r>
              <a:rPr lang="en-US" altLang="zh-TW" smtClean="0"/>
              <a:t>,</a:t>
            </a:r>
            <a:r>
              <a:rPr lang="zh-TW" altLang="en-US" smtClean="0"/>
              <a:t>只有當社會相信某個企業是善盡職責的、是有必要的、是有生產價值的</a:t>
            </a:r>
            <a:r>
              <a:rPr lang="en-US" altLang="zh-TW" smtClean="0"/>
              <a:t>,</a:t>
            </a:r>
            <a:r>
              <a:rPr lang="zh-TW" altLang="en-US" smtClean="0"/>
              <a:t>企業才能夠存在</a:t>
            </a:r>
          </a:p>
          <a:p>
            <a:pPr marR="0" lvl="0" rtl="0"/>
            <a:r>
              <a:rPr lang="zh-TW" altLang="en-US" smtClean="0"/>
              <a:t>企業必須慎思對社會的影響、應負的社會責任</a:t>
            </a:r>
            <a:r>
              <a:rPr lang="en-US" altLang="zh-TW" smtClean="0"/>
              <a:t>,</a:t>
            </a:r>
            <a:r>
              <a:rPr lang="zh-TW" altLang="en-US" smtClean="0"/>
              <a:t>並為之設定目標</a:t>
            </a:r>
          </a:p>
        </p:txBody>
      </p:sp>
    </p:spTree>
    <p:extLst>
      <p:ext uri="{BB962C8B-B14F-4D97-AF65-F5344CB8AC3E}">
        <p14:creationId xmlns:p14="http://schemas.microsoft.com/office/powerpoint/2010/main" val="373778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3000" rtl="0"/>
            <a:r>
              <a:rPr lang="zh-TW" altLang="en-US" smtClean="0"/>
              <a:t>獲利目標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smtClean="0"/>
              <a:t>前述目標需要成本</a:t>
            </a:r>
            <a:r>
              <a:rPr lang="en-US" altLang="zh-TW" smtClean="0"/>
              <a:t>,</a:t>
            </a:r>
            <a:r>
              <a:rPr lang="zh-TW" altLang="en-US" smtClean="0"/>
              <a:t>因此企業需要獲利以支應這些成本</a:t>
            </a:r>
          </a:p>
          <a:p>
            <a:pPr marR="0" lvl="0" rtl="0"/>
            <a:r>
              <a:rPr lang="zh-TW" altLang="en-US" smtClean="0"/>
              <a:t>需要考慮景氣與不景氣時間的獲利力</a:t>
            </a:r>
          </a:p>
          <a:p>
            <a:pPr marR="0" lvl="0" rtl="0"/>
            <a:r>
              <a:rPr lang="zh-TW" altLang="en-US" smtClean="0"/>
              <a:t>如果獲利力不足以達成前述目標</a:t>
            </a:r>
            <a:r>
              <a:rPr lang="en-US" altLang="zh-TW" smtClean="0"/>
              <a:t>,</a:t>
            </a:r>
            <a:r>
              <a:rPr lang="zh-TW" altLang="en-US" smtClean="0"/>
              <a:t>目標就得刪減</a:t>
            </a:r>
          </a:p>
        </p:txBody>
      </p:sp>
    </p:spTree>
    <p:extLst>
      <p:ext uri="{BB962C8B-B14F-4D97-AF65-F5344CB8AC3E}">
        <p14:creationId xmlns:p14="http://schemas.microsoft.com/office/powerpoint/2010/main" val="296890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3000" rtl="0"/>
            <a:r>
              <a:rPr lang="zh-TW" altLang="en-US" smtClean="0"/>
              <a:t>平衡所有的目標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TW" altLang="en-US" dirty="0" smtClean="0"/>
              <a:t>目標和獲利力的平衡</a:t>
            </a:r>
          </a:p>
          <a:p>
            <a:pPr marR="0" lvl="0" rtl="0"/>
            <a:r>
              <a:rPr lang="zh-TW" altLang="en-US" dirty="0" smtClean="0"/>
              <a:t>現在與未來的平衡</a:t>
            </a:r>
          </a:p>
        </p:txBody>
      </p:sp>
    </p:spTree>
    <p:extLst>
      <p:ext uri="{BB962C8B-B14F-4D97-AF65-F5344CB8AC3E}">
        <p14:creationId xmlns:p14="http://schemas.microsoft.com/office/powerpoint/2010/main" val="124967559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284</Words>
  <Application>Microsoft Office PowerPoint</Application>
  <PresentationFormat>寬螢幕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Century Gothic</vt:lpstr>
      <vt:lpstr>Wingdings 3</vt:lpstr>
      <vt:lpstr>切割線</vt:lpstr>
      <vt:lpstr>公司行銷教育訓練</vt:lpstr>
      <vt:lpstr> 行銷三部曲─目標</vt:lpstr>
      <vt:lpstr>行銷目標</vt:lpstr>
      <vt:lpstr>創新目標</vt:lpstr>
      <vt:lpstr>資源目標</vt:lpstr>
      <vt:lpstr>生產力目標</vt:lpstr>
      <vt:lpstr>社會目標</vt:lpstr>
      <vt:lpstr>獲利目標</vt:lpstr>
      <vt:lpstr>平衡所有的目標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偉誠公司行銷會議</dc:title>
  <dc:creator>lily chu</dc:creator>
  <cp:lastModifiedBy>lily chu</cp:lastModifiedBy>
  <cp:revision>4</cp:revision>
  <dcterms:created xsi:type="dcterms:W3CDTF">2014-02-18T16:31:46Z</dcterms:created>
  <dcterms:modified xsi:type="dcterms:W3CDTF">2014-02-18T17:19:26Z</dcterms:modified>
</cp:coreProperties>
</file>