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856" autoAdjust="0"/>
  </p:normalViewPr>
  <p:slideViewPr>
    <p:cSldViewPr snapToGrid="0">
      <p:cViewPr varScale="1">
        <p:scale>
          <a:sx n="99" d="100"/>
          <a:sy n="99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4038600"/>
            <a:ext cx="9144000" cy="19304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0" y="4111627"/>
            <a:ext cx="1371600" cy="17764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371600" y="4111627"/>
            <a:ext cx="7772400" cy="177641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>
            <a:normAutofit/>
          </a:bodyPr>
          <a:lstStyle>
            <a:lvl1pPr>
              <a:defRPr sz="3300" cap="none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>
                    <a:lumMod val="60000"/>
                    <a:lumOff val="4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50">
                <a:solidFill>
                  <a:schemeClr val="bg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7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211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823326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7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24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/>
          <a:lstStyle>
            <a:lvl1pPr algn="l">
              <a:buNone/>
              <a:defRPr sz="3300" b="0" cap="none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6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1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1500" b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1500" b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292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89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43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65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0" y="4572002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0" y="4659315"/>
            <a:ext cx="1371600" cy="712787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371600" y="4659315"/>
            <a:ext cx="7772400" cy="712787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275">
                <a:solidFill>
                  <a:schemeClr val="tx2"/>
                </a:solidFill>
              </a:defRPr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8"/>
            <a:ext cx="7543800" cy="658483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0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762000" y="381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ko-KR" alt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765175" y="1600202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2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350" dirty="0">
              <a:latin typeface="Arial" panose="020B0604020202020204" pitchFamily="34" charset="0"/>
            </a:endParaRPr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2527"/>
            <a:ext cx="1752600" cy="3206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bg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fld id="{5586B75A-687E-405C-8A0B-8D00578BA2C3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401" y="6232527"/>
            <a:ext cx="4752975" cy="3206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bg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2527"/>
            <a:ext cx="838200" cy="3206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bg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eorgia" pitchFamily="18" charset="0"/>
        </a:defRPr>
      </a:lvl9pPr>
    </p:titleStyle>
    <p:bodyStyle>
      <a:lvl1pPr marL="239316" indent="-239316" algn="l" rtl="0" eaLnBrk="1" fontAlgn="base" latinLnBrk="1" hangingPunct="1">
        <a:spcBef>
          <a:spcPts val="525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"/>
        <a:defRPr sz="2175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1pPr>
      <a:lvl2pPr marL="479822" indent="-204788" algn="l" rtl="0" eaLnBrk="1" fontAlgn="base" latinLnBrk="1" hangingPunct="1">
        <a:spcBef>
          <a:spcPts val="413"/>
        </a:spcBef>
        <a:spcAft>
          <a:spcPct val="0"/>
        </a:spcAft>
        <a:buClr>
          <a:schemeClr val="tx2"/>
        </a:buClr>
        <a:buSzPct val="70000"/>
        <a:buFont typeface="Wingdings 2" pitchFamily="18" charset="2"/>
        <a:buChar char=""/>
        <a:defRPr sz="1950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2pPr>
      <a:lvl3pPr marL="685800" indent="-171450" algn="l" rtl="0" eaLnBrk="1" fontAlgn="base" latinLnBrk="1" hangingPunct="1">
        <a:spcBef>
          <a:spcPts val="375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"/>
        <a:defRPr sz="1725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3pPr>
      <a:lvl4pPr marL="1028700" indent="-171450" algn="l" rtl="0" eaLnBrk="1" fontAlgn="base" latinLnBrk="1" hangingPunct="1">
        <a:spcBef>
          <a:spcPts val="3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"/>
        <a:defRPr sz="1500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4pPr>
      <a:lvl5pPr marL="1371600" indent="-171450" algn="l" rtl="0" eaLnBrk="1" fontAlgn="base" latinLnBrk="1" hangingPunct="1">
        <a:spcBef>
          <a:spcPts val="3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"/>
        <a:defRPr sz="1500" kern="1200" baseline="0">
          <a:solidFill>
            <a:schemeClr val="tx1"/>
          </a:solidFill>
          <a:latin typeface="Arial Unicode MS" panose="020B0604020202020204" pitchFamily="34" charset="-120"/>
          <a:ea typeface="+mj-ea"/>
          <a:cs typeface="+mn-cs"/>
        </a:defRPr>
      </a:lvl5pPr>
      <a:lvl6pPr marL="1577340" indent="-17145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昱光家電實業</a:t>
            </a:r>
            <a:r>
              <a:rPr lang="en-US" altLang="zh-TW" dirty="0" smtClean="0"/>
              <a:t>─</a:t>
            </a:r>
            <a:r>
              <a:rPr lang="zh-TW" altLang="en-US" dirty="0" smtClean="0"/>
              <a:t>業績勵進會議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財務部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993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會議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會議" id="{ADA22D07-37A3-4E63-BFFA-821DD0A085C7}" vid="{228F78E1-7D12-4005-8270-531E168CBA17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會議</Template>
  <TotalTime>73</TotalTime>
  <Words>11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Arial Unicode MS</vt:lpstr>
      <vt:lpstr>Batang</vt:lpstr>
      <vt:lpstr>돋움</vt:lpstr>
      <vt:lpstr>微軟正黑體</vt:lpstr>
      <vt:lpstr>Arial</vt:lpstr>
      <vt:lpstr>Georgia</vt:lpstr>
      <vt:lpstr>Wingdings</vt:lpstr>
      <vt:lpstr>Wingdings 2</vt:lpstr>
      <vt:lpstr>會議</vt:lpstr>
      <vt:lpstr>昱光家電實業─業績勵進會議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fnlily</dc:title>
  <dc:creator>lily chu</dc:creator>
  <cp:lastModifiedBy>lily chu</cp:lastModifiedBy>
  <cp:revision>13</cp:revision>
  <dcterms:created xsi:type="dcterms:W3CDTF">2014-02-18T06:34:09Z</dcterms:created>
  <dcterms:modified xsi:type="dcterms:W3CDTF">2014-02-24T07:53:42Z</dcterms:modified>
</cp:coreProperties>
</file>