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7" r:id="rId2"/>
    <p:sldId id="268" r:id="rId3"/>
    <p:sldId id="267" r:id="rId4"/>
    <p:sldId id="266" r:id="rId5"/>
    <p:sldId id="265" r:id="rId6"/>
    <p:sldId id="264" r:id="rId7"/>
    <p:sldId id="263" r:id="rId8"/>
    <p:sldId id="270" r:id="rId9"/>
    <p:sldId id="261" r:id="rId10"/>
    <p:sldId id="260" r:id="rId11"/>
    <p:sldId id="259" r:id="rId12"/>
    <p:sldId id="25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7943" autoAdjust="0"/>
    <p:restoredTop sz="95813" autoAdjust="0"/>
  </p:normalViewPr>
  <p:slideViewPr>
    <p:cSldViewPr snapToGrid="0">
      <p:cViewPr varScale="1">
        <p:scale>
          <a:sx n="88" d="100"/>
          <a:sy n="88" d="100"/>
        </p:scale>
        <p:origin x="108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FCFFD4-5652-4767-AA22-C441E28A3072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4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A358-440B-44C9-943B-EE88A5D6669F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94F-17FC-4DBA-B892-CD4B3034A353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83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983A-6252-4FA3-A7AE-5E2C849F48F9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3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7F8-6DF1-4292-9E24-2C2DABFFE99B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4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26A6-D535-4143-B8EE-86A468AFBC2C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99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9337-9612-4749-85E9-9B1759881A09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39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23-CC5F-478F-9515-943786244957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42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F79-BD4F-4F71-871C-DADDFBF0601E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0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E15-5B1D-4626-9E26-DE60EB9C79EE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1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1D2F-C98D-461D-8520-60E71130446C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3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7BB-EB42-4973-8108-1039EEE1ABEB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335-F5C8-4EDF-B1E2-6347D416EBE4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0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4EC1-07E7-46CE-BD4D-803A40CCC650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1087-2093-46ED-80DD-B57925DA0BA6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28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28F-6A83-4C93-A36D-60F2EFA718F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7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038-2EBF-4E11-97BE-A953678E604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E0F-C015-4081-928C-E8179E40D797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1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39B335-F5C8-4EDF-B1E2-6347D416EBE4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1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25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Wingdings" panose="05000000000000000000" pitchFamily="2" charset="2"/>
        <a:buChar char="Ø"/>
        <a:defRPr sz="20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員工教育訓練─趨勢線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管理部</a:t>
            </a:r>
          </a:p>
        </p:txBody>
      </p:sp>
    </p:spTree>
    <p:extLst>
      <p:ext uri="{BB962C8B-B14F-4D97-AF65-F5344CB8AC3E}">
        <p14:creationId xmlns:p14="http://schemas.microsoft.com/office/powerpoint/2010/main" val="1801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指數趨勢線是一種曲線，最適合驟增或驟減的資料值，但若資料值中有零或負數，就不能使用指數趨勢線。</a:t>
            </a:r>
          </a:p>
          <a:p>
            <a:r>
              <a:rPr lang="zh-TW" altLang="en-US" dirty="0" smtClean="0"/>
              <a:t>在下面範例中，指數趨勢線用於說明物體中碳</a:t>
            </a:r>
            <a:r>
              <a:rPr lang="en-US" altLang="zh-TW" dirty="0" smtClean="0"/>
              <a:t>14</a:t>
            </a:r>
            <a:r>
              <a:rPr lang="zh-TW" altLang="en-US" dirty="0" smtClean="0"/>
              <a:t>含量隨時間而衰減的情況。要注意的是，此時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0.990</a:t>
            </a:r>
            <a:r>
              <a:rPr lang="zh-TW" altLang="en-US" dirty="0" smtClean="0"/>
              <a:t>，表示趨勢線與資料完全相符。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4" y="2547937"/>
            <a:ext cx="3228975" cy="2343150"/>
          </a:xfrm>
        </p:spPr>
      </p:pic>
    </p:spTree>
    <p:extLst>
      <p:ext uri="{BB962C8B-B14F-4D97-AF65-F5344CB8AC3E}">
        <p14:creationId xmlns:p14="http://schemas.microsoft.com/office/powerpoint/2010/main" val="1455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移動平均趨勢線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移動平均趨勢線可將資料中的微小波動平滑化，以便清楚顯示資料的模式和趨勢。移動平均趨勢線使用特定數目的資料點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選項設定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，取其平均值，然後以該平均值做為趨勢線中的一個點。</a:t>
            </a:r>
            <a:endParaRPr lang="en-US" altLang="zh-TW" dirty="0" smtClean="0"/>
          </a:p>
          <a:p>
            <a:r>
              <a:rPr lang="zh-TW" altLang="en-US" dirty="0" smtClean="0"/>
              <a:t>例如，如果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，則前兩個資料點的平均值就是移動平均趨勢線中的第一個點。第二個和第三個資料點的平均值就是趨勢線的第二個點，依此類推。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6" y="2386012"/>
            <a:ext cx="3790950" cy="2667000"/>
          </a:xfrm>
        </p:spPr>
      </p:pic>
    </p:spTree>
    <p:extLst>
      <p:ext uri="{BB962C8B-B14F-4D97-AF65-F5344CB8AC3E}">
        <p14:creationId xmlns:p14="http://schemas.microsoft.com/office/powerpoint/2010/main" val="363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加上趨勢線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 numCol="1" spcCol="180000"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在未堆疊、平面、區域、橫條、直條、折線、股票、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散佈或泡泡圖上，按一下您想要為其加上趨勢線或移動平均的資料數列，或進行下列操作，從圖表項目清單選取資料數列：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在圖表中的任一個地方按一下。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這樣會顯示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圖表工具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，並加入</a:t>
            </a:r>
            <a:r>
              <a:rPr lang="en-US" altLang="zh-TW" dirty="0" smtClean="0"/>
              <a:t>[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和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索引標籤上的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目前的選取範圍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圖表項目</a:t>
            </a:r>
            <a:r>
              <a:rPr lang="en-US" altLang="zh-TW" dirty="0" smtClean="0"/>
              <a:t>]</a:t>
            </a:r>
            <a:r>
              <a:rPr lang="zh-TW" altLang="en-US" dirty="0" smtClean="0"/>
              <a:t>方塊旁的箭號，然後選取想要的圖表項目。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趨勢線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按一下想要使用的預先定義趨勢線選項。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新增、變更或移除圖表中的趨勢線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您可以將趨勢線或移動平均新增至未堆疊、平面、區域、橫條、直條、折線、股票、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散佈或泡泡圖中的任何資料數列。趨勢線一律會與資料數列產生關聯，但是趨勢線並不代表資料數列的資料。反之，趨勢線會用來描述您現有資料中的趨勢或未來資料的預測。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您想要做什麼？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 numCol="1" spcCol="180000"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了解如何預測與顯示圖表中的趨勢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加上趨勢線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變更趨勢線格式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指定預測中包含的期數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指定趨勢線與垂直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座標軸交叉的點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在圖表上顯示趨勢線公式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顯示趨勢線的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移除趨勢線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趨勢線會用圖形方式顯示資料的趨勢，以及用來預測分析中的問題。這種分析也稱為迴歸分析。使用迴歸分析，您可以延伸圖表中的趨勢線，根據實際資料預測未來資料。例如，下面的圖表運用簡單線性趨勢線來預測未來兩季的情況，以清楚顯示收益增加的趨勢：</a:t>
            </a:r>
          </a:p>
        </p:txBody>
      </p:sp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為資料選取正確的趨勢線類型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要將趨勢線新增至</a:t>
            </a:r>
            <a:r>
              <a:rPr lang="en-US" altLang="zh-TW" dirty="0" err="1" smtClean="0"/>
              <a:t>MicrosoftOfficeExcel</a:t>
            </a:r>
            <a:r>
              <a:rPr lang="zh-TW" altLang="en-US" dirty="0" smtClean="0"/>
              <a:t>中的圖表時，您可以在六種不同趨勢或迴歸類型中選取任何一個類型：線性趨勢線、對數趨勢線、多項式趨勢線、乘冪趨勢線、指數趨勢線或移動平均趨勢線。您具備的資料類型會決定您應該使用的趨勢線類型。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時，最為準確。當您為資料選取合適的趨勢線時，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會自動計算其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平方值。想要的話，您也可以將此值顯示在您的圖表上。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線性趨勢線是適用於簡單線性資料集的擬合直線。如果資料點的散佈形狀近似直線，則資料為線性。線性趨勢線通常表示事物以穩定的速度增加或減少。</a:t>
            </a:r>
          </a:p>
          <a:p>
            <a:r>
              <a:rPr lang="zh-TW" altLang="en-US" dirty="0" smtClean="0"/>
              <a:t>在下面範例中，線性趨勢線清楚地顯示了</a:t>
            </a:r>
            <a:r>
              <a:rPr lang="en-US" altLang="zh-TW" dirty="0" smtClean="0"/>
              <a:t>13</a:t>
            </a:r>
            <a:r>
              <a:rPr lang="zh-TW" altLang="en-US" dirty="0" smtClean="0"/>
              <a:t>年間冰箱銷售量一直穩定成長。要注意的是，若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9" y="2466975"/>
            <a:ext cx="3476625" cy="2505075"/>
          </a:xfrm>
        </p:spPr>
      </p:pic>
    </p:spTree>
    <p:extLst>
      <p:ext uri="{BB962C8B-B14F-4D97-AF65-F5344CB8AC3E}">
        <p14:creationId xmlns:p14="http://schemas.microsoft.com/office/powerpoint/2010/main" val="2127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如果資料的增減速率一開始非常快，後來又趨於平緩，這種資料最適合使用針對曲線擬合的對數趨勢線。對數趨勢線可以使用正值和負值。</a:t>
            </a:r>
          </a:p>
          <a:p>
            <a:r>
              <a:rPr lang="zh-TW" altLang="en-US" dirty="0" smtClean="0"/>
              <a:t>下面範例使用對數趨勢線說明固定區域內動物數量增長的預測情況，當動物生活地區相對減少時，動物數量將趨於平穩。要注意的是，此時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0.933</a:t>
            </a:r>
            <a:r>
              <a:rPr lang="zh-TW" altLang="en-US" dirty="0" smtClean="0"/>
              <a:t>，表示趨勢線與資料極為符合。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6" y="2562225"/>
            <a:ext cx="3676650" cy="2314575"/>
          </a:xfrm>
        </p:spPr>
      </p:pic>
    </p:spTree>
    <p:extLst>
      <p:ext uri="{BB962C8B-B14F-4D97-AF65-F5344CB8AC3E}">
        <p14:creationId xmlns:p14="http://schemas.microsoft.com/office/powerpoint/2010/main" val="4115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下面範例顯示的二階多項式趨勢線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一個波峰</a:t>
            </a:r>
            <a:r>
              <a:rPr lang="en-US" altLang="zh-TW" dirty="0" smtClean="0"/>
              <a:t>)</a:t>
            </a:r>
            <a:r>
              <a:rPr lang="zh-TW" altLang="en-US" dirty="0" smtClean="0"/>
              <a:t>說明了車速和耗油量之間的關聯。要注意的是，若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56" y="2371725"/>
            <a:ext cx="3676650" cy="2695575"/>
          </a:xfrm>
        </p:spPr>
      </p:pic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乘冪趨勢線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乘冪趨勢線是一條曲線，最適合表示以特定比率增加的比較測量值所組成的資料集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例如，賽車一秒內的加速度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。如果資料中包含零或負數值，就無法建立乘冪趨勢線。</a:t>
            </a:r>
          </a:p>
          <a:p>
            <a:r>
              <a:rPr lang="zh-TW" altLang="en-US" dirty="0" smtClean="0"/>
              <a:t>在下列範例中，會以公尺</a:t>
            </a:r>
            <a:r>
              <a:rPr lang="en-US" altLang="zh-TW" dirty="0" smtClean="0"/>
              <a:t>/</a:t>
            </a:r>
            <a:r>
              <a:rPr lang="zh-TW" altLang="en-US" dirty="0" smtClean="0"/>
              <a:t>秒為單位藉由繪製距離來顯示加速資料。乘冪趨勢線可以清楚地顯示加速的增加。要注意的是，其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0.986</a:t>
            </a:r>
            <a:r>
              <a:rPr lang="zh-TW" altLang="en-US" dirty="0" smtClean="0"/>
              <a:t>，表示趨勢線與資料幾乎完全相符。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6" y="2424112"/>
            <a:ext cx="3790950" cy="2590800"/>
          </a:xfrm>
        </p:spPr>
      </p:pic>
    </p:spTree>
    <p:extLst>
      <p:ext uri="{BB962C8B-B14F-4D97-AF65-F5344CB8AC3E}">
        <p14:creationId xmlns:p14="http://schemas.microsoft.com/office/powerpoint/2010/main" val="10680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gjun</Template>
  <TotalTime>242</TotalTime>
  <Words>1029</Words>
  <Application>Microsoft Office PowerPoint</Application>
  <PresentationFormat>如螢幕大小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Impact</vt:lpstr>
      <vt:lpstr>Wingdings</vt:lpstr>
      <vt:lpstr>主要賽事</vt:lpstr>
      <vt:lpstr>員工教育訓練─趨勢線</vt:lpstr>
      <vt:lpstr>新增、變更或移除圖表中的趨勢線</vt:lpstr>
      <vt:lpstr>您想要做什麼？</vt:lpstr>
      <vt:lpstr>了解如何預測與顯示圖表中的趨勢</vt:lpstr>
      <vt:lpstr>為資料選取正確的趨勢線類型</vt:lpstr>
      <vt:lpstr>線性趨勢線</vt:lpstr>
      <vt:lpstr>對數趨勢線</vt:lpstr>
      <vt:lpstr>多項式趨勢線</vt:lpstr>
      <vt:lpstr>乘冪趨勢線</vt:lpstr>
      <vt:lpstr>指數趨勢線</vt:lpstr>
      <vt:lpstr>移動平均趨勢線</vt:lpstr>
      <vt:lpstr>加上趨勢線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員工教育訓練─趨勢線</dc:title>
  <dc:creator>lily chu</dc:creator>
  <cp:lastModifiedBy>lily chu</cp:lastModifiedBy>
  <cp:revision>15</cp:revision>
  <dcterms:created xsi:type="dcterms:W3CDTF">2014-02-17T16:34:05Z</dcterms:created>
  <dcterms:modified xsi:type="dcterms:W3CDTF">2014-02-26T09:24:51Z</dcterms:modified>
</cp:coreProperties>
</file>