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77" r:id="rId2"/>
    <p:sldId id="299" r:id="rId3"/>
    <p:sldId id="302" r:id="rId4"/>
    <p:sldId id="303" r:id="rId5"/>
    <p:sldId id="293" r:id="rId6"/>
    <p:sldId id="304" r:id="rId7"/>
    <p:sldId id="305" r:id="rId8"/>
    <p:sldId id="306" r:id="rId9"/>
    <p:sldId id="279" r:id="rId10"/>
    <p:sldId id="281" r:id="rId11"/>
    <p:sldId id="296" r:id="rId12"/>
    <p:sldId id="297" r:id="rId13"/>
    <p:sldId id="298" r:id="rId14"/>
    <p:sldId id="285" r:id="rId15"/>
    <p:sldId id="284" r:id="rId16"/>
    <p:sldId id="301" r:id="rId17"/>
    <p:sldId id="307" r:id="rId18"/>
    <p:sldId id="292" r:id="rId19"/>
    <p:sldId id="288" r:id="rId20"/>
    <p:sldId id="308" r:id="rId21"/>
    <p:sldId id="309" r:id="rId22"/>
    <p:sldId id="276" r:id="rId23"/>
    <p:sldId id="257" r:id="rId24"/>
    <p:sldId id="258" r:id="rId25"/>
    <p:sldId id="259" r:id="rId26"/>
    <p:sldId id="286" r:id="rId27"/>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DFF"/>
    <a:srgbClr val="CCFF66"/>
    <a:srgbClr val="800000"/>
    <a:srgbClr val="000000"/>
    <a:srgbClr val="0000FF"/>
    <a:srgbClr val="6F00AC"/>
    <a:srgbClr val="FBF3FF"/>
    <a:srgbClr val="F5E3FD"/>
    <a:srgbClr val="FF66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93" autoAdjust="0"/>
    <p:restoredTop sz="82389" autoAdjust="0"/>
  </p:normalViewPr>
  <p:slideViewPr>
    <p:cSldViewPr>
      <p:cViewPr varScale="1">
        <p:scale>
          <a:sx n="86" d="100"/>
          <a:sy n="86" d="100"/>
        </p:scale>
        <p:origin x="390" y="48"/>
      </p:cViewPr>
      <p:guideLst>
        <p:guide orient="horz" pos="2160"/>
        <p:guide pos="2880"/>
      </p:guideLst>
    </p:cSldViewPr>
  </p:slideViewPr>
  <p:outlineViewPr>
    <p:cViewPr>
      <p:scale>
        <a:sx n="33" d="100"/>
        <a:sy n="33" d="100"/>
      </p:scale>
      <p:origin x="0" y="-38022"/>
    </p:cViewPr>
    <p:sldLst>
      <p:sld r:id="rId1" collapse="1"/>
    </p:sldLst>
  </p:outlineViewPr>
  <p:notesTextViewPr>
    <p:cViewPr>
      <p:scale>
        <a:sx n="100" d="100"/>
        <a:sy n="100" d="100"/>
      </p:scale>
      <p:origin x="0" y="0"/>
    </p:cViewPr>
  </p:notesTextViewPr>
  <p:sorterViewPr>
    <p:cViewPr>
      <p:scale>
        <a:sx n="66" d="100"/>
        <a:sy n="66" d="100"/>
      </p:scale>
      <p:origin x="0" y="720"/>
    </p:cViewPr>
  </p:sorterViewPr>
  <p:notesViewPr>
    <p:cSldViewPr>
      <p:cViewPr varScale="1">
        <p:scale>
          <a:sx n="82" d="100"/>
          <a:sy n="82" d="100"/>
        </p:scale>
        <p:origin x="-206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EB501-E45C-46CE-B423-6A331E40E0F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TW" altLang="en-US"/>
        </a:p>
      </dgm:t>
    </dgm:pt>
    <dgm:pt modelId="{47BBDB71-48F3-4896-A525-0DEA6E8994B1}">
      <dgm:prSet/>
      <dgm:spPr/>
      <dgm:t>
        <a:bodyPr/>
        <a:lstStyle/>
        <a:p>
          <a:pPr rtl="0"/>
          <a:r>
            <a:rPr lang="zh-TW" dirty="0" smtClean="0"/>
            <a:t>休閒市</a:t>
          </a:r>
          <a:r>
            <a:rPr lang="zh-TW" altLang="en-US" dirty="0" smtClean="0"/>
            <a:t>值</a:t>
          </a:r>
          <a:r>
            <a:rPr lang="en-US" altLang="zh-TW" dirty="0" smtClean="0"/>
            <a:t/>
          </a:r>
          <a:br>
            <a:rPr lang="en-US" altLang="zh-TW" dirty="0" smtClean="0"/>
          </a:br>
          <a:r>
            <a:rPr lang="en-US" dirty="0" smtClean="0"/>
            <a:t>2000 </a:t>
          </a:r>
          <a:r>
            <a:rPr lang="zh-TW" dirty="0" smtClean="0"/>
            <a:t>億</a:t>
          </a:r>
          <a:endParaRPr lang="zh-TW" dirty="0"/>
        </a:p>
      </dgm:t>
    </dgm:pt>
    <dgm:pt modelId="{E5A1C132-2666-478A-9C3B-85974BD5F096}" type="parTrans" cxnId="{7006ACA2-3CBB-49C2-8456-FB352CD29168}">
      <dgm:prSet/>
      <dgm:spPr/>
      <dgm:t>
        <a:bodyPr/>
        <a:lstStyle/>
        <a:p>
          <a:endParaRPr lang="zh-TW" altLang="en-US"/>
        </a:p>
      </dgm:t>
    </dgm:pt>
    <dgm:pt modelId="{F474ACB0-6F94-491C-AE3D-738E2ACC5513}" type="sibTrans" cxnId="{7006ACA2-3CBB-49C2-8456-FB352CD29168}">
      <dgm:prSet/>
      <dgm:spPr/>
      <dgm:t>
        <a:bodyPr/>
        <a:lstStyle/>
        <a:p>
          <a:endParaRPr lang="zh-TW" altLang="en-US"/>
        </a:p>
      </dgm:t>
    </dgm:pt>
    <dgm:pt modelId="{D9B0C5B5-AF17-4D2E-8DA9-859E424B8B9F}">
      <dgm:prSet/>
      <dgm:spPr/>
      <dgm:t>
        <a:bodyPr/>
        <a:lstStyle/>
        <a:p>
          <a:pPr rtl="0"/>
          <a:r>
            <a:rPr lang="zh-TW" dirty="0" smtClean="0"/>
            <a:t>週休二日</a:t>
          </a:r>
          <a:endParaRPr lang="zh-TW" dirty="0"/>
        </a:p>
      </dgm:t>
    </dgm:pt>
    <dgm:pt modelId="{A170DCE7-BC4B-4E0E-BEC2-90247DD6537F}" type="parTrans" cxnId="{B7ADB30D-0C00-4F9F-9DF7-3981B4576D6C}">
      <dgm:prSet/>
      <dgm:spPr/>
      <dgm:t>
        <a:bodyPr/>
        <a:lstStyle/>
        <a:p>
          <a:endParaRPr lang="zh-TW" altLang="en-US"/>
        </a:p>
      </dgm:t>
    </dgm:pt>
    <dgm:pt modelId="{A22187A7-5E90-4B67-B761-78BDF5B00711}" type="sibTrans" cxnId="{B7ADB30D-0C00-4F9F-9DF7-3981B4576D6C}">
      <dgm:prSet/>
      <dgm:spPr/>
      <dgm:t>
        <a:bodyPr/>
        <a:lstStyle/>
        <a:p>
          <a:endParaRPr lang="zh-TW" altLang="en-US"/>
        </a:p>
      </dgm:t>
    </dgm:pt>
    <dgm:pt modelId="{C4FC9015-410B-43DF-851A-5F2C082A147D}">
      <dgm:prSet/>
      <dgm:spPr/>
      <dgm:t>
        <a:bodyPr/>
        <a:lstStyle/>
        <a:p>
          <a:pPr rtl="0"/>
          <a:r>
            <a:rPr lang="zh-TW" dirty="0" smtClean="0"/>
            <a:t>觀光本地化</a:t>
          </a:r>
          <a:endParaRPr lang="zh-TW" dirty="0"/>
        </a:p>
      </dgm:t>
    </dgm:pt>
    <dgm:pt modelId="{96308ADD-5561-4DAE-B26F-C89A1BC79193}" type="parTrans" cxnId="{C53DBB9A-CA3F-4E9E-B79B-3D8FB123253C}">
      <dgm:prSet/>
      <dgm:spPr/>
      <dgm:t>
        <a:bodyPr/>
        <a:lstStyle/>
        <a:p>
          <a:endParaRPr lang="zh-TW" altLang="en-US"/>
        </a:p>
      </dgm:t>
    </dgm:pt>
    <dgm:pt modelId="{4C4288D1-9AAC-4B79-A97E-4AF1B19CF440}" type="sibTrans" cxnId="{C53DBB9A-CA3F-4E9E-B79B-3D8FB123253C}">
      <dgm:prSet/>
      <dgm:spPr/>
      <dgm:t>
        <a:bodyPr/>
        <a:lstStyle/>
        <a:p>
          <a:endParaRPr lang="zh-TW" altLang="en-US"/>
        </a:p>
      </dgm:t>
    </dgm:pt>
    <dgm:pt modelId="{46410108-BAC8-44EC-9DA5-16D9CECDCA42}">
      <dgm:prSet/>
      <dgm:spPr/>
      <dgm:t>
        <a:bodyPr/>
        <a:lstStyle/>
        <a:p>
          <a:pPr rtl="0"/>
          <a:r>
            <a:rPr lang="zh-TW" dirty="0" smtClean="0"/>
            <a:t>城鄉距離縮短</a:t>
          </a:r>
          <a:endParaRPr lang="zh-TW" dirty="0"/>
        </a:p>
      </dgm:t>
    </dgm:pt>
    <dgm:pt modelId="{4868E102-6A49-4327-9328-E9CB43E5454B}" type="parTrans" cxnId="{F572DFB4-9CA3-4AC4-8D06-35C11022C95A}">
      <dgm:prSet/>
      <dgm:spPr/>
      <dgm:t>
        <a:bodyPr/>
        <a:lstStyle/>
        <a:p>
          <a:endParaRPr lang="zh-TW" altLang="en-US"/>
        </a:p>
      </dgm:t>
    </dgm:pt>
    <dgm:pt modelId="{0AEBBE38-ADB5-40EC-8600-D38B02DDEE8F}" type="sibTrans" cxnId="{F572DFB4-9CA3-4AC4-8D06-35C11022C95A}">
      <dgm:prSet/>
      <dgm:spPr/>
      <dgm:t>
        <a:bodyPr/>
        <a:lstStyle/>
        <a:p>
          <a:endParaRPr lang="zh-TW" altLang="en-US"/>
        </a:p>
      </dgm:t>
    </dgm:pt>
    <dgm:pt modelId="{99442F02-42C0-4A23-A051-741D10407EA9}">
      <dgm:prSet/>
      <dgm:spPr/>
      <dgm:t>
        <a:bodyPr/>
        <a:lstStyle/>
        <a:p>
          <a:pPr rtl="0"/>
          <a:r>
            <a:rPr lang="zh-TW" dirty="0" smtClean="0"/>
            <a:t>財團資金進場</a:t>
          </a:r>
          <a:endParaRPr lang="zh-TW" dirty="0"/>
        </a:p>
      </dgm:t>
    </dgm:pt>
    <dgm:pt modelId="{7429B7C4-67C1-48CB-8544-9CB527EC7F6D}" type="parTrans" cxnId="{832AAB96-1F69-4C0F-8D2B-C28FDE583F0E}">
      <dgm:prSet/>
      <dgm:spPr/>
      <dgm:t>
        <a:bodyPr/>
        <a:lstStyle/>
        <a:p>
          <a:endParaRPr lang="zh-TW" altLang="en-US"/>
        </a:p>
      </dgm:t>
    </dgm:pt>
    <dgm:pt modelId="{D62489DC-26FC-4640-94CE-7A74BE593334}" type="sibTrans" cxnId="{832AAB96-1F69-4C0F-8D2B-C28FDE583F0E}">
      <dgm:prSet/>
      <dgm:spPr/>
      <dgm:t>
        <a:bodyPr/>
        <a:lstStyle/>
        <a:p>
          <a:endParaRPr lang="zh-TW" altLang="en-US"/>
        </a:p>
      </dgm:t>
    </dgm:pt>
    <dgm:pt modelId="{9C041ECE-0A96-4F28-A0B4-5889FA416C29}">
      <dgm:prSet/>
      <dgm:spPr/>
      <dgm:t>
        <a:bodyPr/>
        <a:lstStyle/>
        <a:p>
          <a:pPr rtl="0"/>
          <a:r>
            <a:rPr lang="zh-TW" dirty="0" smtClean="0"/>
            <a:t>同類競爭增加</a:t>
          </a:r>
          <a:endParaRPr lang="zh-TW" dirty="0"/>
        </a:p>
      </dgm:t>
    </dgm:pt>
    <dgm:pt modelId="{1868F6E3-73DF-41D1-88DA-74D8F8E7FB38}" type="parTrans" cxnId="{9A750612-09BE-4384-A590-228219C4199A}">
      <dgm:prSet/>
      <dgm:spPr/>
      <dgm:t>
        <a:bodyPr/>
        <a:lstStyle/>
        <a:p>
          <a:endParaRPr lang="zh-TW" altLang="en-US"/>
        </a:p>
      </dgm:t>
    </dgm:pt>
    <dgm:pt modelId="{5267D5ED-3531-49EC-951F-AAA59F847198}" type="sibTrans" cxnId="{9A750612-09BE-4384-A590-228219C4199A}">
      <dgm:prSet/>
      <dgm:spPr/>
      <dgm:t>
        <a:bodyPr/>
        <a:lstStyle/>
        <a:p>
          <a:endParaRPr lang="zh-TW" altLang="en-US"/>
        </a:p>
      </dgm:t>
    </dgm:pt>
    <dgm:pt modelId="{E3343ECB-D716-4F2C-BFF6-C02AE6474C18}">
      <dgm:prSet/>
      <dgm:spPr/>
      <dgm:t>
        <a:bodyPr/>
        <a:lstStyle/>
        <a:p>
          <a:pPr rtl="0"/>
          <a:r>
            <a:rPr lang="zh-TW" dirty="0" smtClean="0"/>
            <a:t>休閒產業資源導</a:t>
          </a:r>
          <a:r>
            <a:rPr lang="zh-TW" altLang="en-US" dirty="0" smtClean="0"/>
            <a:t>向</a:t>
          </a:r>
          <a:r>
            <a:rPr lang="zh-TW" dirty="0" smtClean="0"/>
            <a:t> </a:t>
          </a:r>
          <a:endParaRPr lang="zh-TW" dirty="0"/>
        </a:p>
      </dgm:t>
    </dgm:pt>
    <dgm:pt modelId="{23590933-1FC7-442B-AA89-6014DB004A0F}" type="parTrans" cxnId="{2E68202F-E3A2-4D41-A17B-D9DDCD6BD961}">
      <dgm:prSet/>
      <dgm:spPr/>
      <dgm:t>
        <a:bodyPr/>
        <a:lstStyle/>
        <a:p>
          <a:endParaRPr lang="zh-TW" altLang="en-US"/>
        </a:p>
      </dgm:t>
    </dgm:pt>
    <dgm:pt modelId="{F61B7676-1268-4DC6-A913-D6813CE728FF}" type="sibTrans" cxnId="{2E68202F-E3A2-4D41-A17B-D9DDCD6BD961}">
      <dgm:prSet/>
      <dgm:spPr/>
      <dgm:t>
        <a:bodyPr/>
        <a:lstStyle/>
        <a:p>
          <a:endParaRPr lang="zh-TW" altLang="en-US"/>
        </a:p>
      </dgm:t>
    </dgm:pt>
    <dgm:pt modelId="{1F439480-B300-4526-85DB-E1D600061C77}">
      <dgm:prSet/>
      <dgm:spPr/>
      <dgm:t>
        <a:bodyPr/>
        <a:lstStyle/>
        <a:p>
          <a:pPr rtl="0"/>
          <a:r>
            <a:rPr lang="zh-TW" dirty="0" smtClean="0"/>
            <a:t>戶外教學</a:t>
          </a:r>
          <a:endParaRPr lang="zh-TW" dirty="0"/>
        </a:p>
      </dgm:t>
    </dgm:pt>
    <dgm:pt modelId="{910F3A8F-1028-49C8-A68C-A2F8CE3D5736}" type="parTrans" cxnId="{4C131872-C0F8-426E-A383-E603BF3FCFC7}">
      <dgm:prSet/>
      <dgm:spPr/>
      <dgm:t>
        <a:bodyPr/>
        <a:lstStyle/>
        <a:p>
          <a:endParaRPr lang="zh-TW" altLang="en-US"/>
        </a:p>
      </dgm:t>
    </dgm:pt>
    <dgm:pt modelId="{4ED80FEC-946D-4DE0-A5F4-0942D6D3275D}" type="sibTrans" cxnId="{4C131872-C0F8-426E-A383-E603BF3FCFC7}">
      <dgm:prSet/>
      <dgm:spPr/>
      <dgm:t>
        <a:bodyPr/>
        <a:lstStyle/>
        <a:p>
          <a:endParaRPr lang="zh-TW" altLang="en-US"/>
        </a:p>
      </dgm:t>
    </dgm:pt>
    <dgm:pt modelId="{886619A5-45B4-4243-97D3-3058606B9D34}">
      <dgm:prSet/>
      <dgm:spPr/>
      <dgm:t>
        <a:bodyPr/>
        <a:lstStyle/>
        <a:p>
          <a:pPr rtl="0"/>
          <a:r>
            <a:rPr lang="zh-TW" dirty="0" smtClean="0"/>
            <a:t>政府輔導轉型</a:t>
          </a:r>
          <a:endParaRPr lang="zh-TW" dirty="0"/>
        </a:p>
      </dgm:t>
    </dgm:pt>
    <dgm:pt modelId="{FCB17449-8D34-486D-8A10-1B1A6FF667D1}" type="parTrans" cxnId="{691271AC-86A8-44E7-AE97-1C519137ED75}">
      <dgm:prSet/>
      <dgm:spPr/>
      <dgm:t>
        <a:bodyPr/>
        <a:lstStyle/>
        <a:p>
          <a:endParaRPr lang="zh-TW" altLang="en-US"/>
        </a:p>
      </dgm:t>
    </dgm:pt>
    <dgm:pt modelId="{E07B560E-1919-4CB6-9F51-F5570895F820}" type="sibTrans" cxnId="{691271AC-86A8-44E7-AE97-1C519137ED75}">
      <dgm:prSet/>
      <dgm:spPr/>
      <dgm:t>
        <a:bodyPr/>
        <a:lstStyle/>
        <a:p>
          <a:endParaRPr lang="zh-TW" altLang="en-US"/>
        </a:p>
      </dgm:t>
    </dgm:pt>
    <dgm:pt modelId="{629883EF-64B0-4982-93B6-B0CD0DE29C1E}">
      <dgm:prSet/>
      <dgm:spPr/>
      <dgm:t>
        <a:bodyPr/>
        <a:lstStyle/>
        <a:p>
          <a:pPr rtl="0"/>
          <a:r>
            <a:rPr lang="zh-TW" dirty="0" smtClean="0"/>
            <a:t>兩岸三通 </a:t>
          </a:r>
          <a:endParaRPr lang="zh-TW" dirty="0"/>
        </a:p>
      </dgm:t>
    </dgm:pt>
    <dgm:pt modelId="{91226FCD-A3E3-4515-B84C-F30DE2A00A2A}" type="parTrans" cxnId="{7412CC8B-0496-46EC-9761-A43AF5A9BD4F}">
      <dgm:prSet/>
      <dgm:spPr/>
      <dgm:t>
        <a:bodyPr/>
        <a:lstStyle/>
        <a:p>
          <a:endParaRPr lang="zh-TW" altLang="en-US"/>
        </a:p>
      </dgm:t>
    </dgm:pt>
    <dgm:pt modelId="{268FE97A-443C-4954-8299-7AA4A03EAB29}" type="sibTrans" cxnId="{7412CC8B-0496-46EC-9761-A43AF5A9BD4F}">
      <dgm:prSet/>
      <dgm:spPr/>
      <dgm:t>
        <a:bodyPr/>
        <a:lstStyle/>
        <a:p>
          <a:endParaRPr lang="zh-TW" altLang="en-US"/>
        </a:p>
      </dgm:t>
    </dgm:pt>
    <dgm:pt modelId="{963E9FA5-1DF3-4165-8F2E-FED2053722B8}" type="pres">
      <dgm:prSet presAssocID="{DDCEB501-E45C-46CE-B423-6A331E40E0F6}" presName="diagram" presStyleCnt="0">
        <dgm:presLayoutVars>
          <dgm:dir/>
          <dgm:resizeHandles val="exact"/>
        </dgm:presLayoutVars>
      </dgm:prSet>
      <dgm:spPr/>
      <dgm:t>
        <a:bodyPr/>
        <a:lstStyle/>
        <a:p>
          <a:endParaRPr lang="zh-TW" altLang="en-US"/>
        </a:p>
      </dgm:t>
    </dgm:pt>
    <dgm:pt modelId="{9F6E9DEF-5E47-49C5-98C4-95DB4DD3441B}" type="pres">
      <dgm:prSet presAssocID="{47BBDB71-48F3-4896-A525-0DEA6E8994B1}" presName="node" presStyleLbl="node1" presStyleIdx="0" presStyleCnt="10">
        <dgm:presLayoutVars>
          <dgm:bulletEnabled val="1"/>
        </dgm:presLayoutVars>
      </dgm:prSet>
      <dgm:spPr/>
      <dgm:t>
        <a:bodyPr/>
        <a:lstStyle/>
        <a:p>
          <a:endParaRPr lang="zh-TW" altLang="en-US"/>
        </a:p>
      </dgm:t>
    </dgm:pt>
    <dgm:pt modelId="{4A142ECC-7C0E-427A-B1C1-0AC4EAF091E7}" type="pres">
      <dgm:prSet presAssocID="{F474ACB0-6F94-491C-AE3D-738E2ACC5513}" presName="sibTrans" presStyleCnt="0"/>
      <dgm:spPr/>
      <dgm:t>
        <a:bodyPr/>
        <a:lstStyle/>
        <a:p>
          <a:endParaRPr lang="zh-TW" altLang="en-US"/>
        </a:p>
      </dgm:t>
    </dgm:pt>
    <dgm:pt modelId="{D6EE425D-5FF6-4951-9DF4-EC7F7A0439B5}" type="pres">
      <dgm:prSet presAssocID="{D9B0C5B5-AF17-4D2E-8DA9-859E424B8B9F}" presName="node" presStyleLbl="node1" presStyleIdx="1" presStyleCnt="10">
        <dgm:presLayoutVars>
          <dgm:bulletEnabled val="1"/>
        </dgm:presLayoutVars>
      </dgm:prSet>
      <dgm:spPr/>
      <dgm:t>
        <a:bodyPr/>
        <a:lstStyle/>
        <a:p>
          <a:endParaRPr lang="zh-TW" altLang="en-US"/>
        </a:p>
      </dgm:t>
    </dgm:pt>
    <dgm:pt modelId="{44B7169F-DB98-41CC-9B3B-9A06502BAD66}" type="pres">
      <dgm:prSet presAssocID="{A22187A7-5E90-4B67-B761-78BDF5B00711}" presName="sibTrans" presStyleCnt="0"/>
      <dgm:spPr/>
      <dgm:t>
        <a:bodyPr/>
        <a:lstStyle/>
        <a:p>
          <a:endParaRPr lang="zh-TW" altLang="en-US"/>
        </a:p>
      </dgm:t>
    </dgm:pt>
    <dgm:pt modelId="{90D85AFE-E35F-4114-8391-0AE544D26385}" type="pres">
      <dgm:prSet presAssocID="{886619A5-45B4-4243-97D3-3058606B9D34}" presName="node" presStyleLbl="node1" presStyleIdx="2" presStyleCnt="10">
        <dgm:presLayoutVars>
          <dgm:bulletEnabled val="1"/>
        </dgm:presLayoutVars>
      </dgm:prSet>
      <dgm:spPr/>
      <dgm:t>
        <a:bodyPr/>
        <a:lstStyle/>
        <a:p>
          <a:endParaRPr lang="zh-TW" altLang="en-US"/>
        </a:p>
      </dgm:t>
    </dgm:pt>
    <dgm:pt modelId="{AC853B4E-3146-4A10-9402-D5A0391AF6B2}" type="pres">
      <dgm:prSet presAssocID="{E07B560E-1919-4CB6-9F51-F5570895F820}" presName="sibTrans" presStyleCnt="0"/>
      <dgm:spPr/>
      <dgm:t>
        <a:bodyPr/>
        <a:lstStyle/>
        <a:p>
          <a:endParaRPr lang="zh-TW" altLang="en-US"/>
        </a:p>
      </dgm:t>
    </dgm:pt>
    <dgm:pt modelId="{A73CF09C-23E8-4045-8E60-FBD308AA91EB}" type="pres">
      <dgm:prSet presAssocID="{C4FC9015-410B-43DF-851A-5F2C082A147D}" presName="node" presStyleLbl="node1" presStyleIdx="3" presStyleCnt="10">
        <dgm:presLayoutVars>
          <dgm:bulletEnabled val="1"/>
        </dgm:presLayoutVars>
      </dgm:prSet>
      <dgm:spPr/>
      <dgm:t>
        <a:bodyPr/>
        <a:lstStyle/>
        <a:p>
          <a:endParaRPr lang="zh-TW" altLang="en-US"/>
        </a:p>
      </dgm:t>
    </dgm:pt>
    <dgm:pt modelId="{EC877283-99A8-4D93-864D-9462CE309BE4}" type="pres">
      <dgm:prSet presAssocID="{4C4288D1-9AAC-4B79-A97E-4AF1B19CF440}" presName="sibTrans" presStyleCnt="0"/>
      <dgm:spPr/>
      <dgm:t>
        <a:bodyPr/>
        <a:lstStyle/>
        <a:p>
          <a:endParaRPr lang="zh-TW" altLang="en-US"/>
        </a:p>
      </dgm:t>
    </dgm:pt>
    <dgm:pt modelId="{5047B5EF-AF60-4FCD-9DFE-4CAEB7EF46A9}" type="pres">
      <dgm:prSet presAssocID="{46410108-BAC8-44EC-9DA5-16D9CECDCA42}" presName="node" presStyleLbl="node1" presStyleIdx="4" presStyleCnt="10">
        <dgm:presLayoutVars>
          <dgm:bulletEnabled val="1"/>
        </dgm:presLayoutVars>
      </dgm:prSet>
      <dgm:spPr/>
      <dgm:t>
        <a:bodyPr/>
        <a:lstStyle/>
        <a:p>
          <a:endParaRPr lang="zh-TW" altLang="en-US"/>
        </a:p>
      </dgm:t>
    </dgm:pt>
    <dgm:pt modelId="{A5AFC5A8-A14F-4FE7-AE8C-6AD5F6908B8C}" type="pres">
      <dgm:prSet presAssocID="{0AEBBE38-ADB5-40EC-8600-D38B02DDEE8F}" presName="sibTrans" presStyleCnt="0"/>
      <dgm:spPr/>
      <dgm:t>
        <a:bodyPr/>
        <a:lstStyle/>
        <a:p>
          <a:endParaRPr lang="zh-TW" altLang="en-US"/>
        </a:p>
      </dgm:t>
    </dgm:pt>
    <dgm:pt modelId="{282E624E-C7BF-4BEC-AF03-F7CAC72D4DD0}" type="pres">
      <dgm:prSet presAssocID="{629883EF-64B0-4982-93B6-B0CD0DE29C1E}" presName="node" presStyleLbl="node1" presStyleIdx="5" presStyleCnt="10">
        <dgm:presLayoutVars>
          <dgm:bulletEnabled val="1"/>
        </dgm:presLayoutVars>
      </dgm:prSet>
      <dgm:spPr/>
      <dgm:t>
        <a:bodyPr/>
        <a:lstStyle/>
        <a:p>
          <a:endParaRPr lang="zh-TW" altLang="en-US"/>
        </a:p>
      </dgm:t>
    </dgm:pt>
    <dgm:pt modelId="{E60BEFE4-6C64-40AA-AD53-0186AD93F102}" type="pres">
      <dgm:prSet presAssocID="{268FE97A-443C-4954-8299-7AA4A03EAB29}" presName="sibTrans" presStyleCnt="0"/>
      <dgm:spPr/>
      <dgm:t>
        <a:bodyPr/>
        <a:lstStyle/>
        <a:p>
          <a:endParaRPr lang="zh-TW" altLang="en-US"/>
        </a:p>
      </dgm:t>
    </dgm:pt>
    <dgm:pt modelId="{13782413-FCD5-48A7-AFF0-341BBCA6C8BA}" type="pres">
      <dgm:prSet presAssocID="{99442F02-42C0-4A23-A051-741D10407EA9}" presName="node" presStyleLbl="node1" presStyleIdx="6" presStyleCnt="10">
        <dgm:presLayoutVars>
          <dgm:bulletEnabled val="1"/>
        </dgm:presLayoutVars>
      </dgm:prSet>
      <dgm:spPr/>
      <dgm:t>
        <a:bodyPr/>
        <a:lstStyle/>
        <a:p>
          <a:endParaRPr lang="zh-TW" altLang="en-US"/>
        </a:p>
      </dgm:t>
    </dgm:pt>
    <dgm:pt modelId="{556C5337-B5DF-4B64-89E5-2F339557F38F}" type="pres">
      <dgm:prSet presAssocID="{D62489DC-26FC-4640-94CE-7A74BE593334}" presName="sibTrans" presStyleCnt="0"/>
      <dgm:spPr/>
      <dgm:t>
        <a:bodyPr/>
        <a:lstStyle/>
        <a:p>
          <a:endParaRPr lang="zh-TW" altLang="en-US"/>
        </a:p>
      </dgm:t>
    </dgm:pt>
    <dgm:pt modelId="{2AD886C0-3530-40D7-BA44-7DDEBF0E8B52}" type="pres">
      <dgm:prSet presAssocID="{9C041ECE-0A96-4F28-A0B4-5889FA416C29}" presName="node" presStyleLbl="node1" presStyleIdx="7" presStyleCnt="10">
        <dgm:presLayoutVars>
          <dgm:bulletEnabled val="1"/>
        </dgm:presLayoutVars>
      </dgm:prSet>
      <dgm:spPr/>
      <dgm:t>
        <a:bodyPr/>
        <a:lstStyle/>
        <a:p>
          <a:endParaRPr lang="zh-TW" altLang="en-US"/>
        </a:p>
      </dgm:t>
    </dgm:pt>
    <dgm:pt modelId="{A06E6ABE-31CB-47DF-AAEB-940D6CB24DFE}" type="pres">
      <dgm:prSet presAssocID="{5267D5ED-3531-49EC-951F-AAA59F847198}" presName="sibTrans" presStyleCnt="0"/>
      <dgm:spPr/>
      <dgm:t>
        <a:bodyPr/>
        <a:lstStyle/>
        <a:p>
          <a:endParaRPr lang="zh-TW" altLang="en-US"/>
        </a:p>
      </dgm:t>
    </dgm:pt>
    <dgm:pt modelId="{3B48EDCC-4F68-48EA-A244-7AB0A2AD2E88}" type="pres">
      <dgm:prSet presAssocID="{E3343ECB-D716-4F2C-BFF6-C02AE6474C18}" presName="node" presStyleLbl="node1" presStyleIdx="8" presStyleCnt="10">
        <dgm:presLayoutVars>
          <dgm:bulletEnabled val="1"/>
        </dgm:presLayoutVars>
      </dgm:prSet>
      <dgm:spPr/>
      <dgm:t>
        <a:bodyPr/>
        <a:lstStyle/>
        <a:p>
          <a:endParaRPr lang="zh-TW" altLang="en-US"/>
        </a:p>
      </dgm:t>
    </dgm:pt>
    <dgm:pt modelId="{ED700817-D6E8-41C2-88BE-BFFB7CA6B346}" type="pres">
      <dgm:prSet presAssocID="{F61B7676-1268-4DC6-A913-D6813CE728FF}" presName="sibTrans" presStyleCnt="0"/>
      <dgm:spPr/>
      <dgm:t>
        <a:bodyPr/>
        <a:lstStyle/>
        <a:p>
          <a:endParaRPr lang="zh-TW" altLang="en-US"/>
        </a:p>
      </dgm:t>
    </dgm:pt>
    <dgm:pt modelId="{FEDE61BF-C781-410A-B835-06863458A9EF}" type="pres">
      <dgm:prSet presAssocID="{1F439480-B300-4526-85DB-E1D600061C77}" presName="node" presStyleLbl="node1" presStyleIdx="9" presStyleCnt="10">
        <dgm:presLayoutVars>
          <dgm:bulletEnabled val="1"/>
        </dgm:presLayoutVars>
      </dgm:prSet>
      <dgm:spPr/>
      <dgm:t>
        <a:bodyPr/>
        <a:lstStyle/>
        <a:p>
          <a:endParaRPr lang="zh-TW" altLang="en-US"/>
        </a:p>
      </dgm:t>
    </dgm:pt>
  </dgm:ptLst>
  <dgm:cxnLst>
    <dgm:cxn modelId="{B7ADB30D-0C00-4F9F-9DF7-3981B4576D6C}" srcId="{DDCEB501-E45C-46CE-B423-6A331E40E0F6}" destId="{D9B0C5B5-AF17-4D2E-8DA9-859E424B8B9F}" srcOrd="1" destOrd="0" parTransId="{A170DCE7-BC4B-4E0E-BEC2-90247DD6537F}" sibTransId="{A22187A7-5E90-4B67-B761-78BDF5B00711}"/>
    <dgm:cxn modelId="{832AAB96-1F69-4C0F-8D2B-C28FDE583F0E}" srcId="{DDCEB501-E45C-46CE-B423-6A331E40E0F6}" destId="{99442F02-42C0-4A23-A051-741D10407EA9}" srcOrd="6" destOrd="0" parTransId="{7429B7C4-67C1-48CB-8544-9CB527EC7F6D}" sibTransId="{D62489DC-26FC-4640-94CE-7A74BE593334}"/>
    <dgm:cxn modelId="{03FD527F-16EF-4FB3-9B95-6D89608A9EF2}" type="presOf" srcId="{D9B0C5B5-AF17-4D2E-8DA9-859E424B8B9F}" destId="{D6EE425D-5FF6-4951-9DF4-EC7F7A0439B5}" srcOrd="0" destOrd="0" presId="urn:microsoft.com/office/officeart/2005/8/layout/default"/>
    <dgm:cxn modelId="{4C131872-C0F8-426E-A383-E603BF3FCFC7}" srcId="{DDCEB501-E45C-46CE-B423-6A331E40E0F6}" destId="{1F439480-B300-4526-85DB-E1D600061C77}" srcOrd="9" destOrd="0" parTransId="{910F3A8F-1028-49C8-A68C-A2F8CE3D5736}" sibTransId="{4ED80FEC-946D-4DE0-A5F4-0942D6D3275D}"/>
    <dgm:cxn modelId="{E1FC6289-841F-482D-A671-C2AD3FD6F0CA}" type="presOf" srcId="{99442F02-42C0-4A23-A051-741D10407EA9}" destId="{13782413-FCD5-48A7-AFF0-341BBCA6C8BA}" srcOrd="0" destOrd="0" presId="urn:microsoft.com/office/officeart/2005/8/layout/default"/>
    <dgm:cxn modelId="{DAE4DCA8-FD80-4C78-B131-2D554E1A10A5}" type="presOf" srcId="{DDCEB501-E45C-46CE-B423-6A331E40E0F6}" destId="{963E9FA5-1DF3-4165-8F2E-FED2053722B8}" srcOrd="0" destOrd="0" presId="urn:microsoft.com/office/officeart/2005/8/layout/default"/>
    <dgm:cxn modelId="{4A9C35DA-7FD6-42C3-8F0D-7D2932776DA2}" type="presOf" srcId="{46410108-BAC8-44EC-9DA5-16D9CECDCA42}" destId="{5047B5EF-AF60-4FCD-9DFE-4CAEB7EF46A9}" srcOrd="0" destOrd="0" presId="urn:microsoft.com/office/officeart/2005/8/layout/default"/>
    <dgm:cxn modelId="{9A750612-09BE-4384-A590-228219C4199A}" srcId="{DDCEB501-E45C-46CE-B423-6A331E40E0F6}" destId="{9C041ECE-0A96-4F28-A0B4-5889FA416C29}" srcOrd="7" destOrd="0" parTransId="{1868F6E3-73DF-41D1-88DA-74D8F8E7FB38}" sibTransId="{5267D5ED-3531-49EC-951F-AAA59F847198}"/>
    <dgm:cxn modelId="{7006ACA2-3CBB-49C2-8456-FB352CD29168}" srcId="{DDCEB501-E45C-46CE-B423-6A331E40E0F6}" destId="{47BBDB71-48F3-4896-A525-0DEA6E8994B1}" srcOrd="0" destOrd="0" parTransId="{E5A1C132-2666-478A-9C3B-85974BD5F096}" sibTransId="{F474ACB0-6F94-491C-AE3D-738E2ACC5513}"/>
    <dgm:cxn modelId="{835844FD-7FDA-485E-B088-E70994ECEA14}" type="presOf" srcId="{1F439480-B300-4526-85DB-E1D600061C77}" destId="{FEDE61BF-C781-410A-B835-06863458A9EF}" srcOrd="0" destOrd="0" presId="urn:microsoft.com/office/officeart/2005/8/layout/default"/>
    <dgm:cxn modelId="{B770AC35-F4C3-4B12-A99E-70F446162925}" type="presOf" srcId="{886619A5-45B4-4243-97D3-3058606B9D34}" destId="{90D85AFE-E35F-4114-8391-0AE544D26385}" srcOrd="0" destOrd="0" presId="urn:microsoft.com/office/officeart/2005/8/layout/default"/>
    <dgm:cxn modelId="{2E68202F-E3A2-4D41-A17B-D9DDCD6BD961}" srcId="{DDCEB501-E45C-46CE-B423-6A331E40E0F6}" destId="{E3343ECB-D716-4F2C-BFF6-C02AE6474C18}" srcOrd="8" destOrd="0" parTransId="{23590933-1FC7-442B-AA89-6014DB004A0F}" sibTransId="{F61B7676-1268-4DC6-A913-D6813CE728FF}"/>
    <dgm:cxn modelId="{0BD8DA25-F2B7-4337-A27B-21C6CECAC2C9}" type="presOf" srcId="{629883EF-64B0-4982-93B6-B0CD0DE29C1E}" destId="{282E624E-C7BF-4BEC-AF03-F7CAC72D4DD0}" srcOrd="0" destOrd="0" presId="urn:microsoft.com/office/officeart/2005/8/layout/default"/>
    <dgm:cxn modelId="{F572DFB4-9CA3-4AC4-8D06-35C11022C95A}" srcId="{DDCEB501-E45C-46CE-B423-6A331E40E0F6}" destId="{46410108-BAC8-44EC-9DA5-16D9CECDCA42}" srcOrd="4" destOrd="0" parTransId="{4868E102-6A49-4327-9328-E9CB43E5454B}" sibTransId="{0AEBBE38-ADB5-40EC-8600-D38B02DDEE8F}"/>
    <dgm:cxn modelId="{7412CC8B-0496-46EC-9761-A43AF5A9BD4F}" srcId="{DDCEB501-E45C-46CE-B423-6A331E40E0F6}" destId="{629883EF-64B0-4982-93B6-B0CD0DE29C1E}" srcOrd="5" destOrd="0" parTransId="{91226FCD-A3E3-4515-B84C-F30DE2A00A2A}" sibTransId="{268FE97A-443C-4954-8299-7AA4A03EAB29}"/>
    <dgm:cxn modelId="{9FC06AED-FF78-441A-9369-AFD8EDF400A2}" type="presOf" srcId="{C4FC9015-410B-43DF-851A-5F2C082A147D}" destId="{A73CF09C-23E8-4045-8E60-FBD308AA91EB}" srcOrd="0" destOrd="0" presId="urn:microsoft.com/office/officeart/2005/8/layout/default"/>
    <dgm:cxn modelId="{691271AC-86A8-44E7-AE97-1C519137ED75}" srcId="{DDCEB501-E45C-46CE-B423-6A331E40E0F6}" destId="{886619A5-45B4-4243-97D3-3058606B9D34}" srcOrd="2" destOrd="0" parTransId="{FCB17449-8D34-486D-8A10-1B1A6FF667D1}" sibTransId="{E07B560E-1919-4CB6-9F51-F5570895F820}"/>
    <dgm:cxn modelId="{C53DBB9A-CA3F-4E9E-B79B-3D8FB123253C}" srcId="{DDCEB501-E45C-46CE-B423-6A331E40E0F6}" destId="{C4FC9015-410B-43DF-851A-5F2C082A147D}" srcOrd="3" destOrd="0" parTransId="{96308ADD-5561-4DAE-B26F-C89A1BC79193}" sibTransId="{4C4288D1-9AAC-4B79-A97E-4AF1B19CF440}"/>
    <dgm:cxn modelId="{F9A4AF5E-F180-492E-B0D1-61FE438A9C21}" type="presOf" srcId="{47BBDB71-48F3-4896-A525-0DEA6E8994B1}" destId="{9F6E9DEF-5E47-49C5-98C4-95DB4DD3441B}" srcOrd="0" destOrd="0" presId="urn:microsoft.com/office/officeart/2005/8/layout/default"/>
    <dgm:cxn modelId="{27D94663-6C4B-45E8-82F5-B242FD376833}" type="presOf" srcId="{E3343ECB-D716-4F2C-BFF6-C02AE6474C18}" destId="{3B48EDCC-4F68-48EA-A244-7AB0A2AD2E88}" srcOrd="0" destOrd="0" presId="urn:microsoft.com/office/officeart/2005/8/layout/default"/>
    <dgm:cxn modelId="{C2FBA3B9-8DA6-4E43-8174-23B5C8C97C3E}" type="presOf" srcId="{9C041ECE-0A96-4F28-A0B4-5889FA416C29}" destId="{2AD886C0-3530-40D7-BA44-7DDEBF0E8B52}" srcOrd="0" destOrd="0" presId="urn:microsoft.com/office/officeart/2005/8/layout/default"/>
    <dgm:cxn modelId="{A9ABAF6D-838F-4FF6-B5AF-62027D3F5139}" type="presParOf" srcId="{963E9FA5-1DF3-4165-8F2E-FED2053722B8}" destId="{9F6E9DEF-5E47-49C5-98C4-95DB4DD3441B}" srcOrd="0" destOrd="0" presId="urn:microsoft.com/office/officeart/2005/8/layout/default"/>
    <dgm:cxn modelId="{3AD787A4-40DE-4795-9A03-BE367BABDB69}" type="presParOf" srcId="{963E9FA5-1DF3-4165-8F2E-FED2053722B8}" destId="{4A142ECC-7C0E-427A-B1C1-0AC4EAF091E7}" srcOrd="1" destOrd="0" presId="urn:microsoft.com/office/officeart/2005/8/layout/default"/>
    <dgm:cxn modelId="{2B38F341-14A1-47D9-9030-2C06F9F1FC6D}" type="presParOf" srcId="{963E9FA5-1DF3-4165-8F2E-FED2053722B8}" destId="{D6EE425D-5FF6-4951-9DF4-EC7F7A0439B5}" srcOrd="2" destOrd="0" presId="urn:microsoft.com/office/officeart/2005/8/layout/default"/>
    <dgm:cxn modelId="{F50A53E3-23B6-459B-96F8-9C9EF7C6460A}" type="presParOf" srcId="{963E9FA5-1DF3-4165-8F2E-FED2053722B8}" destId="{44B7169F-DB98-41CC-9B3B-9A06502BAD66}" srcOrd="3" destOrd="0" presId="urn:microsoft.com/office/officeart/2005/8/layout/default"/>
    <dgm:cxn modelId="{FBCB78CE-FB96-4377-BC56-A2C41C6F6AD4}" type="presParOf" srcId="{963E9FA5-1DF3-4165-8F2E-FED2053722B8}" destId="{90D85AFE-E35F-4114-8391-0AE544D26385}" srcOrd="4" destOrd="0" presId="urn:microsoft.com/office/officeart/2005/8/layout/default"/>
    <dgm:cxn modelId="{03A4BA15-51CB-4C2C-947F-9C76BF8DF504}" type="presParOf" srcId="{963E9FA5-1DF3-4165-8F2E-FED2053722B8}" destId="{AC853B4E-3146-4A10-9402-D5A0391AF6B2}" srcOrd="5" destOrd="0" presId="urn:microsoft.com/office/officeart/2005/8/layout/default"/>
    <dgm:cxn modelId="{E20B0481-CC73-4A41-B5BF-EA87D1489309}" type="presParOf" srcId="{963E9FA5-1DF3-4165-8F2E-FED2053722B8}" destId="{A73CF09C-23E8-4045-8E60-FBD308AA91EB}" srcOrd="6" destOrd="0" presId="urn:microsoft.com/office/officeart/2005/8/layout/default"/>
    <dgm:cxn modelId="{43CDFD95-3522-4475-B4CF-D08B8A9E4D0E}" type="presParOf" srcId="{963E9FA5-1DF3-4165-8F2E-FED2053722B8}" destId="{EC877283-99A8-4D93-864D-9462CE309BE4}" srcOrd="7" destOrd="0" presId="urn:microsoft.com/office/officeart/2005/8/layout/default"/>
    <dgm:cxn modelId="{E93542FA-978D-495B-A875-147248537BF6}" type="presParOf" srcId="{963E9FA5-1DF3-4165-8F2E-FED2053722B8}" destId="{5047B5EF-AF60-4FCD-9DFE-4CAEB7EF46A9}" srcOrd="8" destOrd="0" presId="urn:microsoft.com/office/officeart/2005/8/layout/default"/>
    <dgm:cxn modelId="{C0E6D2D4-7064-4B6F-8A0C-0B807E9B0285}" type="presParOf" srcId="{963E9FA5-1DF3-4165-8F2E-FED2053722B8}" destId="{A5AFC5A8-A14F-4FE7-AE8C-6AD5F6908B8C}" srcOrd="9" destOrd="0" presId="urn:microsoft.com/office/officeart/2005/8/layout/default"/>
    <dgm:cxn modelId="{AF9E5C21-AB32-43BC-8B2F-E6C9998BD056}" type="presParOf" srcId="{963E9FA5-1DF3-4165-8F2E-FED2053722B8}" destId="{282E624E-C7BF-4BEC-AF03-F7CAC72D4DD0}" srcOrd="10" destOrd="0" presId="urn:microsoft.com/office/officeart/2005/8/layout/default"/>
    <dgm:cxn modelId="{AFF802D0-B493-4CBB-81F1-5442427392AB}" type="presParOf" srcId="{963E9FA5-1DF3-4165-8F2E-FED2053722B8}" destId="{E60BEFE4-6C64-40AA-AD53-0186AD93F102}" srcOrd="11" destOrd="0" presId="urn:microsoft.com/office/officeart/2005/8/layout/default"/>
    <dgm:cxn modelId="{E6350FE4-33B3-46B4-8F62-72E396BAA1A6}" type="presParOf" srcId="{963E9FA5-1DF3-4165-8F2E-FED2053722B8}" destId="{13782413-FCD5-48A7-AFF0-341BBCA6C8BA}" srcOrd="12" destOrd="0" presId="urn:microsoft.com/office/officeart/2005/8/layout/default"/>
    <dgm:cxn modelId="{D714A500-794D-4C05-B2C6-4AF59CB211EF}" type="presParOf" srcId="{963E9FA5-1DF3-4165-8F2E-FED2053722B8}" destId="{556C5337-B5DF-4B64-89E5-2F339557F38F}" srcOrd="13" destOrd="0" presId="urn:microsoft.com/office/officeart/2005/8/layout/default"/>
    <dgm:cxn modelId="{CAD84020-1B29-444D-BD18-67C6D7ACEC5F}" type="presParOf" srcId="{963E9FA5-1DF3-4165-8F2E-FED2053722B8}" destId="{2AD886C0-3530-40D7-BA44-7DDEBF0E8B52}" srcOrd="14" destOrd="0" presId="urn:microsoft.com/office/officeart/2005/8/layout/default"/>
    <dgm:cxn modelId="{C2DAB2B9-FD5A-4938-AEF1-952E3D794EB5}" type="presParOf" srcId="{963E9FA5-1DF3-4165-8F2E-FED2053722B8}" destId="{A06E6ABE-31CB-47DF-AAEB-940D6CB24DFE}" srcOrd="15" destOrd="0" presId="urn:microsoft.com/office/officeart/2005/8/layout/default"/>
    <dgm:cxn modelId="{B82091C9-B54D-4A96-A8D7-E82B4FD5C5D0}" type="presParOf" srcId="{963E9FA5-1DF3-4165-8F2E-FED2053722B8}" destId="{3B48EDCC-4F68-48EA-A244-7AB0A2AD2E88}" srcOrd="16" destOrd="0" presId="urn:microsoft.com/office/officeart/2005/8/layout/default"/>
    <dgm:cxn modelId="{BF93A6B4-1DFF-4CB8-A27A-1B7686094608}" type="presParOf" srcId="{963E9FA5-1DF3-4165-8F2E-FED2053722B8}" destId="{ED700817-D6E8-41C2-88BE-BFFB7CA6B346}" srcOrd="17" destOrd="0" presId="urn:microsoft.com/office/officeart/2005/8/layout/default"/>
    <dgm:cxn modelId="{861F7EA1-2F8C-408E-9FE2-E85A51594CD4}" type="presParOf" srcId="{963E9FA5-1DF3-4165-8F2E-FED2053722B8}" destId="{FEDE61BF-C781-410A-B835-06863458A9EF}"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2D2099-3892-4C5E-BEAC-27025481C13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TW" altLang="en-US"/>
        </a:p>
      </dgm:t>
    </dgm:pt>
    <dgm:pt modelId="{5AD6E5C6-772F-4039-AA3E-E8EA32609FDE}">
      <dgm:prSet/>
      <dgm:spPr/>
      <dgm:t>
        <a:bodyPr/>
        <a:lstStyle/>
        <a:p>
          <a:pPr rtl="0"/>
          <a:r>
            <a:rPr lang="zh-TW" dirty="0" smtClean="0"/>
            <a:t>接近大自然</a:t>
          </a:r>
          <a:endParaRPr lang="zh-TW" dirty="0"/>
        </a:p>
      </dgm:t>
    </dgm:pt>
    <dgm:pt modelId="{50417676-ABBA-412C-BB1F-A868C58905E7}" type="parTrans" cxnId="{7026E421-3E9F-44F8-B5D9-57B7D543A362}">
      <dgm:prSet/>
      <dgm:spPr/>
      <dgm:t>
        <a:bodyPr/>
        <a:lstStyle/>
        <a:p>
          <a:endParaRPr lang="zh-TW" altLang="en-US"/>
        </a:p>
      </dgm:t>
    </dgm:pt>
    <dgm:pt modelId="{88EBA53A-689A-4EC5-BCB9-3B82FEC60BC3}" type="sibTrans" cxnId="{7026E421-3E9F-44F8-B5D9-57B7D543A362}">
      <dgm:prSet/>
      <dgm:spPr/>
      <dgm:t>
        <a:bodyPr/>
        <a:lstStyle/>
        <a:p>
          <a:endParaRPr lang="zh-TW" altLang="en-US"/>
        </a:p>
      </dgm:t>
    </dgm:pt>
    <dgm:pt modelId="{D156EF76-38FD-4B72-A342-0C1D7B74DCAF}">
      <dgm:prSet/>
      <dgm:spPr/>
      <dgm:t>
        <a:bodyPr/>
        <a:lstStyle/>
        <a:p>
          <a:pPr rtl="0"/>
          <a:r>
            <a:rPr lang="zh-TW" dirty="0" smtClean="0"/>
            <a:t>紓解工作壓力 </a:t>
          </a:r>
          <a:endParaRPr lang="zh-TW" dirty="0"/>
        </a:p>
      </dgm:t>
    </dgm:pt>
    <dgm:pt modelId="{5D4A089B-1E76-4774-9788-3DB627C962D4}" type="parTrans" cxnId="{8BE59BD8-B01B-4E6D-8280-53374C0B4C48}">
      <dgm:prSet/>
      <dgm:spPr/>
      <dgm:t>
        <a:bodyPr/>
        <a:lstStyle/>
        <a:p>
          <a:endParaRPr lang="zh-TW" altLang="en-US"/>
        </a:p>
      </dgm:t>
    </dgm:pt>
    <dgm:pt modelId="{64E29CFD-E187-49B6-A72B-59BED087E277}" type="sibTrans" cxnId="{8BE59BD8-B01B-4E6D-8280-53374C0B4C48}">
      <dgm:prSet/>
      <dgm:spPr/>
      <dgm:t>
        <a:bodyPr/>
        <a:lstStyle/>
        <a:p>
          <a:endParaRPr lang="zh-TW" altLang="en-US"/>
        </a:p>
      </dgm:t>
    </dgm:pt>
    <dgm:pt modelId="{7280AD83-8FAD-4756-901A-0579F1C7C28B}">
      <dgm:prSet/>
      <dgm:spPr/>
      <dgm:t>
        <a:bodyPr/>
        <a:lstStyle/>
        <a:p>
          <a:pPr rtl="0"/>
          <a:r>
            <a:rPr lang="zh-TW" dirty="0" smtClean="0"/>
            <a:t>增加</a:t>
          </a:r>
          <a:r>
            <a:rPr lang="zh-TW" altLang="en-US" dirty="0" smtClean="0"/>
            <a:t>親友</a:t>
          </a:r>
          <a:r>
            <a:rPr lang="zh-TW" dirty="0" smtClean="0"/>
            <a:t>相處機會</a:t>
          </a:r>
          <a:endParaRPr lang="zh-TW" dirty="0"/>
        </a:p>
      </dgm:t>
    </dgm:pt>
    <dgm:pt modelId="{D0CE1B0A-38DE-4372-8574-2717C6F0ADA3}" type="parTrans" cxnId="{E7B65B4E-B072-4771-B4E7-5406F5A947DC}">
      <dgm:prSet/>
      <dgm:spPr/>
      <dgm:t>
        <a:bodyPr/>
        <a:lstStyle/>
        <a:p>
          <a:endParaRPr lang="zh-TW" altLang="en-US"/>
        </a:p>
      </dgm:t>
    </dgm:pt>
    <dgm:pt modelId="{ABE0DD67-D1A0-46B4-BE20-71284F006E99}" type="sibTrans" cxnId="{E7B65B4E-B072-4771-B4E7-5406F5A947DC}">
      <dgm:prSet/>
      <dgm:spPr/>
      <dgm:t>
        <a:bodyPr/>
        <a:lstStyle/>
        <a:p>
          <a:endParaRPr lang="zh-TW" altLang="en-US"/>
        </a:p>
      </dgm:t>
    </dgm:pt>
    <dgm:pt modelId="{0F13A27C-D055-4CC6-86BF-34C11A54C999}" type="pres">
      <dgm:prSet presAssocID="{3B2D2099-3892-4C5E-BEAC-27025481C135}" presName="compositeShape" presStyleCnt="0">
        <dgm:presLayoutVars>
          <dgm:chMax val="7"/>
          <dgm:dir/>
          <dgm:resizeHandles val="exact"/>
        </dgm:presLayoutVars>
      </dgm:prSet>
      <dgm:spPr/>
      <dgm:t>
        <a:bodyPr/>
        <a:lstStyle/>
        <a:p>
          <a:endParaRPr lang="zh-TW" altLang="en-US"/>
        </a:p>
      </dgm:t>
    </dgm:pt>
    <dgm:pt modelId="{E1D234B1-A0CA-4FBB-B733-D06BBD042F79}" type="pres">
      <dgm:prSet presAssocID="{5AD6E5C6-772F-4039-AA3E-E8EA32609FDE}" presName="circ1" presStyleLbl="vennNode1" presStyleIdx="0" presStyleCnt="3"/>
      <dgm:spPr/>
      <dgm:t>
        <a:bodyPr/>
        <a:lstStyle/>
        <a:p>
          <a:endParaRPr lang="zh-TW" altLang="en-US"/>
        </a:p>
      </dgm:t>
    </dgm:pt>
    <dgm:pt modelId="{BF9F812B-3786-4185-8101-89E95ABDDA69}" type="pres">
      <dgm:prSet presAssocID="{5AD6E5C6-772F-4039-AA3E-E8EA32609FDE}" presName="circ1Tx" presStyleLbl="revTx" presStyleIdx="0" presStyleCnt="0">
        <dgm:presLayoutVars>
          <dgm:chMax val="0"/>
          <dgm:chPref val="0"/>
          <dgm:bulletEnabled val="1"/>
        </dgm:presLayoutVars>
      </dgm:prSet>
      <dgm:spPr/>
      <dgm:t>
        <a:bodyPr/>
        <a:lstStyle/>
        <a:p>
          <a:endParaRPr lang="zh-TW" altLang="en-US"/>
        </a:p>
      </dgm:t>
    </dgm:pt>
    <dgm:pt modelId="{654FD7B9-5DB5-48CA-8DD2-B22C8A11EC8D}" type="pres">
      <dgm:prSet presAssocID="{D156EF76-38FD-4B72-A342-0C1D7B74DCAF}" presName="circ2" presStyleLbl="vennNode1" presStyleIdx="1" presStyleCnt="3"/>
      <dgm:spPr/>
      <dgm:t>
        <a:bodyPr/>
        <a:lstStyle/>
        <a:p>
          <a:endParaRPr lang="zh-TW" altLang="en-US"/>
        </a:p>
      </dgm:t>
    </dgm:pt>
    <dgm:pt modelId="{86A5DAB0-6A0C-4AA6-B6A0-FD09BD30D3F5}" type="pres">
      <dgm:prSet presAssocID="{D156EF76-38FD-4B72-A342-0C1D7B74DCAF}" presName="circ2Tx" presStyleLbl="revTx" presStyleIdx="0" presStyleCnt="0">
        <dgm:presLayoutVars>
          <dgm:chMax val="0"/>
          <dgm:chPref val="0"/>
          <dgm:bulletEnabled val="1"/>
        </dgm:presLayoutVars>
      </dgm:prSet>
      <dgm:spPr/>
      <dgm:t>
        <a:bodyPr/>
        <a:lstStyle/>
        <a:p>
          <a:endParaRPr lang="zh-TW" altLang="en-US"/>
        </a:p>
      </dgm:t>
    </dgm:pt>
    <dgm:pt modelId="{8ED665D6-2E0F-479B-8E8A-C2E4863458F7}" type="pres">
      <dgm:prSet presAssocID="{7280AD83-8FAD-4756-901A-0579F1C7C28B}" presName="circ3" presStyleLbl="vennNode1" presStyleIdx="2" presStyleCnt="3"/>
      <dgm:spPr/>
      <dgm:t>
        <a:bodyPr/>
        <a:lstStyle/>
        <a:p>
          <a:endParaRPr lang="zh-TW" altLang="en-US"/>
        </a:p>
      </dgm:t>
    </dgm:pt>
    <dgm:pt modelId="{F0A085DC-5756-4A01-8BAF-106EC2C0589B}" type="pres">
      <dgm:prSet presAssocID="{7280AD83-8FAD-4756-901A-0579F1C7C28B}" presName="circ3Tx" presStyleLbl="revTx" presStyleIdx="0" presStyleCnt="0">
        <dgm:presLayoutVars>
          <dgm:chMax val="0"/>
          <dgm:chPref val="0"/>
          <dgm:bulletEnabled val="1"/>
        </dgm:presLayoutVars>
      </dgm:prSet>
      <dgm:spPr/>
      <dgm:t>
        <a:bodyPr/>
        <a:lstStyle/>
        <a:p>
          <a:endParaRPr lang="zh-TW" altLang="en-US"/>
        </a:p>
      </dgm:t>
    </dgm:pt>
  </dgm:ptLst>
  <dgm:cxnLst>
    <dgm:cxn modelId="{0D529F34-4FDA-45C6-89CF-D11520B9EB53}" type="presOf" srcId="{5AD6E5C6-772F-4039-AA3E-E8EA32609FDE}" destId="{E1D234B1-A0CA-4FBB-B733-D06BBD042F79}" srcOrd="0" destOrd="0" presId="urn:microsoft.com/office/officeart/2005/8/layout/venn1"/>
    <dgm:cxn modelId="{7026E421-3E9F-44F8-B5D9-57B7D543A362}" srcId="{3B2D2099-3892-4C5E-BEAC-27025481C135}" destId="{5AD6E5C6-772F-4039-AA3E-E8EA32609FDE}" srcOrd="0" destOrd="0" parTransId="{50417676-ABBA-412C-BB1F-A868C58905E7}" sibTransId="{88EBA53A-689A-4EC5-BCB9-3B82FEC60BC3}"/>
    <dgm:cxn modelId="{E7B65B4E-B072-4771-B4E7-5406F5A947DC}" srcId="{3B2D2099-3892-4C5E-BEAC-27025481C135}" destId="{7280AD83-8FAD-4756-901A-0579F1C7C28B}" srcOrd="2" destOrd="0" parTransId="{D0CE1B0A-38DE-4372-8574-2717C6F0ADA3}" sibTransId="{ABE0DD67-D1A0-46B4-BE20-71284F006E99}"/>
    <dgm:cxn modelId="{E83CE41F-F159-41CC-8FF4-868FF91F2666}" type="presOf" srcId="{3B2D2099-3892-4C5E-BEAC-27025481C135}" destId="{0F13A27C-D055-4CC6-86BF-34C11A54C999}" srcOrd="0" destOrd="0" presId="urn:microsoft.com/office/officeart/2005/8/layout/venn1"/>
    <dgm:cxn modelId="{8BE59BD8-B01B-4E6D-8280-53374C0B4C48}" srcId="{3B2D2099-3892-4C5E-BEAC-27025481C135}" destId="{D156EF76-38FD-4B72-A342-0C1D7B74DCAF}" srcOrd="1" destOrd="0" parTransId="{5D4A089B-1E76-4774-9788-3DB627C962D4}" sibTransId="{64E29CFD-E187-49B6-A72B-59BED087E277}"/>
    <dgm:cxn modelId="{A2D738AA-9D1B-47CA-B84D-518C909F4CAD}" type="presOf" srcId="{5AD6E5C6-772F-4039-AA3E-E8EA32609FDE}" destId="{BF9F812B-3786-4185-8101-89E95ABDDA69}" srcOrd="1" destOrd="0" presId="urn:microsoft.com/office/officeart/2005/8/layout/venn1"/>
    <dgm:cxn modelId="{5A5BDFCA-CA5D-4F27-AC4D-921F8F42A4A5}" type="presOf" srcId="{7280AD83-8FAD-4756-901A-0579F1C7C28B}" destId="{F0A085DC-5756-4A01-8BAF-106EC2C0589B}" srcOrd="1" destOrd="0" presId="urn:microsoft.com/office/officeart/2005/8/layout/venn1"/>
    <dgm:cxn modelId="{240AC02E-A3D3-4CE6-8533-7FF820A649CA}" type="presOf" srcId="{D156EF76-38FD-4B72-A342-0C1D7B74DCAF}" destId="{654FD7B9-5DB5-48CA-8DD2-B22C8A11EC8D}" srcOrd="0" destOrd="0" presId="urn:microsoft.com/office/officeart/2005/8/layout/venn1"/>
    <dgm:cxn modelId="{84F86D88-410D-438D-B9CA-3A2751A7D9EC}" type="presOf" srcId="{D156EF76-38FD-4B72-A342-0C1D7B74DCAF}" destId="{86A5DAB0-6A0C-4AA6-B6A0-FD09BD30D3F5}" srcOrd="1" destOrd="0" presId="urn:microsoft.com/office/officeart/2005/8/layout/venn1"/>
    <dgm:cxn modelId="{8B6512C6-A4C5-47C2-9822-87C5194C971F}" type="presOf" srcId="{7280AD83-8FAD-4756-901A-0579F1C7C28B}" destId="{8ED665D6-2E0F-479B-8E8A-C2E4863458F7}" srcOrd="0" destOrd="0" presId="urn:microsoft.com/office/officeart/2005/8/layout/venn1"/>
    <dgm:cxn modelId="{D4502AFE-4AF8-46DB-AEE7-C17ABFDC66FA}" type="presParOf" srcId="{0F13A27C-D055-4CC6-86BF-34C11A54C999}" destId="{E1D234B1-A0CA-4FBB-B733-D06BBD042F79}" srcOrd="0" destOrd="0" presId="urn:microsoft.com/office/officeart/2005/8/layout/venn1"/>
    <dgm:cxn modelId="{57D33762-2054-4E1B-BBDC-216AC2063FB7}" type="presParOf" srcId="{0F13A27C-D055-4CC6-86BF-34C11A54C999}" destId="{BF9F812B-3786-4185-8101-89E95ABDDA69}" srcOrd="1" destOrd="0" presId="urn:microsoft.com/office/officeart/2005/8/layout/venn1"/>
    <dgm:cxn modelId="{BE14BBFC-CA00-44F5-B034-B8968647B637}" type="presParOf" srcId="{0F13A27C-D055-4CC6-86BF-34C11A54C999}" destId="{654FD7B9-5DB5-48CA-8DD2-B22C8A11EC8D}" srcOrd="2" destOrd="0" presId="urn:microsoft.com/office/officeart/2005/8/layout/venn1"/>
    <dgm:cxn modelId="{3B8F2BEA-19D3-4FBB-96D5-5D13A40861AC}" type="presParOf" srcId="{0F13A27C-D055-4CC6-86BF-34C11A54C999}" destId="{86A5DAB0-6A0C-4AA6-B6A0-FD09BD30D3F5}" srcOrd="3" destOrd="0" presId="urn:microsoft.com/office/officeart/2005/8/layout/venn1"/>
    <dgm:cxn modelId="{CA7D164E-C4FF-4B4E-BBC4-85ED66DBE84C}" type="presParOf" srcId="{0F13A27C-D055-4CC6-86BF-34C11A54C999}" destId="{8ED665D6-2E0F-479B-8E8A-C2E4863458F7}" srcOrd="4" destOrd="0" presId="urn:microsoft.com/office/officeart/2005/8/layout/venn1"/>
    <dgm:cxn modelId="{2A81E5F2-BDAC-4834-AAD8-41F86F5A2AA9}" type="presParOf" srcId="{0F13A27C-D055-4CC6-86BF-34C11A54C999}" destId="{F0A085DC-5756-4A01-8BAF-106EC2C0589B}"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D0BD3B-FC6F-4F49-A3D8-ACAFF3E2CAB4}" type="doc">
      <dgm:prSet loTypeId="urn:microsoft.com/office/officeart/2008/layout/VerticalCircleList" loCatId="list" qsTypeId="urn:microsoft.com/office/officeart/2005/8/quickstyle/simple1" qsCatId="simple" csTypeId="urn:microsoft.com/office/officeart/2005/8/colors/accent1_2" csCatId="accent1"/>
      <dgm:spPr/>
      <dgm:t>
        <a:bodyPr/>
        <a:lstStyle/>
        <a:p>
          <a:endParaRPr lang="zh-TW" altLang="en-US"/>
        </a:p>
      </dgm:t>
    </dgm:pt>
    <dgm:pt modelId="{D5350281-1B29-4CAE-B1CE-14B47ECDD639}">
      <dgm:prSet/>
      <dgm:spPr/>
      <dgm:t>
        <a:bodyPr/>
        <a:lstStyle/>
        <a:p>
          <a:pPr rtl="0"/>
          <a:r>
            <a:rPr lang="zh-TW" smtClean="0"/>
            <a:t>具特色的園區造景</a:t>
          </a:r>
          <a:endParaRPr lang="zh-TW" dirty="0"/>
        </a:p>
      </dgm:t>
    </dgm:pt>
    <dgm:pt modelId="{BDD7D51A-427E-4744-8E64-571EB361A144}" type="parTrans" cxnId="{6392B027-545A-40EE-A193-980F2AC9CA73}">
      <dgm:prSet/>
      <dgm:spPr/>
      <dgm:t>
        <a:bodyPr/>
        <a:lstStyle/>
        <a:p>
          <a:endParaRPr lang="zh-TW" altLang="en-US"/>
        </a:p>
      </dgm:t>
    </dgm:pt>
    <dgm:pt modelId="{840539E4-EE38-4695-8093-600D8C68BBD1}" type="sibTrans" cxnId="{6392B027-545A-40EE-A193-980F2AC9CA73}">
      <dgm:prSet/>
      <dgm:spPr/>
      <dgm:t>
        <a:bodyPr/>
        <a:lstStyle/>
        <a:p>
          <a:endParaRPr lang="zh-TW" altLang="en-US"/>
        </a:p>
      </dgm:t>
    </dgm:pt>
    <dgm:pt modelId="{29F01448-D313-4893-AEFF-04E131C72B6D}">
      <dgm:prSet/>
      <dgm:spPr/>
      <dgm:t>
        <a:bodyPr/>
        <a:lstStyle/>
        <a:p>
          <a:pPr rtl="0"/>
          <a:r>
            <a:rPr lang="zh-TW" smtClean="0"/>
            <a:t>服務品質</a:t>
          </a:r>
          <a:endParaRPr lang="zh-TW" dirty="0"/>
        </a:p>
      </dgm:t>
    </dgm:pt>
    <dgm:pt modelId="{13827618-0466-4824-8D73-82D796447759}" type="parTrans" cxnId="{8FF1C241-352E-4B86-A56D-4F0C3EB70081}">
      <dgm:prSet/>
      <dgm:spPr/>
      <dgm:t>
        <a:bodyPr/>
        <a:lstStyle/>
        <a:p>
          <a:endParaRPr lang="zh-TW" altLang="en-US"/>
        </a:p>
      </dgm:t>
    </dgm:pt>
    <dgm:pt modelId="{4C607124-6273-4780-9BCE-22ED60E5868B}" type="sibTrans" cxnId="{8FF1C241-352E-4B86-A56D-4F0C3EB70081}">
      <dgm:prSet/>
      <dgm:spPr/>
      <dgm:t>
        <a:bodyPr/>
        <a:lstStyle/>
        <a:p>
          <a:endParaRPr lang="zh-TW" altLang="en-US"/>
        </a:p>
      </dgm:t>
    </dgm:pt>
    <dgm:pt modelId="{C37494C2-2732-476A-812E-AB5F9470CF84}">
      <dgm:prSet/>
      <dgm:spPr/>
      <dgm:t>
        <a:bodyPr/>
        <a:lstStyle/>
        <a:p>
          <a:pPr rtl="0"/>
          <a:r>
            <a:rPr lang="zh-TW" smtClean="0"/>
            <a:t>餐廳的裝潢設計</a:t>
          </a:r>
          <a:endParaRPr lang="zh-TW" dirty="0"/>
        </a:p>
      </dgm:t>
    </dgm:pt>
    <dgm:pt modelId="{AEBEB6B8-D012-46CC-A49F-15B8F30D8012}" type="parTrans" cxnId="{DD36FC48-B6E9-4FCC-A717-8C561705FCFD}">
      <dgm:prSet/>
      <dgm:spPr/>
      <dgm:t>
        <a:bodyPr/>
        <a:lstStyle/>
        <a:p>
          <a:endParaRPr lang="zh-TW" altLang="en-US"/>
        </a:p>
      </dgm:t>
    </dgm:pt>
    <dgm:pt modelId="{994C0248-BEE9-43EE-B464-2A07A5103B5E}" type="sibTrans" cxnId="{DD36FC48-B6E9-4FCC-A717-8C561705FCFD}">
      <dgm:prSet/>
      <dgm:spPr/>
      <dgm:t>
        <a:bodyPr/>
        <a:lstStyle/>
        <a:p>
          <a:endParaRPr lang="zh-TW" altLang="en-US"/>
        </a:p>
      </dgm:t>
    </dgm:pt>
    <dgm:pt modelId="{90D4385D-0D2E-48A6-9EC2-50427B247B9C}">
      <dgm:prSet/>
      <dgm:spPr/>
      <dgm:t>
        <a:bodyPr/>
        <a:lstStyle/>
        <a:p>
          <a:pPr rtl="0"/>
          <a:r>
            <a:rPr lang="zh-TW" smtClean="0"/>
            <a:t>獨特的餐點</a:t>
          </a:r>
          <a:endParaRPr lang="zh-TW" dirty="0"/>
        </a:p>
      </dgm:t>
    </dgm:pt>
    <dgm:pt modelId="{05B07620-5A98-4E5C-933D-3A3C603AB35F}" type="parTrans" cxnId="{17925240-4828-485F-8869-7287CC9EF215}">
      <dgm:prSet/>
      <dgm:spPr/>
      <dgm:t>
        <a:bodyPr/>
        <a:lstStyle/>
        <a:p>
          <a:endParaRPr lang="zh-TW" altLang="en-US"/>
        </a:p>
      </dgm:t>
    </dgm:pt>
    <dgm:pt modelId="{1D619FE0-6BD6-4988-967B-0566A4806BA8}" type="sibTrans" cxnId="{17925240-4828-485F-8869-7287CC9EF215}">
      <dgm:prSet/>
      <dgm:spPr/>
      <dgm:t>
        <a:bodyPr/>
        <a:lstStyle/>
        <a:p>
          <a:endParaRPr lang="zh-TW" altLang="en-US"/>
        </a:p>
      </dgm:t>
    </dgm:pt>
    <dgm:pt modelId="{3BB7E4E7-E18D-4781-8590-DFB696524220}">
      <dgm:prSet/>
      <dgm:spPr/>
      <dgm:t>
        <a:bodyPr/>
        <a:lstStyle/>
        <a:p>
          <a:pPr rtl="0"/>
          <a:r>
            <a:rPr lang="zh-TW" smtClean="0"/>
            <a:t>活動的設計與安排</a:t>
          </a:r>
          <a:endParaRPr lang="zh-TW" dirty="0"/>
        </a:p>
      </dgm:t>
    </dgm:pt>
    <dgm:pt modelId="{312A584E-064C-4344-AA7B-94B39D801396}" type="parTrans" cxnId="{57A349AA-4ED8-4C5D-99CA-09C47C98801D}">
      <dgm:prSet/>
      <dgm:spPr/>
      <dgm:t>
        <a:bodyPr/>
        <a:lstStyle/>
        <a:p>
          <a:endParaRPr lang="zh-TW" altLang="en-US"/>
        </a:p>
      </dgm:t>
    </dgm:pt>
    <dgm:pt modelId="{33CE36D5-078D-412C-BA96-38609E84C5DC}" type="sibTrans" cxnId="{57A349AA-4ED8-4C5D-99CA-09C47C98801D}">
      <dgm:prSet/>
      <dgm:spPr/>
      <dgm:t>
        <a:bodyPr/>
        <a:lstStyle/>
        <a:p>
          <a:endParaRPr lang="zh-TW" altLang="en-US"/>
        </a:p>
      </dgm:t>
    </dgm:pt>
    <dgm:pt modelId="{035DA9B2-36CC-4CCC-BEA7-BD6118C068F6}" type="pres">
      <dgm:prSet presAssocID="{EBD0BD3B-FC6F-4F49-A3D8-ACAFF3E2CAB4}" presName="Name0" presStyleCnt="0">
        <dgm:presLayoutVars>
          <dgm:dir/>
        </dgm:presLayoutVars>
      </dgm:prSet>
      <dgm:spPr/>
      <dgm:t>
        <a:bodyPr/>
        <a:lstStyle/>
        <a:p>
          <a:endParaRPr lang="zh-TW" altLang="en-US"/>
        </a:p>
      </dgm:t>
    </dgm:pt>
    <dgm:pt modelId="{5C7C4654-C75D-44A5-8A51-843F83419A3D}" type="pres">
      <dgm:prSet presAssocID="{D5350281-1B29-4CAE-B1CE-14B47ECDD639}" presName="noChildren" presStyleCnt="0"/>
      <dgm:spPr/>
      <dgm:t>
        <a:bodyPr/>
        <a:lstStyle/>
        <a:p>
          <a:endParaRPr lang="zh-TW" altLang="en-US"/>
        </a:p>
      </dgm:t>
    </dgm:pt>
    <dgm:pt modelId="{09BB7B20-525F-484E-B605-15C37020ABAA}" type="pres">
      <dgm:prSet presAssocID="{D5350281-1B29-4CAE-B1CE-14B47ECDD639}" presName="gap" presStyleCnt="0"/>
      <dgm:spPr/>
      <dgm:t>
        <a:bodyPr/>
        <a:lstStyle/>
        <a:p>
          <a:endParaRPr lang="zh-TW" altLang="en-US"/>
        </a:p>
      </dgm:t>
    </dgm:pt>
    <dgm:pt modelId="{A3B65CB1-A568-4B29-AFAA-154D60C3555C}" type="pres">
      <dgm:prSet presAssocID="{D5350281-1B29-4CAE-B1CE-14B47ECDD639}" presName="medCircle2" presStyleLbl="vennNode1" presStyleIdx="0" presStyleCnt="5"/>
      <dgm:spPr/>
      <dgm:t>
        <a:bodyPr/>
        <a:lstStyle/>
        <a:p>
          <a:endParaRPr lang="zh-TW" altLang="en-US"/>
        </a:p>
      </dgm:t>
    </dgm:pt>
    <dgm:pt modelId="{8E9AEF2A-2C27-43F9-B508-1D68F2377EAA}" type="pres">
      <dgm:prSet presAssocID="{D5350281-1B29-4CAE-B1CE-14B47ECDD639}" presName="txLvlOnly1" presStyleLbl="revTx" presStyleIdx="0" presStyleCnt="5"/>
      <dgm:spPr/>
      <dgm:t>
        <a:bodyPr/>
        <a:lstStyle/>
        <a:p>
          <a:endParaRPr lang="zh-TW" altLang="en-US"/>
        </a:p>
      </dgm:t>
    </dgm:pt>
    <dgm:pt modelId="{3FCA54FA-3A32-47EE-989B-5CE01B954339}" type="pres">
      <dgm:prSet presAssocID="{29F01448-D313-4893-AEFF-04E131C72B6D}" presName="noChildren" presStyleCnt="0"/>
      <dgm:spPr/>
      <dgm:t>
        <a:bodyPr/>
        <a:lstStyle/>
        <a:p>
          <a:endParaRPr lang="zh-TW" altLang="en-US"/>
        </a:p>
      </dgm:t>
    </dgm:pt>
    <dgm:pt modelId="{840E312C-189B-46E2-A260-6F16919623EF}" type="pres">
      <dgm:prSet presAssocID="{29F01448-D313-4893-AEFF-04E131C72B6D}" presName="gap" presStyleCnt="0"/>
      <dgm:spPr/>
      <dgm:t>
        <a:bodyPr/>
        <a:lstStyle/>
        <a:p>
          <a:endParaRPr lang="zh-TW" altLang="en-US"/>
        </a:p>
      </dgm:t>
    </dgm:pt>
    <dgm:pt modelId="{BE5A4107-2A54-4158-812A-4A46A4EFFE17}" type="pres">
      <dgm:prSet presAssocID="{29F01448-D313-4893-AEFF-04E131C72B6D}" presName="medCircle2" presStyleLbl="vennNode1" presStyleIdx="1" presStyleCnt="5"/>
      <dgm:spPr/>
      <dgm:t>
        <a:bodyPr/>
        <a:lstStyle/>
        <a:p>
          <a:endParaRPr lang="zh-TW" altLang="en-US"/>
        </a:p>
      </dgm:t>
    </dgm:pt>
    <dgm:pt modelId="{BCE996CF-EB95-4B3D-A281-176BD87158CE}" type="pres">
      <dgm:prSet presAssocID="{29F01448-D313-4893-AEFF-04E131C72B6D}" presName="txLvlOnly1" presStyleLbl="revTx" presStyleIdx="1" presStyleCnt="5"/>
      <dgm:spPr/>
      <dgm:t>
        <a:bodyPr/>
        <a:lstStyle/>
        <a:p>
          <a:endParaRPr lang="zh-TW" altLang="en-US"/>
        </a:p>
      </dgm:t>
    </dgm:pt>
    <dgm:pt modelId="{E7FF7502-6A84-4553-902B-8575B296F86C}" type="pres">
      <dgm:prSet presAssocID="{C37494C2-2732-476A-812E-AB5F9470CF84}" presName="noChildren" presStyleCnt="0"/>
      <dgm:spPr/>
      <dgm:t>
        <a:bodyPr/>
        <a:lstStyle/>
        <a:p>
          <a:endParaRPr lang="zh-TW" altLang="en-US"/>
        </a:p>
      </dgm:t>
    </dgm:pt>
    <dgm:pt modelId="{300F3BC9-682C-41A2-943D-F4A062D29466}" type="pres">
      <dgm:prSet presAssocID="{C37494C2-2732-476A-812E-AB5F9470CF84}" presName="gap" presStyleCnt="0"/>
      <dgm:spPr/>
      <dgm:t>
        <a:bodyPr/>
        <a:lstStyle/>
        <a:p>
          <a:endParaRPr lang="zh-TW" altLang="en-US"/>
        </a:p>
      </dgm:t>
    </dgm:pt>
    <dgm:pt modelId="{EFC764C1-1F63-4D76-BAFB-64329A263591}" type="pres">
      <dgm:prSet presAssocID="{C37494C2-2732-476A-812E-AB5F9470CF84}" presName="medCircle2" presStyleLbl="vennNode1" presStyleIdx="2" presStyleCnt="5"/>
      <dgm:spPr/>
      <dgm:t>
        <a:bodyPr/>
        <a:lstStyle/>
        <a:p>
          <a:endParaRPr lang="zh-TW" altLang="en-US"/>
        </a:p>
      </dgm:t>
    </dgm:pt>
    <dgm:pt modelId="{0C316F63-74ED-4D93-B890-CCAF0945C927}" type="pres">
      <dgm:prSet presAssocID="{C37494C2-2732-476A-812E-AB5F9470CF84}" presName="txLvlOnly1" presStyleLbl="revTx" presStyleIdx="2" presStyleCnt="5"/>
      <dgm:spPr/>
      <dgm:t>
        <a:bodyPr/>
        <a:lstStyle/>
        <a:p>
          <a:endParaRPr lang="zh-TW" altLang="en-US"/>
        </a:p>
      </dgm:t>
    </dgm:pt>
    <dgm:pt modelId="{6822B091-32EB-435A-80AD-ED10F1BF347E}" type="pres">
      <dgm:prSet presAssocID="{90D4385D-0D2E-48A6-9EC2-50427B247B9C}" presName="noChildren" presStyleCnt="0"/>
      <dgm:spPr/>
      <dgm:t>
        <a:bodyPr/>
        <a:lstStyle/>
        <a:p>
          <a:endParaRPr lang="zh-TW" altLang="en-US"/>
        </a:p>
      </dgm:t>
    </dgm:pt>
    <dgm:pt modelId="{9571B978-751B-44D8-89C4-87E909B0CD87}" type="pres">
      <dgm:prSet presAssocID="{90D4385D-0D2E-48A6-9EC2-50427B247B9C}" presName="gap" presStyleCnt="0"/>
      <dgm:spPr/>
      <dgm:t>
        <a:bodyPr/>
        <a:lstStyle/>
        <a:p>
          <a:endParaRPr lang="zh-TW" altLang="en-US"/>
        </a:p>
      </dgm:t>
    </dgm:pt>
    <dgm:pt modelId="{C6CE4757-4DE4-49EF-9ED2-4F79F53A14B6}" type="pres">
      <dgm:prSet presAssocID="{90D4385D-0D2E-48A6-9EC2-50427B247B9C}" presName="medCircle2" presStyleLbl="vennNode1" presStyleIdx="3" presStyleCnt="5"/>
      <dgm:spPr/>
      <dgm:t>
        <a:bodyPr/>
        <a:lstStyle/>
        <a:p>
          <a:endParaRPr lang="zh-TW" altLang="en-US"/>
        </a:p>
      </dgm:t>
    </dgm:pt>
    <dgm:pt modelId="{D87CF3B5-91C3-4BAF-9CC6-3B19B10ABD2A}" type="pres">
      <dgm:prSet presAssocID="{90D4385D-0D2E-48A6-9EC2-50427B247B9C}" presName="txLvlOnly1" presStyleLbl="revTx" presStyleIdx="3" presStyleCnt="5"/>
      <dgm:spPr/>
      <dgm:t>
        <a:bodyPr/>
        <a:lstStyle/>
        <a:p>
          <a:endParaRPr lang="zh-TW" altLang="en-US"/>
        </a:p>
      </dgm:t>
    </dgm:pt>
    <dgm:pt modelId="{1A46E09E-8B11-4642-91BE-2D06FF9068DD}" type="pres">
      <dgm:prSet presAssocID="{3BB7E4E7-E18D-4781-8590-DFB696524220}" presName="noChildren" presStyleCnt="0"/>
      <dgm:spPr/>
      <dgm:t>
        <a:bodyPr/>
        <a:lstStyle/>
        <a:p>
          <a:endParaRPr lang="zh-TW" altLang="en-US"/>
        </a:p>
      </dgm:t>
    </dgm:pt>
    <dgm:pt modelId="{44246704-2831-4698-A07E-217439C99388}" type="pres">
      <dgm:prSet presAssocID="{3BB7E4E7-E18D-4781-8590-DFB696524220}" presName="gap" presStyleCnt="0"/>
      <dgm:spPr/>
      <dgm:t>
        <a:bodyPr/>
        <a:lstStyle/>
        <a:p>
          <a:endParaRPr lang="zh-TW" altLang="en-US"/>
        </a:p>
      </dgm:t>
    </dgm:pt>
    <dgm:pt modelId="{82846F21-42E9-49DE-B8B8-2553B6503206}" type="pres">
      <dgm:prSet presAssocID="{3BB7E4E7-E18D-4781-8590-DFB696524220}" presName="medCircle2" presStyleLbl="vennNode1" presStyleIdx="4" presStyleCnt="5"/>
      <dgm:spPr/>
      <dgm:t>
        <a:bodyPr/>
        <a:lstStyle/>
        <a:p>
          <a:endParaRPr lang="zh-TW" altLang="en-US"/>
        </a:p>
      </dgm:t>
    </dgm:pt>
    <dgm:pt modelId="{92EBD0AF-C68A-43AC-AE6B-5BB29C70A0A1}" type="pres">
      <dgm:prSet presAssocID="{3BB7E4E7-E18D-4781-8590-DFB696524220}" presName="txLvlOnly1" presStyleLbl="revTx" presStyleIdx="4" presStyleCnt="5"/>
      <dgm:spPr/>
      <dgm:t>
        <a:bodyPr/>
        <a:lstStyle/>
        <a:p>
          <a:endParaRPr lang="zh-TW" altLang="en-US"/>
        </a:p>
      </dgm:t>
    </dgm:pt>
  </dgm:ptLst>
  <dgm:cxnLst>
    <dgm:cxn modelId="{D92D60A8-75C1-46CB-842C-3390233FC547}" type="presOf" srcId="{3BB7E4E7-E18D-4781-8590-DFB696524220}" destId="{92EBD0AF-C68A-43AC-AE6B-5BB29C70A0A1}" srcOrd="0" destOrd="0" presId="urn:microsoft.com/office/officeart/2008/layout/VerticalCircleList"/>
    <dgm:cxn modelId="{8FF1C241-352E-4B86-A56D-4F0C3EB70081}" srcId="{EBD0BD3B-FC6F-4F49-A3D8-ACAFF3E2CAB4}" destId="{29F01448-D313-4893-AEFF-04E131C72B6D}" srcOrd="1" destOrd="0" parTransId="{13827618-0466-4824-8D73-82D796447759}" sibTransId="{4C607124-6273-4780-9BCE-22ED60E5868B}"/>
    <dgm:cxn modelId="{DD471374-B51C-4061-A9EF-1370FAC0F3D3}" type="presOf" srcId="{29F01448-D313-4893-AEFF-04E131C72B6D}" destId="{BCE996CF-EB95-4B3D-A281-176BD87158CE}" srcOrd="0" destOrd="0" presId="urn:microsoft.com/office/officeart/2008/layout/VerticalCircleList"/>
    <dgm:cxn modelId="{A87F1FB7-591E-4D0C-89EF-47D0390B7F58}" type="presOf" srcId="{90D4385D-0D2E-48A6-9EC2-50427B247B9C}" destId="{D87CF3B5-91C3-4BAF-9CC6-3B19B10ABD2A}" srcOrd="0" destOrd="0" presId="urn:microsoft.com/office/officeart/2008/layout/VerticalCircleList"/>
    <dgm:cxn modelId="{0F03310B-3F3E-468B-86BB-AF0CA9999E76}" type="presOf" srcId="{EBD0BD3B-FC6F-4F49-A3D8-ACAFF3E2CAB4}" destId="{035DA9B2-36CC-4CCC-BEA7-BD6118C068F6}" srcOrd="0" destOrd="0" presId="urn:microsoft.com/office/officeart/2008/layout/VerticalCircleList"/>
    <dgm:cxn modelId="{57A349AA-4ED8-4C5D-99CA-09C47C98801D}" srcId="{EBD0BD3B-FC6F-4F49-A3D8-ACAFF3E2CAB4}" destId="{3BB7E4E7-E18D-4781-8590-DFB696524220}" srcOrd="4" destOrd="0" parTransId="{312A584E-064C-4344-AA7B-94B39D801396}" sibTransId="{33CE36D5-078D-412C-BA96-38609E84C5DC}"/>
    <dgm:cxn modelId="{318C5C7F-F957-47B4-A5CF-040773BDC970}" type="presOf" srcId="{C37494C2-2732-476A-812E-AB5F9470CF84}" destId="{0C316F63-74ED-4D93-B890-CCAF0945C927}" srcOrd="0" destOrd="0" presId="urn:microsoft.com/office/officeart/2008/layout/VerticalCircleList"/>
    <dgm:cxn modelId="{DD36FC48-B6E9-4FCC-A717-8C561705FCFD}" srcId="{EBD0BD3B-FC6F-4F49-A3D8-ACAFF3E2CAB4}" destId="{C37494C2-2732-476A-812E-AB5F9470CF84}" srcOrd="2" destOrd="0" parTransId="{AEBEB6B8-D012-46CC-A49F-15B8F30D8012}" sibTransId="{994C0248-BEE9-43EE-B464-2A07A5103B5E}"/>
    <dgm:cxn modelId="{1288DACB-0031-47AB-A2DE-47AEF6D1EB23}" type="presOf" srcId="{D5350281-1B29-4CAE-B1CE-14B47ECDD639}" destId="{8E9AEF2A-2C27-43F9-B508-1D68F2377EAA}" srcOrd="0" destOrd="0" presId="urn:microsoft.com/office/officeart/2008/layout/VerticalCircleList"/>
    <dgm:cxn modelId="{6392B027-545A-40EE-A193-980F2AC9CA73}" srcId="{EBD0BD3B-FC6F-4F49-A3D8-ACAFF3E2CAB4}" destId="{D5350281-1B29-4CAE-B1CE-14B47ECDD639}" srcOrd="0" destOrd="0" parTransId="{BDD7D51A-427E-4744-8E64-571EB361A144}" sibTransId="{840539E4-EE38-4695-8093-600D8C68BBD1}"/>
    <dgm:cxn modelId="{17925240-4828-485F-8869-7287CC9EF215}" srcId="{EBD0BD3B-FC6F-4F49-A3D8-ACAFF3E2CAB4}" destId="{90D4385D-0D2E-48A6-9EC2-50427B247B9C}" srcOrd="3" destOrd="0" parTransId="{05B07620-5A98-4E5C-933D-3A3C603AB35F}" sibTransId="{1D619FE0-6BD6-4988-967B-0566A4806BA8}"/>
    <dgm:cxn modelId="{BE119326-596E-4606-80C2-7C68CE491FC3}" type="presParOf" srcId="{035DA9B2-36CC-4CCC-BEA7-BD6118C068F6}" destId="{5C7C4654-C75D-44A5-8A51-843F83419A3D}" srcOrd="0" destOrd="0" presId="urn:microsoft.com/office/officeart/2008/layout/VerticalCircleList"/>
    <dgm:cxn modelId="{95C23643-1998-4B5C-A763-4E83AB9AA807}" type="presParOf" srcId="{5C7C4654-C75D-44A5-8A51-843F83419A3D}" destId="{09BB7B20-525F-484E-B605-15C37020ABAA}" srcOrd="0" destOrd="0" presId="urn:microsoft.com/office/officeart/2008/layout/VerticalCircleList"/>
    <dgm:cxn modelId="{80509350-A2B5-470E-9AEB-09EDD6E45446}" type="presParOf" srcId="{5C7C4654-C75D-44A5-8A51-843F83419A3D}" destId="{A3B65CB1-A568-4B29-AFAA-154D60C3555C}" srcOrd="1" destOrd="0" presId="urn:microsoft.com/office/officeart/2008/layout/VerticalCircleList"/>
    <dgm:cxn modelId="{65B44D73-6365-4FE9-B3C3-86CEE655BCEF}" type="presParOf" srcId="{5C7C4654-C75D-44A5-8A51-843F83419A3D}" destId="{8E9AEF2A-2C27-43F9-B508-1D68F2377EAA}" srcOrd="2" destOrd="0" presId="urn:microsoft.com/office/officeart/2008/layout/VerticalCircleList"/>
    <dgm:cxn modelId="{0506EF60-5550-4258-A56B-BC6CD7B4AB65}" type="presParOf" srcId="{035DA9B2-36CC-4CCC-BEA7-BD6118C068F6}" destId="{3FCA54FA-3A32-47EE-989B-5CE01B954339}" srcOrd="1" destOrd="0" presId="urn:microsoft.com/office/officeart/2008/layout/VerticalCircleList"/>
    <dgm:cxn modelId="{1317FC37-8B25-461A-91E4-00FFDD07861A}" type="presParOf" srcId="{3FCA54FA-3A32-47EE-989B-5CE01B954339}" destId="{840E312C-189B-46E2-A260-6F16919623EF}" srcOrd="0" destOrd="0" presId="urn:microsoft.com/office/officeart/2008/layout/VerticalCircleList"/>
    <dgm:cxn modelId="{516CEFC7-D18C-4ABF-91C6-9DB9F4E29EBF}" type="presParOf" srcId="{3FCA54FA-3A32-47EE-989B-5CE01B954339}" destId="{BE5A4107-2A54-4158-812A-4A46A4EFFE17}" srcOrd="1" destOrd="0" presId="urn:microsoft.com/office/officeart/2008/layout/VerticalCircleList"/>
    <dgm:cxn modelId="{E22AB45F-1D0C-4766-959F-530FCA6B2317}" type="presParOf" srcId="{3FCA54FA-3A32-47EE-989B-5CE01B954339}" destId="{BCE996CF-EB95-4B3D-A281-176BD87158CE}" srcOrd="2" destOrd="0" presId="urn:microsoft.com/office/officeart/2008/layout/VerticalCircleList"/>
    <dgm:cxn modelId="{608E0EFC-B575-40E6-8142-08C7D1905906}" type="presParOf" srcId="{035DA9B2-36CC-4CCC-BEA7-BD6118C068F6}" destId="{E7FF7502-6A84-4553-902B-8575B296F86C}" srcOrd="2" destOrd="0" presId="urn:microsoft.com/office/officeart/2008/layout/VerticalCircleList"/>
    <dgm:cxn modelId="{45C0287A-3232-4FB3-A38E-18FD067AA5D7}" type="presParOf" srcId="{E7FF7502-6A84-4553-902B-8575B296F86C}" destId="{300F3BC9-682C-41A2-943D-F4A062D29466}" srcOrd="0" destOrd="0" presId="urn:microsoft.com/office/officeart/2008/layout/VerticalCircleList"/>
    <dgm:cxn modelId="{7DB568BC-E30F-43A5-ADB9-52208FBAAFAE}" type="presParOf" srcId="{E7FF7502-6A84-4553-902B-8575B296F86C}" destId="{EFC764C1-1F63-4D76-BAFB-64329A263591}" srcOrd="1" destOrd="0" presId="urn:microsoft.com/office/officeart/2008/layout/VerticalCircleList"/>
    <dgm:cxn modelId="{FE486A9D-7318-4CA8-84A6-C5B2AE61E1A8}" type="presParOf" srcId="{E7FF7502-6A84-4553-902B-8575B296F86C}" destId="{0C316F63-74ED-4D93-B890-CCAF0945C927}" srcOrd="2" destOrd="0" presId="urn:microsoft.com/office/officeart/2008/layout/VerticalCircleList"/>
    <dgm:cxn modelId="{AC863355-8724-4EF9-A02A-C762B0E5CD85}" type="presParOf" srcId="{035DA9B2-36CC-4CCC-BEA7-BD6118C068F6}" destId="{6822B091-32EB-435A-80AD-ED10F1BF347E}" srcOrd="3" destOrd="0" presId="urn:microsoft.com/office/officeart/2008/layout/VerticalCircleList"/>
    <dgm:cxn modelId="{FDF1F436-3AA7-4D5E-994C-FE902D71D666}" type="presParOf" srcId="{6822B091-32EB-435A-80AD-ED10F1BF347E}" destId="{9571B978-751B-44D8-89C4-87E909B0CD87}" srcOrd="0" destOrd="0" presId="urn:microsoft.com/office/officeart/2008/layout/VerticalCircleList"/>
    <dgm:cxn modelId="{EE9BB22B-E7B3-4588-B751-06FCB149651E}" type="presParOf" srcId="{6822B091-32EB-435A-80AD-ED10F1BF347E}" destId="{C6CE4757-4DE4-49EF-9ED2-4F79F53A14B6}" srcOrd="1" destOrd="0" presId="urn:microsoft.com/office/officeart/2008/layout/VerticalCircleList"/>
    <dgm:cxn modelId="{4467CD39-7D7D-420D-9B4C-926198F3A16E}" type="presParOf" srcId="{6822B091-32EB-435A-80AD-ED10F1BF347E}" destId="{D87CF3B5-91C3-4BAF-9CC6-3B19B10ABD2A}" srcOrd="2" destOrd="0" presId="urn:microsoft.com/office/officeart/2008/layout/VerticalCircleList"/>
    <dgm:cxn modelId="{50F9A9E7-AA06-443B-8062-13E33FFD91B6}" type="presParOf" srcId="{035DA9B2-36CC-4CCC-BEA7-BD6118C068F6}" destId="{1A46E09E-8B11-4642-91BE-2D06FF9068DD}" srcOrd="4" destOrd="0" presId="urn:microsoft.com/office/officeart/2008/layout/VerticalCircleList"/>
    <dgm:cxn modelId="{4CC5B0BA-7925-438F-BF61-2B042474B264}" type="presParOf" srcId="{1A46E09E-8B11-4642-91BE-2D06FF9068DD}" destId="{44246704-2831-4698-A07E-217439C99388}" srcOrd="0" destOrd="0" presId="urn:microsoft.com/office/officeart/2008/layout/VerticalCircleList"/>
    <dgm:cxn modelId="{0A6F60B8-FF21-4A97-A34F-074A7AFCC580}" type="presParOf" srcId="{1A46E09E-8B11-4642-91BE-2D06FF9068DD}" destId="{82846F21-42E9-49DE-B8B8-2553B6503206}" srcOrd="1" destOrd="0" presId="urn:microsoft.com/office/officeart/2008/layout/VerticalCircleList"/>
    <dgm:cxn modelId="{C433FC00-C880-485A-9B5E-F6BA5C193C53}" type="presParOf" srcId="{1A46E09E-8B11-4642-91BE-2D06FF9068DD}" destId="{92EBD0AF-C68A-43AC-AE6B-5BB29C70A0A1}"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4696AB-4874-4F9C-A73A-01C8FA922EBE}" type="doc">
      <dgm:prSet loTypeId="urn:microsoft.com/office/officeart/2005/8/layout/gear1" loCatId="relationship" qsTypeId="urn:microsoft.com/office/officeart/2005/8/quickstyle/simple1" qsCatId="simple" csTypeId="urn:microsoft.com/office/officeart/2005/8/colors/accent1_2" csCatId="accent1" phldr="1"/>
      <dgm:spPr/>
      <dgm:t>
        <a:bodyPr/>
        <a:lstStyle/>
        <a:p>
          <a:endParaRPr lang="zh-TW" altLang="en-US"/>
        </a:p>
      </dgm:t>
    </dgm:pt>
    <dgm:pt modelId="{3103DF1A-3AAF-434D-A2F8-19D215EDC97F}">
      <dgm:prSet/>
      <dgm:spPr/>
      <dgm:t>
        <a:bodyPr/>
        <a:lstStyle/>
        <a:p>
          <a:pPr rtl="0"/>
          <a:r>
            <a:rPr lang="zh-TW" dirty="0" smtClean="0"/>
            <a:t>親朋好友</a:t>
          </a:r>
          <a:endParaRPr lang="en-US" altLang="zh-TW" dirty="0" smtClean="0"/>
        </a:p>
        <a:p>
          <a:pPr rtl="0"/>
          <a:r>
            <a:rPr lang="zh-TW" dirty="0" smtClean="0"/>
            <a:t>介紹</a:t>
          </a:r>
          <a:endParaRPr lang="zh-TW" dirty="0"/>
        </a:p>
      </dgm:t>
    </dgm:pt>
    <dgm:pt modelId="{4A70CD83-0965-4F66-ADFF-F63643697707}" type="parTrans" cxnId="{D624F1E5-01EE-4B5D-8BEB-951EE66520E2}">
      <dgm:prSet/>
      <dgm:spPr/>
      <dgm:t>
        <a:bodyPr/>
        <a:lstStyle/>
        <a:p>
          <a:endParaRPr lang="zh-TW" altLang="en-US"/>
        </a:p>
      </dgm:t>
    </dgm:pt>
    <dgm:pt modelId="{7B5DFE31-41FF-4852-8BE0-5FB9C42413F5}" type="sibTrans" cxnId="{D624F1E5-01EE-4B5D-8BEB-951EE66520E2}">
      <dgm:prSet/>
      <dgm:spPr/>
      <dgm:t>
        <a:bodyPr/>
        <a:lstStyle/>
        <a:p>
          <a:endParaRPr lang="zh-TW" altLang="en-US"/>
        </a:p>
      </dgm:t>
    </dgm:pt>
    <dgm:pt modelId="{E57DCA2F-4B99-4598-B552-5BA19EF0018B}">
      <dgm:prSet/>
      <dgm:spPr/>
      <dgm:t>
        <a:bodyPr/>
        <a:lstStyle/>
        <a:p>
          <a:pPr rtl="0"/>
          <a:r>
            <a:rPr lang="zh-TW" altLang="en-US" dirty="0" smtClean="0"/>
            <a:t>網路 </a:t>
          </a:r>
          <a:endParaRPr lang="zh-TW" altLang="en-US" dirty="0"/>
        </a:p>
      </dgm:t>
    </dgm:pt>
    <dgm:pt modelId="{D193604F-114B-415B-BC3B-5437520FF33A}" type="parTrans" cxnId="{E243AC4F-52ED-49F1-9E93-45574FFF33B8}">
      <dgm:prSet/>
      <dgm:spPr/>
      <dgm:t>
        <a:bodyPr/>
        <a:lstStyle/>
        <a:p>
          <a:endParaRPr lang="zh-TW" altLang="en-US"/>
        </a:p>
      </dgm:t>
    </dgm:pt>
    <dgm:pt modelId="{7EA67683-8C46-4072-A433-32DC3066F7D0}" type="sibTrans" cxnId="{E243AC4F-52ED-49F1-9E93-45574FFF33B8}">
      <dgm:prSet/>
      <dgm:spPr/>
      <dgm:t>
        <a:bodyPr/>
        <a:lstStyle/>
        <a:p>
          <a:endParaRPr lang="zh-TW" altLang="en-US"/>
        </a:p>
      </dgm:t>
    </dgm:pt>
    <dgm:pt modelId="{E948F6A8-79FA-4303-B7ED-3259268CFD0C}">
      <dgm:prSet/>
      <dgm:spPr/>
      <dgm:t>
        <a:bodyPr/>
        <a:lstStyle/>
        <a:p>
          <a:pPr rtl="0"/>
          <a:r>
            <a:rPr lang="zh-TW" dirty="0" smtClean="0"/>
            <a:t>大眾</a:t>
          </a:r>
          <a:endParaRPr lang="en-US" altLang="zh-TW" dirty="0" smtClean="0"/>
        </a:p>
        <a:p>
          <a:pPr rtl="0"/>
          <a:r>
            <a:rPr lang="zh-TW" dirty="0" smtClean="0"/>
            <a:t>媒體報導</a:t>
          </a:r>
          <a:endParaRPr lang="zh-TW" dirty="0"/>
        </a:p>
      </dgm:t>
    </dgm:pt>
    <dgm:pt modelId="{57FA836E-66BA-448C-942D-7C567184859B}" type="parTrans" cxnId="{4E1DB86F-59A2-4EEA-862D-967FCFBF1558}">
      <dgm:prSet/>
      <dgm:spPr/>
      <dgm:t>
        <a:bodyPr/>
        <a:lstStyle/>
        <a:p>
          <a:endParaRPr lang="zh-TW" altLang="en-US"/>
        </a:p>
      </dgm:t>
    </dgm:pt>
    <dgm:pt modelId="{7AE0DF02-10DD-4E25-8175-501216356E02}" type="sibTrans" cxnId="{4E1DB86F-59A2-4EEA-862D-967FCFBF1558}">
      <dgm:prSet/>
      <dgm:spPr/>
      <dgm:t>
        <a:bodyPr/>
        <a:lstStyle/>
        <a:p>
          <a:endParaRPr lang="zh-TW" altLang="en-US"/>
        </a:p>
      </dgm:t>
    </dgm:pt>
    <dgm:pt modelId="{C4D855E5-A7A4-40A4-9992-44C017DE561C}" type="pres">
      <dgm:prSet presAssocID="{974696AB-4874-4F9C-A73A-01C8FA922EBE}" presName="composite" presStyleCnt="0">
        <dgm:presLayoutVars>
          <dgm:chMax val="3"/>
          <dgm:animLvl val="lvl"/>
          <dgm:resizeHandles val="exact"/>
        </dgm:presLayoutVars>
      </dgm:prSet>
      <dgm:spPr/>
      <dgm:t>
        <a:bodyPr/>
        <a:lstStyle/>
        <a:p>
          <a:endParaRPr lang="zh-TW" altLang="en-US"/>
        </a:p>
      </dgm:t>
    </dgm:pt>
    <dgm:pt modelId="{E1AB40A6-6A87-48A3-99A9-93892E79F868}" type="pres">
      <dgm:prSet presAssocID="{3103DF1A-3AAF-434D-A2F8-19D215EDC97F}" presName="gear1" presStyleLbl="node1" presStyleIdx="0" presStyleCnt="3">
        <dgm:presLayoutVars>
          <dgm:chMax val="1"/>
          <dgm:bulletEnabled val="1"/>
        </dgm:presLayoutVars>
      </dgm:prSet>
      <dgm:spPr/>
      <dgm:t>
        <a:bodyPr/>
        <a:lstStyle/>
        <a:p>
          <a:endParaRPr lang="zh-TW" altLang="en-US"/>
        </a:p>
      </dgm:t>
    </dgm:pt>
    <dgm:pt modelId="{265C1BFE-FB68-4A1E-A46D-E307698613BC}" type="pres">
      <dgm:prSet presAssocID="{3103DF1A-3AAF-434D-A2F8-19D215EDC97F}" presName="gear1srcNode" presStyleLbl="node1" presStyleIdx="0" presStyleCnt="3"/>
      <dgm:spPr/>
      <dgm:t>
        <a:bodyPr/>
        <a:lstStyle/>
        <a:p>
          <a:endParaRPr lang="zh-TW" altLang="en-US"/>
        </a:p>
      </dgm:t>
    </dgm:pt>
    <dgm:pt modelId="{76EA8FE4-4669-4F47-AD2C-12F9BE08B1B3}" type="pres">
      <dgm:prSet presAssocID="{3103DF1A-3AAF-434D-A2F8-19D215EDC97F}" presName="gear1dstNode" presStyleLbl="node1" presStyleIdx="0" presStyleCnt="3"/>
      <dgm:spPr/>
      <dgm:t>
        <a:bodyPr/>
        <a:lstStyle/>
        <a:p>
          <a:endParaRPr lang="zh-TW" altLang="en-US"/>
        </a:p>
      </dgm:t>
    </dgm:pt>
    <dgm:pt modelId="{22B2158B-87C5-45DB-89A0-4B83241EC59C}" type="pres">
      <dgm:prSet presAssocID="{E57DCA2F-4B99-4598-B552-5BA19EF0018B}" presName="gear2" presStyleLbl="node1" presStyleIdx="1" presStyleCnt="3">
        <dgm:presLayoutVars>
          <dgm:chMax val="1"/>
          <dgm:bulletEnabled val="1"/>
        </dgm:presLayoutVars>
      </dgm:prSet>
      <dgm:spPr/>
      <dgm:t>
        <a:bodyPr/>
        <a:lstStyle/>
        <a:p>
          <a:endParaRPr lang="zh-TW" altLang="en-US"/>
        </a:p>
      </dgm:t>
    </dgm:pt>
    <dgm:pt modelId="{7678AE8F-D48A-4164-A076-6368C582BAEB}" type="pres">
      <dgm:prSet presAssocID="{E57DCA2F-4B99-4598-B552-5BA19EF0018B}" presName="gear2srcNode" presStyleLbl="node1" presStyleIdx="1" presStyleCnt="3"/>
      <dgm:spPr/>
      <dgm:t>
        <a:bodyPr/>
        <a:lstStyle/>
        <a:p>
          <a:endParaRPr lang="zh-TW" altLang="en-US"/>
        </a:p>
      </dgm:t>
    </dgm:pt>
    <dgm:pt modelId="{22CB1851-7326-4E40-9C3E-ADBE6DE13A73}" type="pres">
      <dgm:prSet presAssocID="{E57DCA2F-4B99-4598-B552-5BA19EF0018B}" presName="gear2dstNode" presStyleLbl="node1" presStyleIdx="1" presStyleCnt="3"/>
      <dgm:spPr/>
      <dgm:t>
        <a:bodyPr/>
        <a:lstStyle/>
        <a:p>
          <a:endParaRPr lang="zh-TW" altLang="en-US"/>
        </a:p>
      </dgm:t>
    </dgm:pt>
    <dgm:pt modelId="{7B3EA2A5-E414-4FEA-8BB9-36478D4DF107}" type="pres">
      <dgm:prSet presAssocID="{E948F6A8-79FA-4303-B7ED-3259268CFD0C}" presName="gear3" presStyleLbl="node1" presStyleIdx="2" presStyleCnt="3"/>
      <dgm:spPr/>
      <dgm:t>
        <a:bodyPr/>
        <a:lstStyle/>
        <a:p>
          <a:endParaRPr lang="zh-TW" altLang="en-US"/>
        </a:p>
      </dgm:t>
    </dgm:pt>
    <dgm:pt modelId="{C55B7188-F691-4E88-AC72-5577A3929CD5}" type="pres">
      <dgm:prSet presAssocID="{E948F6A8-79FA-4303-B7ED-3259268CFD0C}" presName="gear3tx" presStyleLbl="node1" presStyleIdx="2" presStyleCnt="3">
        <dgm:presLayoutVars>
          <dgm:chMax val="1"/>
          <dgm:bulletEnabled val="1"/>
        </dgm:presLayoutVars>
      </dgm:prSet>
      <dgm:spPr/>
      <dgm:t>
        <a:bodyPr/>
        <a:lstStyle/>
        <a:p>
          <a:endParaRPr lang="zh-TW" altLang="en-US"/>
        </a:p>
      </dgm:t>
    </dgm:pt>
    <dgm:pt modelId="{FBA16C4B-8A86-48F2-9C05-128161E8FAC3}" type="pres">
      <dgm:prSet presAssocID="{E948F6A8-79FA-4303-B7ED-3259268CFD0C}" presName="gear3srcNode" presStyleLbl="node1" presStyleIdx="2" presStyleCnt="3"/>
      <dgm:spPr/>
      <dgm:t>
        <a:bodyPr/>
        <a:lstStyle/>
        <a:p>
          <a:endParaRPr lang="zh-TW" altLang="en-US"/>
        </a:p>
      </dgm:t>
    </dgm:pt>
    <dgm:pt modelId="{5384A8BB-D2BB-4C77-A1D0-A082555487C9}" type="pres">
      <dgm:prSet presAssocID="{E948F6A8-79FA-4303-B7ED-3259268CFD0C}" presName="gear3dstNode" presStyleLbl="node1" presStyleIdx="2" presStyleCnt="3"/>
      <dgm:spPr/>
      <dgm:t>
        <a:bodyPr/>
        <a:lstStyle/>
        <a:p>
          <a:endParaRPr lang="zh-TW" altLang="en-US"/>
        </a:p>
      </dgm:t>
    </dgm:pt>
    <dgm:pt modelId="{DD962599-67FA-4ED2-879A-010EF2AAA796}" type="pres">
      <dgm:prSet presAssocID="{7B5DFE31-41FF-4852-8BE0-5FB9C42413F5}" presName="connector1" presStyleLbl="sibTrans2D1" presStyleIdx="0" presStyleCnt="3"/>
      <dgm:spPr/>
      <dgm:t>
        <a:bodyPr/>
        <a:lstStyle/>
        <a:p>
          <a:endParaRPr lang="zh-TW" altLang="en-US"/>
        </a:p>
      </dgm:t>
    </dgm:pt>
    <dgm:pt modelId="{DEB997E5-8E18-46CE-8E38-70DDF07FA64D}" type="pres">
      <dgm:prSet presAssocID="{7EA67683-8C46-4072-A433-32DC3066F7D0}" presName="connector2" presStyleLbl="sibTrans2D1" presStyleIdx="1" presStyleCnt="3"/>
      <dgm:spPr/>
      <dgm:t>
        <a:bodyPr/>
        <a:lstStyle/>
        <a:p>
          <a:endParaRPr lang="zh-TW" altLang="en-US"/>
        </a:p>
      </dgm:t>
    </dgm:pt>
    <dgm:pt modelId="{E379621A-D0C0-4BDB-9B78-5E54EAFBBC69}" type="pres">
      <dgm:prSet presAssocID="{7AE0DF02-10DD-4E25-8175-501216356E02}" presName="connector3" presStyleLbl="sibTrans2D1" presStyleIdx="2" presStyleCnt="3"/>
      <dgm:spPr/>
      <dgm:t>
        <a:bodyPr/>
        <a:lstStyle/>
        <a:p>
          <a:endParaRPr lang="zh-TW" altLang="en-US"/>
        </a:p>
      </dgm:t>
    </dgm:pt>
  </dgm:ptLst>
  <dgm:cxnLst>
    <dgm:cxn modelId="{4DF9AFE5-5A8C-403F-BA3E-AB2C28EC5703}" type="presOf" srcId="{E948F6A8-79FA-4303-B7ED-3259268CFD0C}" destId="{C55B7188-F691-4E88-AC72-5577A3929CD5}" srcOrd="1" destOrd="0" presId="urn:microsoft.com/office/officeart/2005/8/layout/gear1"/>
    <dgm:cxn modelId="{BEDDE26F-6ED8-4AEE-B641-5C95E4BEE565}" type="presOf" srcId="{E57DCA2F-4B99-4598-B552-5BA19EF0018B}" destId="{7678AE8F-D48A-4164-A076-6368C582BAEB}" srcOrd="1" destOrd="0" presId="urn:microsoft.com/office/officeart/2005/8/layout/gear1"/>
    <dgm:cxn modelId="{E243AC4F-52ED-49F1-9E93-45574FFF33B8}" srcId="{974696AB-4874-4F9C-A73A-01C8FA922EBE}" destId="{E57DCA2F-4B99-4598-B552-5BA19EF0018B}" srcOrd="1" destOrd="0" parTransId="{D193604F-114B-415B-BC3B-5437520FF33A}" sibTransId="{7EA67683-8C46-4072-A433-32DC3066F7D0}"/>
    <dgm:cxn modelId="{76C3F73E-706F-4755-8C6D-A9F263FBE9FD}" type="presOf" srcId="{3103DF1A-3AAF-434D-A2F8-19D215EDC97F}" destId="{E1AB40A6-6A87-48A3-99A9-93892E79F868}" srcOrd="0" destOrd="0" presId="urn:microsoft.com/office/officeart/2005/8/layout/gear1"/>
    <dgm:cxn modelId="{4E1DB86F-59A2-4EEA-862D-967FCFBF1558}" srcId="{974696AB-4874-4F9C-A73A-01C8FA922EBE}" destId="{E948F6A8-79FA-4303-B7ED-3259268CFD0C}" srcOrd="2" destOrd="0" parTransId="{57FA836E-66BA-448C-942D-7C567184859B}" sibTransId="{7AE0DF02-10DD-4E25-8175-501216356E02}"/>
    <dgm:cxn modelId="{E1CE6585-E985-45F4-9AFE-BA413E2F833D}" type="presOf" srcId="{E57DCA2F-4B99-4598-B552-5BA19EF0018B}" destId="{22CB1851-7326-4E40-9C3E-ADBE6DE13A73}" srcOrd="2" destOrd="0" presId="urn:microsoft.com/office/officeart/2005/8/layout/gear1"/>
    <dgm:cxn modelId="{327D7A63-7F7C-46FF-A445-A15ED4392AC6}" type="presOf" srcId="{3103DF1A-3AAF-434D-A2F8-19D215EDC97F}" destId="{265C1BFE-FB68-4A1E-A46D-E307698613BC}" srcOrd="1" destOrd="0" presId="urn:microsoft.com/office/officeart/2005/8/layout/gear1"/>
    <dgm:cxn modelId="{0475A349-A8E5-4064-B453-DBF5526ADE57}" type="presOf" srcId="{7AE0DF02-10DD-4E25-8175-501216356E02}" destId="{E379621A-D0C0-4BDB-9B78-5E54EAFBBC69}" srcOrd="0" destOrd="0" presId="urn:microsoft.com/office/officeart/2005/8/layout/gear1"/>
    <dgm:cxn modelId="{EB1B7B1A-7BD5-43E5-B56E-3FEEA92FE3C5}" type="presOf" srcId="{E948F6A8-79FA-4303-B7ED-3259268CFD0C}" destId="{FBA16C4B-8A86-48F2-9C05-128161E8FAC3}" srcOrd="2" destOrd="0" presId="urn:microsoft.com/office/officeart/2005/8/layout/gear1"/>
    <dgm:cxn modelId="{2F12AEA0-E43C-4286-8570-E56106FE52E5}" type="presOf" srcId="{7EA67683-8C46-4072-A433-32DC3066F7D0}" destId="{DEB997E5-8E18-46CE-8E38-70DDF07FA64D}" srcOrd="0" destOrd="0" presId="urn:microsoft.com/office/officeart/2005/8/layout/gear1"/>
    <dgm:cxn modelId="{44DF805E-637D-4709-A103-EC6854AED798}" type="presOf" srcId="{974696AB-4874-4F9C-A73A-01C8FA922EBE}" destId="{C4D855E5-A7A4-40A4-9992-44C017DE561C}" srcOrd="0" destOrd="0" presId="urn:microsoft.com/office/officeart/2005/8/layout/gear1"/>
    <dgm:cxn modelId="{606EEBCA-A4D6-4F77-A5BB-3C8FA154CBF6}" type="presOf" srcId="{E948F6A8-79FA-4303-B7ED-3259268CFD0C}" destId="{5384A8BB-D2BB-4C77-A1D0-A082555487C9}" srcOrd="3" destOrd="0" presId="urn:microsoft.com/office/officeart/2005/8/layout/gear1"/>
    <dgm:cxn modelId="{EB79E5D3-1E48-4EB9-A29A-54D76B975466}" type="presOf" srcId="{E948F6A8-79FA-4303-B7ED-3259268CFD0C}" destId="{7B3EA2A5-E414-4FEA-8BB9-36478D4DF107}" srcOrd="0" destOrd="0" presId="urn:microsoft.com/office/officeart/2005/8/layout/gear1"/>
    <dgm:cxn modelId="{A43F134A-AE2B-4F06-AF37-80BC0CEEF3CC}" type="presOf" srcId="{7B5DFE31-41FF-4852-8BE0-5FB9C42413F5}" destId="{DD962599-67FA-4ED2-879A-010EF2AAA796}" srcOrd="0" destOrd="0" presId="urn:microsoft.com/office/officeart/2005/8/layout/gear1"/>
    <dgm:cxn modelId="{45875285-9269-4D51-905A-39FD086BF888}" type="presOf" srcId="{E57DCA2F-4B99-4598-B552-5BA19EF0018B}" destId="{22B2158B-87C5-45DB-89A0-4B83241EC59C}" srcOrd="0" destOrd="0" presId="urn:microsoft.com/office/officeart/2005/8/layout/gear1"/>
    <dgm:cxn modelId="{D624F1E5-01EE-4B5D-8BEB-951EE66520E2}" srcId="{974696AB-4874-4F9C-A73A-01C8FA922EBE}" destId="{3103DF1A-3AAF-434D-A2F8-19D215EDC97F}" srcOrd="0" destOrd="0" parTransId="{4A70CD83-0965-4F66-ADFF-F63643697707}" sibTransId="{7B5DFE31-41FF-4852-8BE0-5FB9C42413F5}"/>
    <dgm:cxn modelId="{09AF1E7D-B0CF-44B6-A255-A810D329749A}" type="presOf" srcId="{3103DF1A-3AAF-434D-A2F8-19D215EDC97F}" destId="{76EA8FE4-4669-4F47-AD2C-12F9BE08B1B3}" srcOrd="2" destOrd="0" presId="urn:microsoft.com/office/officeart/2005/8/layout/gear1"/>
    <dgm:cxn modelId="{AD3ADDE1-E3FA-402B-B87C-2FD0443C2CDE}" type="presParOf" srcId="{C4D855E5-A7A4-40A4-9992-44C017DE561C}" destId="{E1AB40A6-6A87-48A3-99A9-93892E79F868}" srcOrd="0" destOrd="0" presId="urn:microsoft.com/office/officeart/2005/8/layout/gear1"/>
    <dgm:cxn modelId="{75C83743-2B26-4B7D-A20D-296EB42BFF68}" type="presParOf" srcId="{C4D855E5-A7A4-40A4-9992-44C017DE561C}" destId="{265C1BFE-FB68-4A1E-A46D-E307698613BC}" srcOrd="1" destOrd="0" presId="urn:microsoft.com/office/officeart/2005/8/layout/gear1"/>
    <dgm:cxn modelId="{3E645B35-6A92-4E06-AC9D-6B55EF94384B}" type="presParOf" srcId="{C4D855E5-A7A4-40A4-9992-44C017DE561C}" destId="{76EA8FE4-4669-4F47-AD2C-12F9BE08B1B3}" srcOrd="2" destOrd="0" presId="urn:microsoft.com/office/officeart/2005/8/layout/gear1"/>
    <dgm:cxn modelId="{2B657787-8B13-4C66-B88F-263C9B0AB1DF}" type="presParOf" srcId="{C4D855E5-A7A4-40A4-9992-44C017DE561C}" destId="{22B2158B-87C5-45DB-89A0-4B83241EC59C}" srcOrd="3" destOrd="0" presId="urn:microsoft.com/office/officeart/2005/8/layout/gear1"/>
    <dgm:cxn modelId="{D85B41D7-7763-456A-AD56-C065330B5687}" type="presParOf" srcId="{C4D855E5-A7A4-40A4-9992-44C017DE561C}" destId="{7678AE8F-D48A-4164-A076-6368C582BAEB}" srcOrd="4" destOrd="0" presId="urn:microsoft.com/office/officeart/2005/8/layout/gear1"/>
    <dgm:cxn modelId="{8414450A-15B6-4C5C-B2A3-3CBBB1BDAEEC}" type="presParOf" srcId="{C4D855E5-A7A4-40A4-9992-44C017DE561C}" destId="{22CB1851-7326-4E40-9C3E-ADBE6DE13A73}" srcOrd="5" destOrd="0" presId="urn:microsoft.com/office/officeart/2005/8/layout/gear1"/>
    <dgm:cxn modelId="{36AE8ECA-A16F-434B-A2B8-32B3A5603724}" type="presParOf" srcId="{C4D855E5-A7A4-40A4-9992-44C017DE561C}" destId="{7B3EA2A5-E414-4FEA-8BB9-36478D4DF107}" srcOrd="6" destOrd="0" presId="urn:microsoft.com/office/officeart/2005/8/layout/gear1"/>
    <dgm:cxn modelId="{588DC858-1812-4F73-8FF8-0F670ED3C614}" type="presParOf" srcId="{C4D855E5-A7A4-40A4-9992-44C017DE561C}" destId="{C55B7188-F691-4E88-AC72-5577A3929CD5}" srcOrd="7" destOrd="0" presId="urn:microsoft.com/office/officeart/2005/8/layout/gear1"/>
    <dgm:cxn modelId="{D3122517-0FB0-401D-8E02-B7689E8B8970}" type="presParOf" srcId="{C4D855E5-A7A4-40A4-9992-44C017DE561C}" destId="{FBA16C4B-8A86-48F2-9C05-128161E8FAC3}" srcOrd="8" destOrd="0" presId="urn:microsoft.com/office/officeart/2005/8/layout/gear1"/>
    <dgm:cxn modelId="{41B50115-6C36-4F4E-B84B-CAB87F5BBC10}" type="presParOf" srcId="{C4D855E5-A7A4-40A4-9992-44C017DE561C}" destId="{5384A8BB-D2BB-4C77-A1D0-A082555487C9}" srcOrd="9" destOrd="0" presId="urn:microsoft.com/office/officeart/2005/8/layout/gear1"/>
    <dgm:cxn modelId="{90EDC537-3968-4908-A5D2-F89E2222C9CB}" type="presParOf" srcId="{C4D855E5-A7A4-40A4-9992-44C017DE561C}" destId="{DD962599-67FA-4ED2-879A-010EF2AAA796}" srcOrd="10" destOrd="0" presId="urn:microsoft.com/office/officeart/2005/8/layout/gear1"/>
    <dgm:cxn modelId="{D3CE08D8-E77D-444E-B077-6C65B196AC28}" type="presParOf" srcId="{C4D855E5-A7A4-40A4-9992-44C017DE561C}" destId="{DEB997E5-8E18-46CE-8E38-70DDF07FA64D}" srcOrd="11" destOrd="0" presId="urn:microsoft.com/office/officeart/2005/8/layout/gear1"/>
    <dgm:cxn modelId="{90977C65-E320-4857-A53A-D3FFC43081BF}" type="presParOf" srcId="{C4D855E5-A7A4-40A4-9992-44C017DE561C}" destId="{E379621A-D0C0-4BDB-9B78-5E54EAFBBC69}"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4696AB-4874-4F9C-A73A-01C8FA922EB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TW" altLang="en-US"/>
        </a:p>
      </dgm:t>
    </dgm:pt>
    <dgm:pt modelId="{3103DF1A-3AAF-434D-A2F8-19D215EDC97F}">
      <dgm:prSet/>
      <dgm:spPr/>
      <dgm:t>
        <a:bodyPr/>
        <a:lstStyle/>
        <a:p>
          <a:pPr rtl="0"/>
          <a:r>
            <a:rPr lang="zh-TW" altLang="en-US" dirty="0" smtClean="0"/>
            <a:t>採分眾多元化的定點性消費需求</a:t>
          </a:r>
          <a:endParaRPr lang="zh-TW" dirty="0"/>
        </a:p>
      </dgm:t>
    </dgm:pt>
    <dgm:pt modelId="{4A70CD83-0965-4F66-ADFF-F63643697707}" type="parTrans" cxnId="{D624F1E5-01EE-4B5D-8BEB-951EE66520E2}">
      <dgm:prSet/>
      <dgm:spPr/>
      <dgm:t>
        <a:bodyPr/>
        <a:lstStyle/>
        <a:p>
          <a:endParaRPr lang="zh-TW" altLang="en-US"/>
        </a:p>
      </dgm:t>
    </dgm:pt>
    <dgm:pt modelId="{7B5DFE31-41FF-4852-8BE0-5FB9C42413F5}" type="sibTrans" cxnId="{D624F1E5-01EE-4B5D-8BEB-951EE66520E2}">
      <dgm:prSet/>
      <dgm:spPr/>
      <dgm:t>
        <a:bodyPr/>
        <a:lstStyle/>
        <a:p>
          <a:endParaRPr lang="zh-TW" altLang="en-US"/>
        </a:p>
      </dgm:t>
    </dgm:pt>
    <dgm:pt modelId="{93807B3A-864E-4678-B38E-1212EEE296E4}">
      <dgm:prSet/>
      <dgm:spPr/>
      <dgm:t>
        <a:bodyPr/>
        <a:lstStyle/>
        <a:p>
          <a:r>
            <a:rPr lang="zh-TW" altLang="en-US" dirty="0" smtClean="0"/>
            <a:t>感覺性</a:t>
          </a:r>
          <a:r>
            <a:rPr lang="en-US" altLang="zh-TW" dirty="0" smtClean="0"/>
            <a:t>~</a:t>
          </a:r>
          <a:r>
            <a:rPr lang="zh-TW" altLang="en-US" dirty="0" smtClean="0"/>
            <a:t>體驗式消費</a:t>
          </a:r>
          <a:r>
            <a:rPr lang="en-US" altLang="zh-TW" dirty="0" smtClean="0"/>
            <a:t>(</a:t>
          </a:r>
          <a:r>
            <a:rPr lang="zh-TW" altLang="en-US" dirty="0" smtClean="0"/>
            <a:t>新奢華主義</a:t>
          </a:r>
          <a:r>
            <a:rPr lang="en-US" altLang="zh-TW" dirty="0" smtClean="0"/>
            <a:t>)</a:t>
          </a:r>
          <a:r>
            <a:rPr lang="zh-TW" altLang="en-US" dirty="0" smtClean="0"/>
            <a:t>抬頭</a:t>
          </a:r>
        </a:p>
      </dgm:t>
    </dgm:pt>
    <dgm:pt modelId="{E02DFD69-6F89-4DAB-A51B-B78A56DE213B}" type="parTrans" cxnId="{84ACF36F-B8C0-4E4B-891C-D7D09E2E977E}">
      <dgm:prSet/>
      <dgm:spPr/>
      <dgm:t>
        <a:bodyPr/>
        <a:lstStyle/>
        <a:p>
          <a:endParaRPr lang="zh-TW" altLang="en-US"/>
        </a:p>
      </dgm:t>
    </dgm:pt>
    <dgm:pt modelId="{721BCB87-2883-417D-90F2-A403FA07A1E9}" type="sibTrans" cxnId="{84ACF36F-B8C0-4E4B-891C-D7D09E2E977E}">
      <dgm:prSet/>
      <dgm:spPr/>
      <dgm:t>
        <a:bodyPr/>
        <a:lstStyle/>
        <a:p>
          <a:endParaRPr lang="zh-TW" altLang="en-US"/>
        </a:p>
      </dgm:t>
    </dgm:pt>
    <dgm:pt modelId="{5C8FB69C-EBFA-4558-B6E2-A72C74A0FC59}">
      <dgm:prSet/>
      <dgm:spPr/>
      <dgm:t>
        <a:bodyPr/>
        <a:lstStyle/>
        <a:p>
          <a:r>
            <a:rPr lang="zh-TW" altLang="en-US" dirty="0" smtClean="0"/>
            <a:t>旅遊資訊易取得</a:t>
          </a:r>
          <a:r>
            <a:rPr lang="en-US" altLang="zh-TW" dirty="0" smtClean="0"/>
            <a:t>,</a:t>
          </a:r>
          <a:r>
            <a:rPr lang="zh-TW" altLang="en-US" dirty="0" smtClean="0"/>
            <a:t>選擇更多樣化</a:t>
          </a:r>
        </a:p>
      </dgm:t>
    </dgm:pt>
    <dgm:pt modelId="{72AD96A8-0CEF-4FA3-9CEA-85B798B441D2}" type="parTrans" cxnId="{F37E75D2-CD22-4F54-8A3E-C073B42905C5}">
      <dgm:prSet/>
      <dgm:spPr/>
      <dgm:t>
        <a:bodyPr/>
        <a:lstStyle/>
        <a:p>
          <a:endParaRPr lang="zh-TW" altLang="en-US"/>
        </a:p>
      </dgm:t>
    </dgm:pt>
    <dgm:pt modelId="{A5AC83A0-EE60-414B-9612-37BF6898C7B2}" type="sibTrans" cxnId="{F37E75D2-CD22-4F54-8A3E-C073B42905C5}">
      <dgm:prSet/>
      <dgm:spPr/>
      <dgm:t>
        <a:bodyPr/>
        <a:lstStyle/>
        <a:p>
          <a:endParaRPr lang="zh-TW" altLang="en-US"/>
        </a:p>
      </dgm:t>
    </dgm:pt>
    <dgm:pt modelId="{981C67A7-1CB5-4CCD-905C-B1019E5A1068}" type="pres">
      <dgm:prSet presAssocID="{974696AB-4874-4F9C-A73A-01C8FA922EBE}" presName="Name0" presStyleCnt="0">
        <dgm:presLayoutVars>
          <dgm:chMax val="7"/>
          <dgm:chPref val="7"/>
          <dgm:dir/>
        </dgm:presLayoutVars>
      </dgm:prSet>
      <dgm:spPr/>
      <dgm:t>
        <a:bodyPr/>
        <a:lstStyle/>
        <a:p>
          <a:endParaRPr lang="zh-TW" altLang="en-US"/>
        </a:p>
      </dgm:t>
    </dgm:pt>
    <dgm:pt modelId="{53CBC47D-640A-4143-B55C-B64FA54038EC}" type="pres">
      <dgm:prSet presAssocID="{974696AB-4874-4F9C-A73A-01C8FA922EBE}" presName="Name1" presStyleCnt="0"/>
      <dgm:spPr/>
      <dgm:t>
        <a:bodyPr/>
        <a:lstStyle/>
        <a:p>
          <a:endParaRPr lang="zh-TW" altLang="en-US"/>
        </a:p>
      </dgm:t>
    </dgm:pt>
    <dgm:pt modelId="{0BA84BF0-12A2-4714-8C26-CA79C59D92BA}" type="pres">
      <dgm:prSet presAssocID="{974696AB-4874-4F9C-A73A-01C8FA922EBE}" presName="cycle" presStyleCnt="0"/>
      <dgm:spPr/>
      <dgm:t>
        <a:bodyPr/>
        <a:lstStyle/>
        <a:p>
          <a:endParaRPr lang="zh-TW" altLang="en-US"/>
        </a:p>
      </dgm:t>
    </dgm:pt>
    <dgm:pt modelId="{AD5FD4A2-3BF3-48B5-ABA3-B19D104D3464}" type="pres">
      <dgm:prSet presAssocID="{974696AB-4874-4F9C-A73A-01C8FA922EBE}" presName="srcNode" presStyleLbl="node1" presStyleIdx="0" presStyleCnt="3"/>
      <dgm:spPr/>
      <dgm:t>
        <a:bodyPr/>
        <a:lstStyle/>
        <a:p>
          <a:endParaRPr lang="zh-TW" altLang="en-US"/>
        </a:p>
      </dgm:t>
    </dgm:pt>
    <dgm:pt modelId="{21E126BA-5DA7-4775-B591-1B7BEA881F44}" type="pres">
      <dgm:prSet presAssocID="{974696AB-4874-4F9C-A73A-01C8FA922EBE}" presName="conn" presStyleLbl="parChTrans1D2" presStyleIdx="0" presStyleCnt="1"/>
      <dgm:spPr/>
      <dgm:t>
        <a:bodyPr/>
        <a:lstStyle/>
        <a:p>
          <a:endParaRPr lang="zh-TW" altLang="en-US"/>
        </a:p>
      </dgm:t>
    </dgm:pt>
    <dgm:pt modelId="{E4D85F62-61E5-4088-8068-9FE95BB69EAF}" type="pres">
      <dgm:prSet presAssocID="{974696AB-4874-4F9C-A73A-01C8FA922EBE}" presName="extraNode" presStyleLbl="node1" presStyleIdx="0" presStyleCnt="3"/>
      <dgm:spPr/>
      <dgm:t>
        <a:bodyPr/>
        <a:lstStyle/>
        <a:p>
          <a:endParaRPr lang="zh-TW" altLang="en-US"/>
        </a:p>
      </dgm:t>
    </dgm:pt>
    <dgm:pt modelId="{3DE0814B-12E4-44FF-AAE5-72B7F678A0D9}" type="pres">
      <dgm:prSet presAssocID="{974696AB-4874-4F9C-A73A-01C8FA922EBE}" presName="dstNode" presStyleLbl="node1" presStyleIdx="0" presStyleCnt="3"/>
      <dgm:spPr/>
      <dgm:t>
        <a:bodyPr/>
        <a:lstStyle/>
        <a:p>
          <a:endParaRPr lang="zh-TW" altLang="en-US"/>
        </a:p>
      </dgm:t>
    </dgm:pt>
    <dgm:pt modelId="{72E92320-9298-4529-8BF2-C3D6A4E33603}" type="pres">
      <dgm:prSet presAssocID="{3103DF1A-3AAF-434D-A2F8-19D215EDC97F}" presName="text_1" presStyleLbl="node1" presStyleIdx="0" presStyleCnt="3">
        <dgm:presLayoutVars>
          <dgm:bulletEnabled val="1"/>
        </dgm:presLayoutVars>
      </dgm:prSet>
      <dgm:spPr/>
      <dgm:t>
        <a:bodyPr/>
        <a:lstStyle/>
        <a:p>
          <a:endParaRPr lang="zh-TW" altLang="en-US"/>
        </a:p>
      </dgm:t>
    </dgm:pt>
    <dgm:pt modelId="{5330996A-7CAE-4008-AB06-0270BD573F1E}" type="pres">
      <dgm:prSet presAssocID="{3103DF1A-3AAF-434D-A2F8-19D215EDC97F}" presName="accent_1" presStyleCnt="0"/>
      <dgm:spPr/>
      <dgm:t>
        <a:bodyPr/>
        <a:lstStyle/>
        <a:p>
          <a:endParaRPr lang="zh-TW" altLang="en-US"/>
        </a:p>
      </dgm:t>
    </dgm:pt>
    <dgm:pt modelId="{8F9F9227-7C59-409F-BE6B-6A2F6074A21B}" type="pres">
      <dgm:prSet presAssocID="{3103DF1A-3AAF-434D-A2F8-19D215EDC97F}" presName="accentRepeatNode" presStyleLbl="solidFgAcc1" presStyleIdx="0" presStyleCnt="3"/>
      <dgm:spPr/>
      <dgm:t>
        <a:bodyPr/>
        <a:lstStyle/>
        <a:p>
          <a:endParaRPr lang="zh-TW" altLang="en-US"/>
        </a:p>
      </dgm:t>
    </dgm:pt>
    <dgm:pt modelId="{A586C9A1-6FBE-4DD8-931D-E0F4534BC257}" type="pres">
      <dgm:prSet presAssocID="{93807B3A-864E-4678-B38E-1212EEE296E4}" presName="text_2" presStyleLbl="node1" presStyleIdx="1" presStyleCnt="3">
        <dgm:presLayoutVars>
          <dgm:bulletEnabled val="1"/>
        </dgm:presLayoutVars>
      </dgm:prSet>
      <dgm:spPr/>
      <dgm:t>
        <a:bodyPr/>
        <a:lstStyle/>
        <a:p>
          <a:endParaRPr lang="zh-TW" altLang="en-US"/>
        </a:p>
      </dgm:t>
    </dgm:pt>
    <dgm:pt modelId="{5CA235B4-5820-4582-BF8D-69D4547AFF04}" type="pres">
      <dgm:prSet presAssocID="{93807B3A-864E-4678-B38E-1212EEE296E4}" presName="accent_2" presStyleCnt="0"/>
      <dgm:spPr/>
      <dgm:t>
        <a:bodyPr/>
        <a:lstStyle/>
        <a:p>
          <a:endParaRPr lang="zh-TW" altLang="en-US"/>
        </a:p>
      </dgm:t>
    </dgm:pt>
    <dgm:pt modelId="{14F8EE4F-FE61-46E9-BA0B-27EDF9DB4784}" type="pres">
      <dgm:prSet presAssocID="{93807B3A-864E-4678-B38E-1212EEE296E4}" presName="accentRepeatNode" presStyleLbl="solidFgAcc1" presStyleIdx="1" presStyleCnt="3"/>
      <dgm:spPr/>
      <dgm:t>
        <a:bodyPr/>
        <a:lstStyle/>
        <a:p>
          <a:endParaRPr lang="zh-TW" altLang="en-US"/>
        </a:p>
      </dgm:t>
    </dgm:pt>
    <dgm:pt modelId="{B480B7AC-0A88-4405-8473-951AA642B229}" type="pres">
      <dgm:prSet presAssocID="{5C8FB69C-EBFA-4558-B6E2-A72C74A0FC59}" presName="text_3" presStyleLbl="node1" presStyleIdx="2" presStyleCnt="3">
        <dgm:presLayoutVars>
          <dgm:bulletEnabled val="1"/>
        </dgm:presLayoutVars>
      </dgm:prSet>
      <dgm:spPr/>
      <dgm:t>
        <a:bodyPr/>
        <a:lstStyle/>
        <a:p>
          <a:endParaRPr lang="zh-TW" altLang="en-US"/>
        </a:p>
      </dgm:t>
    </dgm:pt>
    <dgm:pt modelId="{5C96031A-E150-497D-88C2-87ECA546EDB1}" type="pres">
      <dgm:prSet presAssocID="{5C8FB69C-EBFA-4558-B6E2-A72C74A0FC59}" presName="accent_3" presStyleCnt="0"/>
      <dgm:spPr/>
      <dgm:t>
        <a:bodyPr/>
        <a:lstStyle/>
        <a:p>
          <a:endParaRPr lang="zh-TW" altLang="en-US"/>
        </a:p>
      </dgm:t>
    </dgm:pt>
    <dgm:pt modelId="{51D6BD95-7219-4F46-BB18-AF1B61F7EC82}" type="pres">
      <dgm:prSet presAssocID="{5C8FB69C-EBFA-4558-B6E2-A72C74A0FC59}" presName="accentRepeatNode" presStyleLbl="solidFgAcc1" presStyleIdx="2" presStyleCnt="3"/>
      <dgm:spPr/>
      <dgm:t>
        <a:bodyPr/>
        <a:lstStyle/>
        <a:p>
          <a:endParaRPr lang="zh-TW" altLang="en-US"/>
        </a:p>
      </dgm:t>
    </dgm:pt>
  </dgm:ptLst>
  <dgm:cxnLst>
    <dgm:cxn modelId="{8DBF55C9-6BB8-45FC-8B6B-E3084E084A0B}" type="presOf" srcId="{3103DF1A-3AAF-434D-A2F8-19D215EDC97F}" destId="{72E92320-9298-4529-8BF2-C3D6A4E33603}" srcOrd="0" destOrd="0" presId="urn:microsoft.com/office/officeart/2008/layout/VerticalCurvedList"/>
    <dgm:cxn modelId="{44ECEDDE-C29D-408F-9CEB-4FA71FE1E903}" type="presOf" srcId="{974696AB-4874-4F9C-A73A-01C8FA922EBE}" destId="{981C67A7-1CB5-4CCD-905C-B1019E5A1068}" srcOrd="0" destOrd="0" presId="urn:microsoft.com/office/officeart/2008/layout/VerticalCurvedList"/>
    <dgm:cxn modelId="{D1317259-0129-4C47-B463-9BAF6EAC1FE2}" type="presOf" srcId="{7B5DFE31-41FF-4852-8BE0-5FB9C42413F5}" destId="{21E126BA-5DA7-4775-B591-1B7BEA881F44}" srcOrd="0" destOrd="0" presId="urn:microsoft.com/office/officeart/2008/layout/VerticalCurvedList"/>
    <dgm:cxn modelId="{D624F1E5-01EE-4B5D-8BEB-951EE66520E2}" srcId="{974696AB-4874-4F9C-A73A-01C8FA922EBE}" destId="{3103DF1A-3AAF-434D-A2F8-19D215EDC97F}" srcOrd="0" destOrd="0" parTransId="{4A70CD83-0965-4F66-ADFF-F63643697707}" sibTransId="{7B5DFE31-41FF-4852-8BE0-5FB9C42413F5}"/>
    <dgm:cxn modelId="{84ACF36F-B8C0-4E4B-891C-D7D09E2E977E}" srcId="{974696AB-4874-4F9C-A73A-01C8FA922EBE}" destId="{93807B3A-864E-4678-B38E-1212EEE296E4}" srcOrd="1" destOrd="0" parTransId="{E02DFD69-6F89-4DAB-A51B-B78A56DE213B}" sibTransId="{721BCB87-2883-417D-90F2-A403FA07A1E9}"/>
    <dgm:cxn modelId="{C94EFB98-974E-4333-9F2A-A6101073DAD0}" type="presOf" srcId="{93807B3A-864E-4678-B38E-1212EEE296E4}" destId="{A586C9A1-6FBE-4DD8-931D-E0F4534BC257}" srcOrd="0" destOrd="0" presId="urn:microsoft.com/office/officeart/2008/layout/VerticalCurvedList"/>
    <dgm:cxn modelId="{C819243E-286A-43F9-9832-59FAF105EC55}" type="presOf" srcId="{5C8FB69C-EBFA-4558-B6E2-A72C74A0FC59}" destId="{B480B7AC-0A88-4405-8473-951AA642B229}" srcOrd="0" destOrd="0" presId="urn:microsoft.com/office/officeart/2008/layout/VerticalCurvedList"/>
    <dgm:cxn modelId="{F37E75D2-CD22-4F54-8A3E-C073B42905C5}" srcId="{974696AB-4874-4F9C-A73A-01C8FA922EBE}" destId="{5C8FB69C-EBFA-4558-B6E2-A72C74A0FC59}" srcOrd="2" destOrd="0" parTransId="{72AD96A8-0CEF-4FA3-9CEA-85B798B441D2}" sibTransId="{A5AC83A0-EE60-414B-9612-37BF6898C7B2}"/>
    <dgm:cxn modelId="{6D238DAE-D081-4733-AE54-8A707CF76888}" type="presParOf" srcId="{981C67A7-1CB5-4CCD-905C-B1019E5A1068}" destId="{53CBC47D-640A-4143-B55C-B64FA54038EC}" srcOrd="0" destOrd="0" presId="urn:microsoft.com/office/officeart/2008/layout/VerticalCurvedList"/>
    <dgm:cxn modelId="{229312EB-39BD-4ECD-912C-CAFF0056945D}" type="presParOf" srcId="{53CBC47D-640A-4143-B55C-B64FA54038EC}" destId="{0BA84BF0-12A2-4714-8C26-CA79C59D92BA}" srcOrd="0" destOrd="0" presId="urn:microsoft.com/office/officeart/2008/layout/VerticalCurvedList"/>
    <dgm:cxn modelId="{22420C8F-ECDF-45D0-A961-9BB2709FBF61}" type="presParOf" srcId="{0BA84BF0-12A2-4714-8C26-CA79C59D92BA}" destId="{AD5FD4A2-3BF3-48B5-ABA3-B19D104D3464}" srcOrd="0" destOrd="0" presId="urn:microsoft.com/office/officeart/2008/layout/VerticalCurvedList"/>
    <dgm:cxn modelId="{3F77ABC3-8167-4FB7-A371-E990D7246473}" type="presParOf" srcId="{0BA84BF0-12A2-4714-8C26-CA79C59D92BA}" destId="{21E126BA-5DA7-4775-B591-1B7BEA881F44}" srcOrd="1" destOrd="0" presId="urn:microsoft.com/office/officeart/2008/layout/VerticalCurvedList"/>
    <dgm:cxn modelId="{63244C21-2D24-41AD-9700-5815EB14D540}" type="presParOf" srcId="{0BA84BF0-12A2-4714-8C26-CA79C59D92BA}" destId="{E4D85F62-61E5-4088-8068-9FE95BB69EAF}" srcOrd="2" destOrd="0" presId="urn:microsoft.com/office/officeart/2008/layout/VerticalCurvedList"/>
    <dgm:cxn modelId="{45814417-A9E8-4D14-99A3-A3EAF9B537D8}" type="presParOf" srcId="{0BA84BF0-12A2-4714-8C26-CA79C59D92BA}" destId="{3DE0814B-12E4-44FF-AAE5-72B7F678A0D9}" srcOrd="3" destOrd="0" presId="urn:microsoft.com/office/officeart/2008/layout/VerticalCurvedList"/>
    <dgm:cxn modelId="{89F63774-CB61-4FDE-9B52-65579CBC98F0}" type="presParOf" srcId="{53CBC47D-640A-4143-B55C-B64FA54038EC}" destId="{72E92320-9298-4529-8BF2-C3D6A4E33603}" srcOrd="1" destOrd="0" presId="urn:microsoft.com/office/officeart/2008/layout/VerticalCurvedList"/>
    <dgm:cxn modelId="{0F1442B6-9A00-4540-82E5-99B6B54B6245}" type="presParOf" srcId="{53CBC47D-640A-4143-B55C-B64FA54038EC}" destId="{5330996A-7CAE-4008-AB06-0270BD573F1E}" srcOrd="2" destOrd="0" presId="urn:microsoft.com/office/officeart/2008/layout/VerticalCurvedList"/>
    <dgm:cxn modelId="{90285039-751E-42AB-AC15-53B32249319E}" type="presParOf" srcId="{5330996A-7CAE-4008-AB06-0270BD573F1E}" destId="{8F9F9227-7C59-409F-BE6B-6A2F6074A21B}" srcOrd="0" destOrd="0" presId="urn:microsoft.com/office/officeart/2008/layout/VerticalCurvedList"/>
    <dgm:cxn modelId="{18E7A0DC-6B69-4F63-80C7-B1F0DE379288}" type="presParOf" srcId="{53CBC47D-640A-4143-B55C-B64FA54038EC}" destId="{A586C9A1-6FBE-4DD8-931D-E0F4534BC257}" srcOrd="3" destOrd="0" presId="urn:microsoft.com/office/officeart/2008/layout/VerticalCurvedList"/>
    <dgm:cxn modelId="{ED444D81-D5D9-4352-BB7D-52F6FE8DDDC4}" type="presParOf" srcId="{53CBC47D-640A-4143-B55C-B64FA54038EC}" destId="{5CA235B4-5820-4582-BF8D-69D4547AFF04}" srcOrd="4" destOrd="0" presId="urn:microsoft.com/office/officeart/2008/layout/VerticalCurvedList"/>
    <dgm:cxn modelId="{60003ED0-77AE-4AD3-8B0F-DBBDA6C8B196}" type="presParOf" srcId="{5CA235B4-5820-4582-BF8D-69D4547AFF04}" destId="{14F8EE4F-FE61-46E9-BA0B-27EDF9DB4784}" srcOrd="0" destOrd="0" presId="urn:microsoft.com/office/officeart/2008/layout/VerticalCurvedList"/>
    <dgm:cxn modelId="{577B0E79-6B61-4866-9282-B437E4648E79}" type="presParOf" srcId="{53CBC47D-640A-4143-B55C-B64FA54038EC}" destId="{B480B7AC-0A88-4405-8473-951AA642B229}" srcOrd="5" destOrd="0" presId="urn:microsoft.com/office/officeart/2008/layout/VerticalCurvedList"/>
    <dgm:cxn modelId="{DD85CA56-A516-4752-86A0-05B2F15EB142}" type="presParOf" srcId="{53CBC47D-640A-4143-B55C-B64FA54038EC}" destId="{5C96031A-E150-497D-88C2-87ECA546EDB1}" srcOrd="6" destOrd="0" presId="urn:microsoft.com/office/officeart/2008/layout/VerticalCurvedList"/>
    <dgm:cxn modelId="{C10BFA6C-D310-4867-BE6D-22ED49F484A8}" type="presParOf" srcId="{5C96031A-E150-497D-88C2-87ECA546EDB1}" destId="{51D6BD95-7219-4F46-BB18-AF1B61F7EC8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D7F8AB-FC18-41A6-B6C7-4652F2F4CEB4}"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TW" altLang="en-US"/>
        </a:p>
      </dgm:t>
    </dgm:pt>
    <dgm:pt modelId="{DD48906C-C5DC-40DA-B3C6-6334769956B8}">
      <dgm:prSet/>
      <dgm:spPr/>
      <dgm:t>
        <a:bodyPr/>
        <a:lstStyle/>
        <a:p>
          <a:pPr rtl="0"/>
          <a:r>
            <a:rPr lang="zh-TW" dirty="0" smtClean="0"/>
            <a:t>服務業</a:t>
          </a:r>
          <a:r>
            <a:rPr lang="en-US" altLang="zh-TW" dirty="0" smtClean="0"/>
            <a:t/>
          </a:r>
          <a:br>
            <a:rPr lang="en-US" altLang="zh-TW" dirty="0" smtClean="0"/>
          </a:br>
          <a:r>
            <a:rPr lang="zh-TW" dirty="0" smtClean="0"/>
            <a:t>四大特性</a:t>
          </a:r>
          <a:endParaRPr lang="zh-TW" dirty="0"/>
        </a:p>
      </dgm:t>
    </dgm:pt>
    <dgm:pt modelId="{CA5AFC30-8D80-43E5-B2EC-9B83DB88F990}" type="parTrans" cxnId="{7542E638-C7A7-4426-ADF4-DC1ED909E1C5}">
      <dgm:prSet/>
      <dgm:spPr/>
      <dgm:t>
        <a:bodyPr/>
        <a:lstStyle/>
        <a:p>
          <a:endParaRPr lang="zh-TW" altLang="en-US"/>
        </a:p>
      </dgm:t>
    </dgm:pt>
    <dgm:pt modelId="{492AF9BB-60FE-4D91-AAF5-D4B57F523F73}" type="sibTrans" cxnId="{7542E638-C7A7-4426-ADF4-DC1ED909E1C5}">
      <dgm:prSet/>
      <dgm:spPr/>
      <dgm:t>
        <a:bodyPr/>
        <a:lstStyle/>
        <a:p>
          <a:endParaRPr lang="zh-TW" altLang="en-US"/>
        </a:p>
      </dgm:t>
    </dgm:pt>
    <dgm:pt modelId="{F03F6C93-151B-4368-A17A-A321021EF2FF}">
      <dgm:prSet/>
      <dgm:spPr/>
      <dgm:t>
        <a:bodyPr/>
        <a:lstStyle/>
        <a:p>
          <a:pPr rtl="0"/>
          <a:r>
            <a:rPr lang="zh-TW" smtClean="0"/>
            <a:t>虛擬性</a:t>
          </a:r>
          <a:endParaRPr lang="zh-TW"/>
        </a:p>
      </dgm:t>
    </dgm:pt>
    <dgm:pt modelId="{06001484-0F64-4E2C-875C-F54C98848D68}" type="parTrans" cxnId="{F712303E-E4D0-4924-B0B8-B35F4EC4DD37}">
      <dgm:prSet/>
      <dgm:spPr/>
      <dgm:t>
        <a:bodyPr/>
        <a:lstStyle/>
        <a:p>
          <a:endParaRPr lang="zh-TW" altLang="en-US"/>
        </a:p>
      </dgm:t>
    </dgm:pt>
    <dgm:pt modelId="{51842F46-B08D-4D00-B560-6DC7C9C090E3}" type="sibTrans" cxnId="{F712303E-E4D0-4924-B0B8-B35F4EC4DD37}">
      <dgm:prSet/>
      <dgm:spPr/>
      <dgm:t>
        <a:bodyPr/>
        <a:lstStyle/>
        <a:p>
          <a:endParaRPr lang="zh-TW" altLang="en-US"/>
        </a:p>
      </dgm:t>
    </dgm:pt>
    <dgm:pt modelId="{CC95AC4B-1ED6-418F-9323-1453156B58FD}">
      <dgm:prSet/>
      <dgm:spPr/>
      <dgm:t>
        <a:bodyPr/>
        <a:lstStyle/>
        <a:p>
          <a:pPr rtl="0"/>
          <a:r>
            <a:rPr lang="zh-TW" smtClean="0"/>
            <a:t>互動性</a:t>
          </a:r>
          <a:endParaRPr lang="zh-TW"/>
        </a:p>
      </dgm:t>
    </dgm:pt>
    <dgm:pt modelId="{4441C03B-72FC-4EF3-9D13-293ED5E527FA}" type="parTrans" cxnId="{1EFF0F71-6484-4FF6-908A-E05C5352C118}">
      <dgm:prSet/>
      <dgm:spPr/>
      <dgm:t>
        <a:bodyPr/>
        <a:lstStyle/>
        <a:p>
          <a:endParaRPr lang="zh-TW" altLang="en-US"/>
        </a:p>
      </dgm:t>
    </dgm:pt>
    <dgm:pt modelId="{9D477F85-4F42-4E88-B022-9358F4E112A4}" type="sibTrans" cxnId="{1EFF0F71-6484-4FF6-908A-E05C5352C118}">
      <dgm:prSet/>
      <dgm:spPr/>
      <dgm:t>
        <a:bodyPr/>
        <a:lstStyle/>
        <a:p>
          <a:endParaRPr lang="zh-TW" altLang="en-US"/>
        </a:p>
      </dgm:t>
    </dgm:pt>
    <dgm:pt modelId="{2D44CD0B-2273-42FB-98D4-FBD079DB3CE5}">
      <dgm:prSet/>
      <dgm:spPr/>
      <dgm:t>
        <a:bodyPr/>
        <a:lstStyle/>
        <a:p>
          <a:pPr rtl="0"/>
          <a:r>
            <a:rPr lang="zh-TW" smtClean="0"/>
            <a:t>異質性</a:t>
          </a:r>
          <a:endParaRPr lang="zh-TW"/>
        </a:p>
      </dgm:t>
    </dgm:pt>
    <dgm:pt modelId="{04C05D65-7B9A-4C6F-8F52-110DF4E9A998}" type="parTrans" cxnId="{8D918885-49D0-4FA7-BBD6-6955E9AB1FB7}">
      <dgm:prSet/>
      <dgm:spPr/>
      <dgm:t>
        <a:bodyPr/>
        <a:lstStyle/>
        <a:p>
          <a:endParaRPr lang="zh-TW" altLang="en-US"/>
        </a:p>
      </dgm:t>
    </dgm:pt>
    <dgm:pt modelId="{35938FA2-A529-4C58-B0C8-EAC0FB87804E}" type="sibTrans" cxnId="{8D918885-49D0-4FA7-BBD6-6955E9AB1FB7}">
      <dgm:prSet/>
      <dgm:spPr/>
      <dgm:t>
        <a:bodyPr/>
        <a:lstStyle/>
        <a:p>
          <a:endParaRPr lang="zh-TW" altLang="en-US"/>
        </a:p>
      </dgm:t>
    </dgm:pt>
    <dgm:pt modelId="{FFCA3262-ED00-46EC-A615-6EA7D792111E}">
      <dgm:prSet/>
      <dgm:spPr/>
      <dgm:t>
        <a:bodyPr/>
        <a:lstStyle/>
        <a:p>
          <a:pPr rtl="0"/>
          <a:r>
            <a:rPr lang="zh-TW" smtClean="0"/>
            <a:t>即時性</a:t>
          </a:r>
          <a:r>
            <a:rPr lang="en-US" smtClean="0"/>
            <a:t>(</a:t>
          </a:r>
          <a:r>
            <a:rPr lang="zh-TW" smtClean="0"/>
            <a:t>時間性</a:t>
          </a:r>
          <a:r>
            <a:rPr lang="en-US" smtClean="0"/>
            <a:t>)</a:t>
          </a:r>
          <a:r>
            <a:rPr lang="zh-TW" smtClean="0"/>
            <a:t> </a:t>
          </a:r>
          <a:endParaRPr lang="zh-TW"/>
        </a:p>
      </dgm:t>
    </dgm:pt>
    <dgm:pt modelId="{62B621CC-A045-40B2-8D1A-13E585B53567}" type="parTrans" cxnId="{1B21C4CC-DE9E-4309-9792-8D73A80FF932}">
      <dgm:prSet/>
      <dgm:spPr/>
      <dgm:t>
        <a:bodyPr/>
        <a:lstStyle/>
        <a:p>
          <a:endParaRPr lang="zh-TW" altLang="en-US"/>
        </a:p>
      </dgm:t>
    </dgm:pt>
    <dgm:pt modelId="{CBEE7CDC-A227-4DC4-A248-4BC444E80471}" type="sibTrans" cxnId="{1B21C4CC-DE9E-4309-9792-8D73A80FF932}">
      <dgm:prSet/>
      <dgm:spPr/>
      <dgm:t>
        <a:bodyPr/>
        <a:lstStyle/>
        <a:p>
          <a:endParaRPr lang="zh-TW" altLang="en-US"/>
        </a:p>
      </dgm:t>
    </dgm:pt>
    <dgm:pt modelId="{D56301CF-7B40-478F-B5D6-53AC05290776}" type="pres">
      <dgm:prSet presAssocID="{EDD7F8AB-FC18-41A6-B6C7-4652F2F4CEB4}" presName="diagram" presStyleCnt="0">
        <dgm:presLayoutVars>
          <dgm:chMax val="1"/>
          <dgm:dir/>
          <dgm:animLvl val="ctr"/>
          <dgm:resizeHandles val="exact"/>
        </dgm:presLayoutVars>
      </dgm:prSet>
      <dgm:spPr/>
      <dgm:t>
        <a:bodyPr/>
        <a:lstStyle/>
        <a:p>
          <a:endParaRPr lang="zh-TW" altLang="en-US"/>
        </a:p>
      </dgm:t>
    </dgm:pt>
    <dgm:pt modelId="{3BE68A88-B0A0-42BC-842D-09A6F1D63220}" type="pres">
      <dgm:prSet presAssocID="{EDD7F8AB-FC18-41A6-B6C7-4652F2F4CEB4}" presName="matrix" presStyleCnt="0"/>
      <dgm:spPr/>
      <dgm:t>
        <a:bodyPr/>
        <a:lstStyle/>
        <a:p>
          <a:endParaRPr lang="zh-TW" altLang="en-US"/>
        </a:p>
      </dgm:t>
    </dgm:pt>
    <dgm:pt modelId="{8D0B03C3-6293-4FCD-A2BC-F68B2F9896BE}" type="pres">
      <dgm:prSet presAssocID="{EDD7F8AB-FC18-41A6-B6C7-4652F2F4CEB4}" presName="tile1" presStyleLbl="node1" presStyleIdx="0" presStyleCnt="4"/>
      <dgm:spPr/>
      <dgm:t>
        <a:bodyPr/>
        <a:lstStyle/>
        <a:p>
          <a:endParaRPr lang="zh-TW" altLang="en-US"/>
        </a:p>
      </dgm:t>
    </dgm:pt>
    <dgm:pt modelId="{B1424170-7429-4F28-B128-E641ECA1866B}" type="pres">
      <dgm:prSet presAssocID="{EDD7F8AB-FC18-41A6-B6C7-4652F2F4CEB4}" presName="tile1text" presStyleLbl="node1" presStyleIdx="0" presStyleCnt="4">
        <dgm:presLayoutVars>
          <dgm:chMax val="0"/>
          <dgm:chPref val="0"/>
          <dgm:bulletEnabled val="1"/>
        </dgm:presLayoutVars>
      </dgm:prSet>
      <dgm:spPr/>
      <dgm:t>
        <a:bodyPr/>
        <a:lstStyle/>
        <a:p>
          <a:endParaRPr lang="zh-TW" altLang="en-US"/>
        </a:p>
      </dgm:t>
    </dgm:pt>
    <dgm:pt modelId="{6498D0F9-998C-4F15-A5FA-4A56A42EF1A5}" type="pres">
      <dgm:prSet presAssocID="{EDD7F8AB-FC18-41A6-B6C7-4652F2F4CEB4}" presName="tile2" presStyleLbl="node1" presStyleIdx="1" presStyleCnt="4"/>
      <dgm:spPr/>
      <dgm:t>
        <a:bodyPr/>
        <a:lstStyle/>
        <a:p>
          <a:endParaRPr lang="zh-TW" altLang="en-US"/>
        </a:p>
      </dgm:t>
    </dgm:pt>
    <dgm:pt modelId="{27C0F289-C664-4BC6-82D4-5706D9DDA9B8}" type="pres">
      <dgm:prSet presAssocID="{EDD7F8AB-FC18-41A6-B6C7-4652F2F4CEB4}" presName="tile2text" presStyleLbl="node1" presStyleIdx="1" presStyleCnt="4">
        <dgm:presLayoutVars>
          <dgm:chMax val="0"/>
          <dgm:chPref val="0"/>
          <dgm:bulletEnabled val="1"/>
        </dgm:presLayoutVars>
      </dgm:prSet>
      <dgm:spPr/>
      <dgm:t>
        <a:bodyPr/>
        <a:lstStyle/>
        <a:p>
          <a:endParaRPr lang="zh-TW" altLang="en-US"/>
        </a:p>
      </dgm:t>
    </dgm:pt>
    <dgm:pt modelId="{B53E0F57-CDE7-4220-BC2A-8BD289B91761}" type="pres">
      <dgm:prSet presAssocID="{EDD7F8AB-FC18-41A6-B6C7-4652F2F4CEB4}" presName="tile3" presStyleLbl="node1" presStyleIdx="2" presStyleCnt="4"/>
      <dgm:spPr/>
      <dgm:t>
        <a:bodyPr/>
        <a:lstStyle/>
        <a:p>
          <a:endParaRPr lang="zh-TW" altLang="en-US"/>
        </a:p>
      </dgm:t>
    </dgm:pt>
    <dgm:pt modelId="{C30F103E-82AB-476F-BE7D-60752BCA5B99}" type="pres">
      <dgm:prSet presAssocID="{EDD7F8AB-FC18-41A6-B6C7-4652F2F4CEB4}" presName="tile3text" presStyleLbl="node1" presStyleIdx="2" presStyleCnt="4">
        <dgm:presLayoutVars>
          <dgm:chMax val="0"/>
          <dgm:chPref val="0"/>
          <dgm:bulletEnabled val="1"/>
        </dgm:presLayoutVars>
      </dgm:prSet>
      <dgm:spPr/>
      <dgm:t>
        <a:bodyPr/>
        <a:lstStyle/>
        <a:p>
          <a:endParaRPr lang="zh-TW" altLang="en-US"/>
        </a:p>
      </dgm:t>
    </dgm:pt>
    <dgm:pt modelId="{6632D34E-7BE0-4727-B3E5-66C4D482BE4D}" type="pres">
      <dgm:prSet presAssocID="{EDD7F8AB-FC18-41A6-B6C7-4652F2F4CEB4}" presName="tile4" presStyleLbl="node1" presStyleIdx="3" presStyleCnt="4"/>
      <dgm:spPr/>
      <dgm:t>
        <a:bodyPr/>
        <a:lstStyle/>
        <a:p>
          <a:endParaRPr lang="zh-TW" altLang="en-US"/>
        </a:p>
      </dgm:t>
    </dgm:pt>
    <dgm:pt modelId="{B913F66E-5580-46CC-B54C-4030A7A3B460}" type="pres">
      <dgm:prSet presAssocID="{EDD7F8AB-FC18-41A6-B6C7-4652F2F4CEB4}" presName="tile4text" presStyleLbl="node1" presStyleIdx="3" presStyleCnt="4">
        <dgm:presLayoutVars>
          <dgm:chMax val="0"/>
          <dgm:chPref val="0"/>
          <dgm:bulletEnabled val="1"/>
        </dgm:presLayoutVars>
      </dgm:prSet>
      <dgm:spPr/>
      <dgm:t>
        <a:bodyPr/>
        <a:lstStyle/>
        <a:p>
          <a:endParaRPr lang="zh-TW" altLang="en-US"/>
        </a:p>
      </dgm:t>
    </dgm:pt>
    <dgm:pt modelId="{7978A7BA-CACE-4BF4-BCF8-B1A753DB1037}" type="pres">
      <dgm:prSet presAssocID="{EDD7F8AB-FC18-41A6-B6C7-4652F2F4CEB4}" presName="centerTile" presStyleLbl="fgShp" presStyleIdx="0" presStyleCnt="1">
        <dgm:presLayoutVars>
          <dgm:chMax val="0"/>
          <dgm:chPref val="0"/>
        </dgm:presLayoutVars>
      </dgm:prSet>
      <dgm:spPr/>
      <dgm:t>
        <a:bodyPr/>
        <a:lstStyle/>
        <a:p>
          <a:endParaRPr lang="zh-TW" altLang="en-US"/>
        </a:p>
      </dgm:t>
    </dgm:pt>
  </dgm:ptLst>
  <dgm:cxnLst>
    <dgm:cxn modelId="{8D918885-49D0-4FA7-BBD6-6955E9AB1FB7}" srcId="{DD48906C-C5DC-40DA-B3C6-6334769956B8}" destId="{2D44CD0B-2273-42FB-98D4-FBD079DB3CE5}" srcOrd="2" destOrd="0" parTransId="{04C05D65-7B9A-4C6F-8F52-110DF4E9A998}" sibTransId="{35938FA2-A529-4C58-B0C8-EAC0FB87804E}"/>
    <dgm:cxn modelId="{1EFF0F71-6484-4FF6-908A-E05C5352C118}" srcId="{DD48906C-C5DC-40DA-B3C6-6334769956B8}" destId="{CC95AC4B-1ED6-418F-9323-1453156B58FD}" srcOrd="1" destOrd="0" parTransId="{4441C03B-72FC-4EF3-9D13-293ED5E527FA}" sibTransId="{9D477F85-4F42-4E88-B022-9358F4E112A4}"/>
    <dgm:cxn modelId="{593DE068-3856-4F1A-A525-6740745912EC}" type="presOf" srcId="{CC95AC4B-1ED6-418F-9323-1453156B58FD}" destId="{27C0F289-C664-4BC6-82D4-5706D9DDA9B8}" srcOrd="1" destOrd="0" presId="urn:microsoft.com/office/officeart/2005/8/layout/matrix1"/>
    <dgm:cxn modelId="{2F442F7D-E2B9-427A-8DA8-1F2BD85CD6F9}" type="presOf" srcId="{EDD7F8AB-FC18-41A6-B6C7-4652F2F4CEB4}" destId="{D56301CF-7B40-478F-B5D6-53AC05290776}" srcOrd="0" destOrd="0" presId="urn:microsoft.com/office/officeart/2005/8/layout/matrix1"/>
    <dgm:cxn modelId="{697B4399-A145-48A1-95E7-6A5451DB5930}" type="presOf" srcId="{DD48906C-C5DC-40DA-B3C6-6334769956B8}" destId="{7978A7BA-CACE-4BF4-BCF8-B1A753DB1037}" srcOrd="0" destOrd="0" presId="urn:microsoft.com/office/officeart/2005/8/layout/matrix1"/>
    <dgm:cxn modelId="{4D6F19EE-7330-4903-A780-594890562AD2}" type="presOf" srcId="{F03F6C93-151B-4368-A17A-A321021EF2FF}" destId="{B1424170-7429-4F28-B128-E641ECA1866B}" srcOrd="1" destOrd="0" presId="urn:microsoft.com/office/officeart/2005/8/layout/matrix1"/>
    <dgm:cxn modelId="{7B4CA57C-AB26-444F-AF39-381F2083FF73}" type="presOf" srcId="{CC95AC4B-1ED6-418F-9323-1453156B58FD}" destId="{6498D0F9-998C-4F15-A5FA-4A56A42EF1A5}" srcOrd="0" destOrd="0" presId="urn:microsoft.com/office/officeart/2005/8/layout/matrix1"/>
    <dgm:cxn modelId="{BDD7375F-C6EE-4316-9778-F57B3437C9E9}" type="presOf" srcId="{FFCA3262-ED00-46EC-A615-6EA7D792111E}" destId="{6632D34E-7BE0-4727-B3E5-66C4D482BE4D}" srcOrd="0" destOrd="0" presId="urn:microsoft.com/office/officeart/2005/8/layout/matrix1"/>
    <dgm:cxn modelId="{5B1E1C2A-99AF-4B40-B71E-97C25D8ED425}" type="presOf" srcId="{2D44CD0B-2273-42FB-98D4-FBD079DB3CE5}" destId="{C30F103E-82AB-476F-BE7D-60752BCA5B99}" srcOrd="1" destOrd="0" presId="urn:microsoft.com/office/officeart/2005/8/layout/matrix1"/>
    <dgm:cxn modelId="{64B1ABCA-DE83-4304-A671-878297906A1C}" type="presOf" srcId="{F03F6C93-151B-4368-A17A-A321021EF2FF}" destId="{8D0B03C3-6293-4FCD-A2BC-F68B2F9896BE}" srcOrd="0" destOrd="0" presId="urn:microsoft.com/office/officeart/2005/8/layout/matrix1"/>
    <dgm:cxn modelId="{1B21C4CC-DE9E-4309-9792-8D73A80FF932}" srcId="{DD48906C-C5DC-40DA-B3C6-6334769956B8}" destId="{FFCA3262-ED00-46EC-A615-6EA7D792111E}" srcOrd="3" destOrd="0" parTransId="{62B621CC-A045-40B2-8D1A-13E585B53567}" sibTransId="{CBEE7CDC-A227-4DC4-A248-4BC444E80471}"/>
    <dgm:cxn modelId="{E240FCF1-53DA-4E3C-95F1-3B8AAD23105B}" type="presOf" srcId="{FFCA3262-ED00-46EC-A615-6EA7D792111E}" destId="{B913F66E-5580-46CC-B54C-4030A7A3B460}" srcOrd="1" destOrd="0" presId="urn:microsoft.com/office/officeart/2005/8/layout/matrix1"/>
    <dgm:cxn modelId="{F712303E-E4D0-4924-B0B8-B35F4EC4DD37}" srcId="{DD48906C-C5DC-40DA-B3C6-6334769956B8}" destId="{F03F6C93-151B-4368-A17A-A321021EF2FF}" srcOrd="0" destOrd="0" parTransId="{06001484-0F64-4E2C-875C-F54C98848D68}" sibTransId="{51842F46-B08D-4D00-B560-6DC7C9C090E3}"/>
    <dgm:cxn modelId="{AF9D7C48-4E54-4038-A058-7C54831BDA10}" type="presOf" srcId="{2D44CD0B-2273-42FB-98D4-FBD079DB3CE5}" destId="{B53E0F57-CDE7-4220-BC2A-8BD289B91761}" srcOrd="0" destOrd="0" presId="urn:microsoft.com/office/officeart/2005/8/layout/matrix1"/>
    <dgm:cxn modelId="{7542E638-C7A7-4426-ADF4-DC1ED909E1C5}" srcId="{EDD7F8AB-FC18-41A6-B6C7-4652F2F4CEB4}" destId="{DD48906C-C5DC-40DA-B3C6-6334769956B8}" srcOrd="0" destOrd="0" parTransId="{CA5AFC30-8D80-43E5-B2EC-9B83DB88F990}" sibTransId="{492AF9BB-60FE-4D91-AAF5-D4B57F523F73}"/>
    <dgm:cxn modelId="{06BFF42E-372B-4219-8556-EFA99137A4D3}" type="presParOf" srcId="{D56301CF-7B40-478F-B5D6-53AC05290776}" destId="{3BE68A88-B0A0-42BC-842D-09A6F1D63220}" srcOrd="0" destOrd="0" presId="urn:microsoft.com/office/officeart/2005/8/layout/matrix1"/>
    <dgm:cxn modelId="{EF49C07C-57E4-4F7A-9C5D-423C27538099}" type="presParOf" srcId="{3BE68A88-B0A0-42BC-842D-09A6F1D63220}" destId="{8D0B03C3-6293-4FCD-A2BC-F68B2F9896BE}" srcOrd="0" destOrd="0" presId="urn:microsoft.com/office/officeart/2005/8/layout/matrix1"/>
    <dgm:cxn modelId="{1A89E724-1A0F-49EC-9513-763BF0FA5569}" type="presParOf" srcId="{3BE68A88-B0A0-42BC-842D-09A6F1D63220}" destId="{B1424170-7429-4F28-B128-E641ECA1866B}" srcOrd="1" destOrd="0" presId="urn:microsoft.com/office/officeart/2005/8/layout/matrix1"/>
    <dgm:cxn modelId="{F9E8E3C9-2C2F-4A8A-A7A6-E62D91C9268A}" type="presParOf" srcId="{3BE68A88-B0A0-42BC-842D-09A6F1D63220}" destId="{6498D0F9-998C-4F15-A5FA-4A56A42EF1A5}" srcOrd="2" destOrd="0" presId="urn:microsoft.com/office/officeart/2005/8/layout/matrix1"/>
    <dgm:cxn modelId="{1D31D047-B389-4B4B-977F-F1DFE495F780}" type="presParOf" srcId="{3BE68A88-B0A0-42BC-842D-09A6F1D63220}" destId="{27C0F289-C664-4BC6-82D4-5706D9DDA9B8}" srcOrd="3" destOrd="0" presId="urn:microsoft.com/office/officeart/2005/8/layout/matrix1"/>
    <dgm:cxn modelId="{7E905D77-1663-4804-A8C0-EA01DBD44C0B}" type="presParOf" srcId="{3BE68A88-B0A0-42BC-842D-09A6F1D63220}" destId="{B53E0F57-CDE7-4220-BC2A-8BD289B91761}" srcOrd="4" destOrd="0" presId="urn:microsoft.com/office/officeart/2005/8/layout/matrix1"/>
    <dgm:cxn modelId="{6A9EA7F0-6408-44F8-BDFD-E8F7403B2158}" type="presParOf" srcId="{3BE68A88-B0A0-42BC-842D-09A6F1D63220}" destId="{C30F103E-82AB-476F-BE7D-60752BCA5B99}" srcOrd="5" destOrd="0" presId="urn:microsoft.com/office/officeart/2005/8/layout/matrix1"/>
    <dgm:cxn modelId="{C9D97B56-117A-45FA-BA64-51668E50C095}" type="presParOf" srcId="{3BE68A88-B0A0-42BC-842D-09A6F1D63220}" destId="{6632D34E-7BE0-4727-B3E5-66C4D482BE4D}" srcOrd="6" destOrd="0" presId="urn:microsoft.com/office/officeart/2005/8/layout/matrix1"/>
    <dgm:cxn modelId="{50C4EDCA-080C-4F01-976F-EEEB41E790F5}" type="presParOf" srcId="{3BE68A88-B0A0-42BC-842D-09A6F1D63220}" destId="{B913F66E-5580-46CC-B54C-4030A7A3B460}" srcOrd="7" destOrd="0" presId="urn:microsoft.com/office/officeart/2005/8/layout/matrix1"/>
    <dgm:cxn modelId="{A82CE713-B4B0-4261-8158-4D29389AE40A}" type="presParOf" srcId="{D56301CF-7B40-478F-B5D6-53AC05290776}" destId="{7978A7BA-CACE-4BF4-BCF8-B1A753DB1037}"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A1F701-9E7D-4C47-A654-0419D4C981C4}" type="doc">
      <dgm:prSet loTypeId="urn:microsoft.com/office/officeart/2005/8/layout/orgChart1" loCatId="hierarchy" qsTypeId="urn:microsoft.com/office/officeart/2005/8/quickstyle/simple1" qsCatId="simple" csTypeId="urn:microsoft.com/office/officeart/2005/8/colors/accent1_2" csCatId="accent1" phldr="1"/>
      <dgm:spPr/>
    </dgm:pt>
    <dgm:pt modelId="{F4CD80D9-ED80-409C-B2EC-CB0F5D1CB07C}">
      <dgm:prSet/>
      <dgm:spPr/>
      <dgm:t>
        <a:bodyPr/>
        <a:lstStyle/>
        <a:p>
          <a:pPr rtl="0" eaLnBrk="1" latinLnBrk="0"/>
          <a:r>
            <a:rPr lang="zh-TW" altLang="en-US" dirty="0" smtClean="0"/>
            <a:t>紫光森林遊樂區</a:t>
          </a:r>
        </a:p>
      </dgm:t>
    </dgm:pt>
    <dgm:pt modelId="{53E5A606-9D7E-4381-9C73-65E8C641DF2F}" type="parTrans" cxnId="{E8F1D38E-7341-4F50-87DA-8002A2B70823}">
      <dgm:prSet/>
      <dgm:spPr/>
      <dgm:t>
        <a:bodyPr/>
        <a:lstStyle/>
        <a:p>
          <a:endParaRPr lang="zh-TW" altLang="en-US"/>
        </a:p>
      </dgm:t>
    </dgm:pt>
    <dgm:pt modelId="{C8BD9B68-A515-467F-A88F-E0C59D5757B4}" type="sibTrans" cxnId="{E8F1D38E-7341-4F50-87DA-8002A2B70823}">
      <dgm:prSet/>
      <dgm:spPr/>
      <dgm:t>
        <a:bodyPr/>
        <a:lstStyle/>
        <a:p>
          <a:endParaRPr lang="zh-TW" altLang="en-US"/>
        </a:p>
      </dgm:t>
    </dgm:pt>
    <dgm:pt modelId="{3D486393-CDAC-4821-9209-A0CC2A8C9366}">
      <dgm:prSet/>
      <dgm:spPr/>
      <dgm:t>
        <a:bodyPr/>
        <a:lstStyle/>
        <a:p>
          <a:pPr rtl="0" eaLnBrk="1" latinLnBrk="0"/>
          <a:r>
            <a:rPr lang="zh-TW" altLang="en-US" dirty="0" smtClean="0"/>
            <a:t>優勢</a:t>
          </a:r>
          <a:r>
            <a:rPr lang="en-US" altLang="zh-TW" dirty="0" smtClean="0"/>
            <a:t>:</a:t>
          </a:r>
        </a:p>
        <a:p>
          <a:pPr rtl="0" eaLnBrk="1" latinLnBrk="0"/>
          <a:r>
            <a:rPr lang="en-US" altLang="zh-TW" dirty="0" smtClean="0"/>
            <a:t> </a:t>
          </a:r>
          <a:r>
            <a:rPr lang="zh-TW" altLang="en-US" dirty="0" smtClean="0"/>
            <a:t>知名度</a:t>
          </a:r>
        </a:p>
        <a:p>
          <a:pPr rtl="0" eaLnBrk="1" latinLnBrk="0"/>
          <a:r>
            <a:rPr lang="zh-TW" altLang="en-US" dirty="0" smtClean="0"/>
            <a:t> 親切的服務</a:t>
          </a:r>
        </a:p>
        <a:p>
          <a:pPr rtl="0" eaLnBrk="1" latinLnBrk="0"/>
          <a:r>
            <a:rPr lang="zh-TW" altLang="en-US" dirty="0" smtClean="0"/>
            <a:t> 快樂的氣氛</a:t>
          </a:r>
        </a:p>
        <a:p>
          <a:pPr rtl="0" eaLnBrk="1" latinLnBrk="0"/>
          <a:r>
            <a:rPr lang="zh-TW" altLang="en-US" dirty="0" smtClean="0"/>
            <a:t> 創意</a:t>
          </a:r>
          <a:r>
            <a:rPr lang="en-US" altLang="zh-TW" dirty="0" smtClean="0"/>
            <a:t>(</a:t>
          </a:r>
          <a:r>
            <a:rPr lang="zh-TW" altLang="en-US" dirty="0" smtClean="0"/>
            <a:t>行銷</a:t>
          </a:r>
          <a:r>
            <a:rPr lang="en-US" altLang="zh-TW" dirty="0" smtClean="0"/>
            <a:t>)</a:t>
          </a:r>
        </a:p>
        <a:p>
          <a:pPr rtl="0" eaLnBrk="1" latinLnBrk="0"/>
          <a:r>
            <a:rPr lang="en-US" altLang="zh-TW" dirty="0" smtClean="0"/>
            <a:t> </a:t>
          </a:r>
          <a:r>
            <a:rPr lang="zh-TW" altLang="en-US" dirty="0" smtClean="0"/>
            <a:t>有主題，風格明顯</a:t>
          </a:r>
        </a:p>
        <a:p>
          <a:pPr rtl="0" eaLnBrk="1" latinLnBrk="0"/>
          <a:r>
            <a:rPr lang="zh-TW" altLang="en-US" dirty="0" smtClean="0"/>
            <a:t> 客戶滿意</a:t>
          </a:r>
        </a:p>
        <a:p>
          <a:pPr rtl="0" eaLnBrk="1" latinLnBrk="0"/>
          <a:r>
            <a:rPr lang="zh-TW" altLang="en-US" dirty="0" smtClean="0"/>
            <a:t> 環境美</a:t>
          </a:r>
        </a:p>
        <a:p>
          <a:pPr rtl="0" eaLnBrk="1" latinLnBrk="0"/>
          <a:r>
            <a:rPr lang="zh-TW" altLang="en-US" dirty="0" smtClean="0"/>
            <a:t> 客戶忠誠度高</a:t>
          </a:r>
        </a:p>
        <a:p>
          <a:pPr rtl="0" eaLnBrk="1" latinLnBrk="0"/>
          <a:r>
            <a:rPr lang="zh-TW" altLang="en-US" dirty="0" smtClean="0"/>
            <a:t> 媒體關係佳</a:t>
          </a:r>
        </a:p>
        <a:p>
          <a:pPr rtl="0" eaLnBrk="1" latinLnBrk="0"/>
          <a:r>
            <a:rPr lang="zh-TW" altLang="en-US" dirty="0" smtClean="0"/>
            <a:t> 傳奇故事</a:t>
          </a:r>
        </a:p>
        <a:p>
          <a:pPr rtl="0" eaLnBrk="1" latinLnBrk="0"/>
          <a:r>
            <a:rPr lang="zh-TW" altLang="en-US" dirty="0" smtClean="0"/>
            <a:t> 快樂的員工</a:t>
          </a:r>
        </a:p>
        <a:p>
          <a:pPr rtl="0" eaLnBrk="1" latinLnBrk="0"/>
          <a:r>
            <a:rPr lang="zh-TW" altLang="en-US" dirty="0" smtClean="0"/>
            <a:t> 香草專業</a:t>
          </a:r>
        </a:p>
        <a:p>
          <a:pPr rtl="0" eaLnBrk="1" latinLnBrk="0"/>
          <a:r>
            <a:rPr lang="zh-TW" altLang="en-US" dirty="0" smtClean="0"/>
            <a:t> 品牌認知度</a:t>
          </a:r>
        </a:p>
        <a:p>
          <a:pPr rtl="0" eaLnBrk="1" latinLnBrk="0"/>
          <a:r>
            <a:rPr lang="zh-TW" altLang="en-US" dirty="0" smtClean="0"/>
            <a:t> 景觀</a:t>
          </a:r>
          <a:r>
            <a:rPr lang="en-US" altLang="zh-TW" dirty="0" smtClean="0"/>
            <a:t>/</a:t>
          </a:r>
          <a:r>
            <a:rPr lang="zh-TW" altLang="en-US" dirty="0" smtClean="0"/>
            <a:t>設施佳</a:t>
          </a:r>
        </a:p>
        <a:p>
          <a:pPr rtl="0" eaLnBrk="1" latinLnBrk="0"/>
          <a:r>
            <a:rPr lang="zh-TW" altLang="en-US" dirty="0" smtClean="0"/>
            <a:t> 早進入休閒產業</a:t>
          </a:r>
        </a:p>
        <a:p>
          <a:pPr rtl="0" eaLnBrk="1" latinLnBrk="0"/>
          <a:r>
            <a:rPr lang="zh-TW" altLang="en-US" dirty="0" smtClean="0"/>
            <a:t> 創業的精神</a:t>
          </a:r>
        </a:p>
      </dgm:t>
    </dgm:pt>
    <dgm:pt modelId="{D087BCF3-BD8F-482B-94F0-93D3E47993E4}" type="parTrans" cxnId="{A537C200-DC9C-41BB-B08B-9CF0869AD4DD}">
      <dgm:prSet/>
      <dgm:spPr/>
      <dgm:t>
        <a:bodyPr/>
        <a:lstStyle/>
        <a:p>
          <a:endParaRPr lang="zh-TW" altLang="en-US"/>
        </a:p>
      </dgm:t>
    </dgm:pt>
    <dgm:pt modelId="{7F198BB6-A9D9-4C78-89BC-BB2EE5AF78DF}" type="sibTrans" cxnId="{A537C200-DC9C-41BB-B08B-9CF0869AD4DD}">
      <dgm:prSet/>
      <dgm:spPr/>
      <dgm:t>
        <a:bodyPr/>
        <a:lstStyle/>
        <a:p>
          <a:endParaRPr lang="zh-TW" altLang="en-US"/>
        </a:p>
      </dgm:t>
    </dgm:pt>
    <dgm:pt modelId="{FBF97843-6AF6-41EC-8144-9FABDAB217C6}">
      <dgm:prSet/>
      <dgm:spPr/>
      <dgm:t>
        <a:bodyPr/>
        <a:lstStyle/>
        <a:p>
          <a:pPr rtl="0" eaLnBrk="1" latinLnBrk="0"/>
          <a:r>
            <a:rPr lang="zh-TW" altLang="en-US" dirty="0" smtClean="0"/>
            <a:t>威脅點</a:t>
          </a:r>
          <a:r>
            <a:rPr lang="en-US" altLang="zh-TW" dirty="0" smtClean="0"/>
            <a:t>:</a:t>
          </a:r>
        </a:p>
        <a:p>
          <a:pPr rtl="0" eaLnBrk="1" latinLnBrk="0"/>
          <a:r>
            <a:rPr lang="en-US" altLang="zh-TW" dirty="0" smtClean="0"/>
            <a:t> </a:t>
          </a:r>
          <a:r>
            <a:rPr lang="zh-TW" altLang="en-US" dirty="0" smtClean="0"/>
            <a:t>同類型競爭者增加</a:t>
          </a:r>
        </a:p>
        <a:p>
          <a:pPr rtl="0" eaLnBrk="1" latinLnBrk="0"/>
          <a:r>
            <a:rPr lang="zh-TW" altLang="en-US" dirty="0" smtClean="0"/>
            <a:t> 財團投入，規格拉高</a:t>
          </a:r>
        </a:p>
        <a:p>
          <a:pPr rtl="0" eaLnBrk="1" latinLnBrk="0"/>
          <a:r>
            <a:rPr lang="zh-TW" altLang="en-US" dirty="0" smtClean="0"/>
            <a:t> 天災人禍不斷</a:t>
          </a:r>
        </a:p>
        <a:p>
          <a:pPr rtl="0" eaLnBrk="1" latinLnBrk="0"/>
          <a:r>
            <a:rPr lang="zh-TW" altLang="en-US" dirty="0" smtClean="0"/>
            <a:t> 土地開發的質疑</a:t>
          </a:r>
        </a:p>
        <a:p>
          <a:pPr rtl="0" eaLnBrk="1" latinLnBrk="0"/>
          <a:r>
            <a:rPr lang="zh-TW" altLang="en-US" dirty="0" smtClean="0"/>
            <a:t> 香草普及化</a:t>
          </a:r>
        </a:p>
        <a:p>
          <a:pPr rtl="0" eaLnBrk="1" latinLnBrk="0"/>
          <a:r>
            <a:rPr lang="zh-TW" altLang="en-US" dirty="0" smtClean="0"/>
            <a:t> 休閒產業進步速度加快</a:t>
          </a:r>
        </a:p>
      </dgm:t>
    </dgm:pt>
    <dgm:pt modelId="{1B0491B7-B540-48FF-94D0-732BC8DB21E8}" type="parTrans" cxnId="{0CE6A94C-C13F-4F9F-85AF-C608A7B41116}">
      <dgm:prSet/>
      <dgm:spPr/>
      <dgm:t>
        <a:bodyPr/>
        <a:lstStyle/>
        <a:p>
          <a:endParaRPr lang="zh-TW" altLang="en-US"/>
        </a:p>
      </dgm:t>
    </dgm:pt>
    <dgm:pt modelId="{FA9ED392-0B3F-4EA5-AA4C-38076E227E6C}" type="sibTrans" cxnId="{0CE6A94C-C13F-4F9F-85AF-C608A7B41116}">
      <dgm:prSet/>
      <dgm:spPr/>
      <dgm:t>
        <a:bodyPr/>
        <a:lstStyle/>
        <a:p>
          <a:endParaRPr lang="zh-TW" altLang="en-US"/>
        </a:p>
      </dgm:t>
    </dgm:pt>
    <dgm:pt modelId="{0763F172-A994-437D-9D39-B513F48865D7}">
      <dgm:prSet/>
      <dgm:spPr/>
      <dgm:t>
        <a:bodyPr/>
        <a:lstStyle/>
        <a:p>
          <a:pPr rtl="0" eaLnBrk="1" latinLnBrk="0"/>
          <a:r>
            <a:rPr lang="zh-TW" altLang="en-US" dirty="0" smtClean="0"/>
            <a:t>弱勢</a:t>
          </a:r>
          <a:r>
            <a:rPr lang="en-US" altLang="zh-TW" dirty="0" smtClean="0"/>
            <a:t>:</a:t>
          </a:r>
        </a:p>
        <a:p>
          <a:pPr rtl="0" eaLnBrk="1" latinLnBrk="0"/>
          <a:r>
            <a:rPr lang="zh-TW" altLang="en-US" dirty="0" smtClean="0"/>
            <a:t>企業精神認知不同</a:t>
          </a:r>
        </a:p>
        <a:p>
          <a:pPr rtl="0" eaLnBrk="1" latinLnBrk="0"/>
          <a:r>
            <a:rPr lang="zh-TW" altLang="en-US" dirty="0" smtClean="0"/>
            <a:t> 教育訓練不夠</a:t>
          </a:r>
        </a:p>
        <a:p>
          <a:pPr rtl="0" eaLnBrk="1" latinLnBrk="0"/>
          <a:r>
            <a:rPr lang="zh-TW" altLang="en-US" dirty="0" smtClean="0"/>
            <a:t>  人員流動率高</a:t>
          </a:r>
        </a:p>
        <a:p>
          <a:pPr rtl="0" eaLnBrk="1" latinLnBrk="0"/>
          <a:r>
            <a:rPr lang="zh-TW" altLang="en-US" dirty="0" smtClean="0"/>
            <a:t> 人員招募不易</a:t>
          </a:r>
        </a:p>
        <a:p>
          <a:pPr rtl="0" eaLnBrk="1" latinLnBrk="0"/>
          <a:r>
            <a:rPr lang="zh-TW" altLang="en-US" dirty="0" smtClean="0"/>
            <a:t> 現場執行力</a:t>
          </a:r>
          <a:r>
            <a:rPr lang="en-US" altLang="zh-TW" dirty="0" smtClean="0"/>
            <a:t>/</a:t>
          </a:r>
          <a:r>
            <a:rPr lang="zh-TW" altLang="en-US" dirty="0" smtClean="0"/>
            <a:t>反應速度不強</a:t>
          </a:r>
        </a:p>
        <a:p>
          <a:pPr rtl="0" eaLnBrk="1" latinLnBrk="0"/>
          <a:r>
            <a:rPr lang="zh-TW" altLang="en-US" dirty="0" smtClean="0"/>
            <a:t> 地點易受天災</a:t>
          </a:r>
          <a:r>
            <a:rPr lang="en-US" altLang="zh-TW" dirty="0" smtClean="0"/>
            <a:t>/</a:t>
          </a:r>
          <a:r>
            <a:rPr lang="zh-TW" altLang="en-US" dirty="0" smtClean="0"/>
            <a:t>天候影響</a:t>
          </a:r>
        </a:p>
        <a:p>
          <a:pPr rtl="0" eaLnBrk="1" latinLnBrk="0"/>
          <a:r>
            <a:rPr lang="zh-TW" altLang="en-US" dirty="0" smtClean="0"/>
            <a:t> 營業時間太短</a:t>
          </a:r>
        </a:p>
        <a:p>
          <a:pPr rtl="0" eaLnBrk="1" latinLnBrk="0"/>
          <a:r>
            <a:rPr lang="zh-TW" altLang="en-US" dirty="0" smtClean="0"/>
            <a:t> 產品價值不高</a:t>
          </a:r>
        </a:p>
        <a:p>
          <a:pPr rtl="0" eaLnBrk="1" latinLnBrk="0"/>
          <a:r>
            <a:rPr lang="zh-TW" altLang="en-US" dirty="0" smtClean="0"/>
            <a:t> 平日來客數下滑</a:t>
          </a:r>
        </a:p>
        <a:p>
          <a:pPr rtl="0" eaLnBrk="1" latinLnBrk="0"/>
          <a:r>
            <a:rPr lang="zh-TW" altLang="en-US" dirty="0" smtClean="0"/>
            <a:t> 假日品質不易掌控</a:t>
          </a:r>
        </a:p>
        <a:p>
          <a:pPr rtl="0" eaLnBrk="1" latinLnBrk="0"/>
          <a:r>
            <a:rPr lang="zh-TW" altLang="en-US" dirty="0" smtClean="0"/>
            <a:t>  現場動線規劃不良</a:t>
          </a:r>
        </a:p>
      </dgm:t>
    </dgm:pt>
    <dgm:pt modelId="{66E48632-99B6-4A70-98FB-F18E121FA961}" type="sibTrans" cxnId="{FBDB18AD-E9B0-4B6F-9119-BE0265A2687B}">
      <dgm:prSet/>
      <dgm:spPr/>
      <dgm:t>
        <a:bodyPr/>
        <a:lstStyle/>
        <a:p>
          <a:endParaRPr lang="zh-TW" altLang="en-US"/>
        </a:p>
      </dgm:t>
    </dgm:pt>
    <dgm:pt modelId="{E093D15B-7C43-43C1-9253-4FC3AD8B5C65}" type="parTrans" cxnId="{FBDB18AD-E9B0-4B6F-9119-BE0265A2687B}">
      <dgm:prSet/>
      <dgm:spPr/>
      <dgm:t>
        <a:bodyPr/>
        <a:lstStyle/>
        <a:p>
          <a:endParaRPr lang="zh-TW" altLang="en-US"/>
        </a:p>
      </dgm:t>
    </dgm:pt>
    <dgm:pt modelId="{6833902C-10AD-479D-99BE-8098AF164313}">
      <dgm:prSet/>
      <dgm:spPr/>
      <dgm:t>
        <a:bodyPr/>
        <a:lstStyle/>
        <a:p>
          <a:pPr rtl="0" eaLnBrk="1" latinLnBrk="0"/>
          <a:r>
            <a:rPr lang="zh-TW" altLang="en-US" dirty="0" smtClean="0"/>
            <a:t>機會點</a:t>
          </a:r>
          <a:r>
            <a:rPr lang="en-US" altLang="zh-TW" dirty="0" smtClean="0"/>
            <a:t>:</a:t>
          </a:r>
        </a:p>
        <a:p>
          <a:pPr rtl="0" eaLnBrk="1" latinLnBrk="0"/>
          <a:r>
            <a:rPr lang="en-US" altLang="zh-TW" dirty="0" smtClean="0"/>
            <a:t> </a:t>
          </a:r>
          <a:r>
            <a:rPr lang="zh-TW" altLang="en-US" dirty="0" smtClean="0"/>
            <a:t>休閒產業蓬勃發展</a:t>
          </a:r>
        </a:p>
        <a:p>
          <a:pPr rtl="0" eaLnBrk="1" latinLnBrk="0"/>
          <a:r>
            <a:rPr lang="zh-TW" altLang="en-US" dirty="0" smtClean="0"/>
            <a:t> 政府輔導休閒</a:t>
          </a:r>
          <a:r>
            <a:rPr lang="en-US" altLang="zh-TW" dirty="0" smtClean="0"/>
            <a:t>/</a:t>
          </a:r>
          <a:r>
            <a:rPr lang="zh-TW" altLang="en-US" dirty="0" smtClean="0"/>
            <a:t>觀光</a:t>
          </a:r>
        </a:p>
        <a:p>
          <a:pPr rtl="0" eaLnBrk="1" latinLnBrk="0"/>
          <a:r>
            <a:rPr lang="zh-TW" altLang="en-US" dirty="0" smtClean="0"/>
            <a:t> 政府委外經營休閒</a:t>
          </a:r>
          <a:r>
            <a:rPr lang="en-US" altLang="zh-TW" dirty="0" smtClean="0"/>
            <a:t>/</a:t>
          </a:r>
        </a:p>
        <a:p>
          <a:pPr rtl="0" eaLnBrk="1" latinLnBrk="0"/>
          <a:r>
            <a:rPr lang="en-US" altLang="zh-TW" dirty="0" smtClean="0"/>
            <a:t>    </a:t>
          </a:r>
          <a:r>
            <a:rPr lang="zh-TW" altLang="en-US" dirty="0" smtClean="0"/>
            <a:t>觀光產業</a:t>
          </a:r>
        </a:p>
        <a:p>
          <a:pPr rtl="0" eaLnBrk="1" latinLnBrk="0"/>
          <a:r>
            <a:rPr lang="zh-TW" altLang="en-US" dirty="0" smtClean="0"/>
            <a:t> 旅遊觀光轉向本地化</a:t>
          </a:r>
        </a:p>
        <a:p>
          <a:pPr rtl="0" eaLnBrk="1" latinLnBrk="0"/>
          <a:r>
            <a:rPr lang="zh-TW" altLang="en-US" dirty="0" smtClean="0"/>
            <a:t> 感覺性消費</a:t>
          </a:r>
        </a:p>
        <a:p>
          <a:pPr rtl="0" eaLnBrk="1" latinLnBrk="0"/>
          <a:r>
            <a:rPr lang="zh-TW" altLang="en-US" dirty="0" smtClean="0"/>
            <a:t>    </a:t>
          </a:r>
          <a:r>
            <a:rPr lang="en-US" altLang="zh-TW" dirty="0" smtClean="0"/>
            <a:t>(</a:t>
          </a:r>
          <a:r>
            <a:rPr lang="zh-TW" altLang="en-US" dirty="0" smtClean="0"/>
            <a:t>新奢華主義</a:t>
          </a:r>
          <a:r>
            <a:rPr lang="en-US" altLang="zh-TW" dirty="0" smtClean="0"/>
            <a:t>)</a:t>
          </a:r>
          <a:r>
            <a:rPr lang="zh-TW" altLang="en-US" dirty="0" smtClean="0"/>
            <a:t>抬頭</a:t>
          </a:r>
        </a:p>
        <a:p>
          <a:pPr rtl="0" eaLnBrk="1" latinLnBrk="0"/>
          <a:r>
            <a:rPr lang="zh-TW" altLang="en-US" dirty="0" smtClean="0"/>
            <a:t> 縮短城鄉距離，一日遊</a:t>
          </a:r>
        </a:p>
        <a:p>
          <a:pPr rtl="0" eaLnBrk="1" latinLnBrk="0"/>
          <a:r>
            <a:rPr lang="zh-TW" altLang="en-US" dirty="0" smtClean="0"/>
            <a:t> 旅遊資訊易取得</a:t>
          </a:r>
        </a:p>
      </dgm:t>
    </dgm:pt>
    <dgm:pt modelId="{54EABEE0-DF0B-407E-BDB3-4D98F92B11E6}" type="sibTrans" cxnId="{A6EAD44D-5B52-464D-9018-C21821E1A9C3}">
      <dgm:prSet/>
      <dgm:spPr/>
      <dgm:t>
        <a:bodyPr/>
        <a:lstStyle/>
        <a:p>
          <a:endParaRPr lang="zh-TW" altLang="en-US"/>
        </a:p>
      </dgm:t>
    </dgm:pt>
    <dgm:pt modelId="{0CFA92E0-F58B-4B2D-9488-5034595DBDFB}" type="parTrans" cxnId="{A6EAD44D-5B52-464D-9018-C21821E1A9C3}">
      <dgm:prSet/>
      <dgm:spPr/>
      <dgm:t>
        <a:bodyPr/>
        <a:lstStyle/>
        <a:p>
          <a:endParaRPr lang="zh-TW" altLang="en-US"/>
        </a:p>
      </dgm:t>
    </dgm:pt>
    <dgm:pt modelId="{4C4EC5A2-223E-4439-BB4D-1571746950DF}" type="pres">
      <dgm:prSet presAssocID="{ADA1F701-9E7D-4C47-A654-0419D4C981C4}" presName="hierChild1" presStyleCnt="0">
        <dgm:presLayoutVars>
          <dgm:orgChart val="1"/>
          <dgm:chPref val="1"/>
          <dgm:dir/>
          <dgm:animOne val="branch"/>
          <dgm:animLvl val="lvl"/>
          <dgm:resizeHandles/>
        </dgm:presLayoutVars>
      </dgm:prSet>
      <dgm:spPr/>
    </dgm:pt>
    <dgm:pt modelId="{52A9EB02-5207-4D29-BFA1-38C7BBE26171}" type="pres">
      <dgm:prSet presAssocID="{F4CD80D9-ED80-409C-B2EC-CB0F5D1CB07C}" presName="hierRoot1" presStyleCnt="0">
        <dgm:presLayoutVars>
          <dgm:hierBranch/>
        </dgm:presLayoutVars>
      </dgm:prSet>
      <dgm:spPr/>
    </dgm:pt>
    <dgm:pt modelId="{5665338F-2CA0-4C7A-B1A4-01AA2F16691D}" type="pres">
      <dgm:prSet presAssocID="{F4CD80D9-ED80-409C-B2EC-CB0F5D1CB07C}" presName="rootComposite1" presStyleCnt="0"/>
      <dgm:spPr/>
    </dgm:pt>
    <dgm:pt modelId="{687A7387-7457-4052-BCF3-61E08AE2B709}" type="pres">
      <dgm:prSet presAssocID="{F4CD80D9-ED80-409C-B2EC-CB0F5D1CB07C}" presName="rootText1" presStyleLbl="node0" presStyleIdx="0" presStyleCnt="1">
        <dgm:presLayoutVars>
          <dgm:chPref val="3"/>
        </dgm:presLayoutVars>
      </dgm:prSet>
      <dgm:spPr/>
      <dgm:t>
        <a:bodyPr/>
        <a:lstStyle/>
        <a:p>
          <a:endParaRPr lang="zh-TW" altLang="en-US"/>
        </a:p>
      </dgm:t>
    </dgm:pt>
    <dgm:pt modelId="{7A03C721-EADB-49D5-B9D0-62AC2FA2E504}" type="pres">
      <dgm:prSet presAssocID="{F4CD80D9-ED80-409C-B2EC-CB0F5D1CB07C}" presName="rootConnector1" presStyleLbl="node1" presStyleIdx="0" presStyleCnt="0"/>
      <dgm:spPr/>
      <dgm:t>
        <a:bodyPr/>
        <a:lstStyle/>
        <a:p>
          <a:endParaRPr lang="zh-TW" altLang="en-US"/>
        </a:p>
      </dgm:t>
    </dgm:pt>
    <dgm:pt modelId="{A38F1073-0904-4803-8996-8236EA091D3C}" type="pres">
      <dgm:prSet presAssocID="{F4CD80D9-ED80-409C-B2EC-CB0F5D1CB07C}" presName="hierChild2" presStyleCnt="0"/>
      <dgm:spPr/>
    </dgm:pt>
    <dgm:pt modelId="{1A7F3B54-970B-4EB1-9869-FB6460B39BF8}" type="pres">
      <dgm:prSet presAssocID="{D087BCF3-BD8F-482B-94F0-93D3E47993E4}" presName="Name35" presStyleLbl="parChTrans1D2" presStyleIdx="0" presStyleCnt="4"/>
      <dgm:spPr/>
      <dgm:t>
        <a:bodyPr/>
        <a:lstStyle/>
        <a:p>
          <a:endParaRPr lang="zh-TW" altLang="en-US"/>
        </a:p>
      </dgm:t>
    </dgm:pt>
    <dgm:pt modelId="{D887BA01-6B50-4A3D-814E-BFD972377BAC}" type="pres">
      <dgm:prSet presAssocID="{3D486393-CDAC-4821-9209-A0CC2A8C9366}" presName="hierRoot2" presStyleCnt="0">
        <dgm:presLayoutVars>
          <dgm:hierBranch/>
        </dgm:presLayoutVars>
      </dgm:prSet>
      <dgm:spPr/>
    </dgm:pt>
    <dgm:pt modelId="{F7F2A5A8-01B3-44BA-880E-39F03CB0B34E}" type="pres">
      <dgm:prSet presAssocID="{3D486393-CDAC-4821-9209-A0CC2A8C9366}" presName="rootComposite" presStyleCnt="0"/>
      <dgm:spPr/>
    </dgm:pt>
    <dgm:pt modelId="{8CDE34C0-07B3-4FE2-A1FE-736D760B3E65}" type="pres">
      <dgm:prSet presAssocID="{3D486393-CDAC-4821-9209-A0CC2A8C9366}" presName="rootText" presStyleLbl="node2" presStyleIdx="0" presStyleCnt="4">
        <dgm:presLayoutVars>
          <dgm:chPref val="3"/>
        </dgm:presLayoutVars>
      </dgm:prSet>
      <dgm:spPr/>
      <dgm:t>
        <a:bodyPr/>
        <a:lstStyle/>
        <a:p>
          <a:endParaRPr lang="zh-TW" altLang="en-US"/>
        </a:p>
      </dgm:t>
    </dgm:pt>
    <dgm:pt modelId="{F667BDCB-F34E-4A48-8DE4-765480EBD1B4}" type="pres">
      <dgm:prSet presAssocID="{3D486393-CDAC-4821-9209-A0CC2A8C9366}" presName="rootConnector" presStyleLbl="node2" presStyleIdx="0" presStyleCnt="4"/>
      <dgm:spPr/>
      <dgm:t>
        <a:bodyPr/>
        <a:lstStyle/>
        <a:p>
          <a:endParaRPr lang="zh-TW" altLang="en-US"/>
        </a:p>
      </dgm:t>
    </dgm:pt>
    <dgm:pt modelId="{AC12EB1A-6630-4DC1-9E0F-9BC4B8746D74}" type="pres">
      <dgm:prSet presAssocID="{3D486393-CDAC-4821-9209-A0CC2A8C9366}" presName="hierChild4" presStyleCnt="0"/>
      <dgm:spPr/>
    </dgm:pt>
    <dgm:pt modelId="{E70A6C86-07BD-4532-BF22-B9811E3972F8}" type="pres">
      <dgm:prSet presAssocID="{3D486393-CDAC-4821-9209-A0CC2A8C9366}" presName="hierChild5" presStyleCnt="0"/>
      <dgm:spPr/>
    </dgm:pt>
    <dgm:pt modelId="{9CA60A3B-C29F-4C91-95DC-3F0990335197}" type="pres">
      <dgm:prSet presAssocID="{E093D15B-7C43-43C1-9253-4FC3AD8B5C65}" presName="Name35" presStyleLbl="parChTrans1D2" presStyleIdx="1" presStyleCnt="4"/>
      <dgm:spPr/>
      <dgm:t>
        <a:bodyPr/>
        <a:lstStyle/>
        <a:p>
          <a:endParaRPr lang="zh-TW" altLang="en-US"/>
        </a:p>
      </dgm:t>
    </dgm:pt>
    <dgm:pt modelId="{747E6148-24C6-44FD-BC63-020CC37F2925}" type="pres">
      <dgm:prSet presAssocID="{0763F172-A994-437D-9D39-B513F48865D7}" presName="hierRoot2" presStyleCnt="0">
        <dgm:presLayoutVars>
          <dgm:hierBranch/>
        </dgm:presLayoutVars>
      </dgm:prSet>
      <dgm:spPr/>
    </dgm:pt>
    <dgm:pt modelId="{37CBA139-7BD4-44B0-A422-5DD38D6ABC9E}" type="pres">
      <dgm:prSet presAssocID="{0763F172-A994-437D-9D39-B513F48865D7}" presName="rootComposite" presStyleCnt="0"/>
      <dgm:spPr/>
    </dgm:pt>
    <dgm:pt modelId="{DAA13BAD-EC83-43BD-BC40-99FB50902016}" type="pres">
      <dgm:prSet presAssocID="{0763F172-A994-437D-9D39-B513F48865D7}" presName="rootText" presStyleLbl="node2" presStyleIdx="1" presStyleCnt="4">
        <dgm:presLayoutVars>
          <dgm:chPref val="3"/>
        </dgm:presLayoutVars>
      </dgm:prSet>
      <dgm:spPr/>
      <dgm:t>
        <a:bodyPr/>
        <a:lstStyle/>
        <a:p>
          <a:endParaRPr lang="zh-TW" altLang="en-US"/>
        </a:p>
      </dgm:t>
    </dgm:pt>
    <dgm:pt modelId="{A443BAA4-68EC-40AA-9521-D78DA3AC5B16}" type="pres">
      <dgm:prSet presAssocID="{0763F172-A994-437D-9D39-B513F48865D7}" presName="rootConnector" presStyleLbl="node2" presStyleIdx="1" presStyleCnt="4"/>
      <dgm:spPr/>
      <dgm:t>
        <a:bodyPr/>
        <a:lstStyle/>
        <a:p>
          <a:endParaRPr lang="zh-TW" altLang="en-US"/>
        </a:p>
      </dgm:t>
    </dgm:pt>
    <dgm:pt modelId="{B36EFC91-50D5-42B3-A525-54D55CC6B14B}" type="pres">
      <dgm:prSet presAssocID="{0763F172-A994-437D-9D39-B513F48865D7}" presName="hierChild4" presStyleCnt="0"/>
      <dgm:spPr/>
    </dgm:pt>
    <dgm:pt modelId="{72169EEA-37F6-4346-8462-4A46212725BA}" type="pres">
      <dgm:prSet presAssocID="{0763F172-A994-437D-9D39-B513F48865D7}" presName="hierChild5" presStyleCnt="0"/>
      <dgm:spPr/>
    </dgm:pt>
    <dgm:pt modelId="{EC1AD908-05E4-4041-885C-A76BC9E5F2FF}" type="pres">
      <dgm:prSet presAssocID="{0CFA92E0-F58B-4B2D-9488-5034595DBDFB}" presName="Name35" presStyleLbl="parChTrans1D2" presStyleIdx="2" presStyleCnt="4"/>
      <dgm:spPr/>
      <dgm:t>
        <a:bodyPr/>
        <a:lstStyle/>
        <a:p>
          <a:endParaRPr lang="zh-TW" altLang="en-US"/>
        </a:p>
      </dgm:t>
    </dgm:pt>
    <dgm:pt modelId="{5F7183AA-5B8C-4B54-B9FA-7F1719EC3C32}" type="pres">
      <dgm:prSet presAssocID="{6833902C-10AD-479D-99BE-8098AF164313}" presName="hierRoot2" presStyleCnt="0">
        <dgm:presLayoutVars>
          <dgm:hierBranch/>
        </dgm:presLayoutVars>
      </dgm:prSet>
      <dgm:spPr/>
    </dgm:pt>
    <dgm:pt modelId="{031C67A3-D869-42B0-A636-0A5A9793C4C4}" type="pres">
      <dgm:prSet presAssocID="{6833902C-10AD-479D-99BE-8098AF164313}" presName="rootComposite" presStyleCnt="0"/>
      <dgm:spPr/>
    </dgm:pt>
    <dgm:pt modelId="{3319971B-5B25-443F-8542-96751B77B7DF}" type="pres">
      <dgm:prSet presAssocID="{6833902C-10AD-479D-99BE-8098AF164313}" presName="rootText" presStyleLbl="node2" presStyleIdx="2" presStyleCnt="4">
        <dgm:presLayoutVars>
          <dgm:chPref val="3"/>
        </dgm:presLayoutVars>
      </dgm:prSet>
      <dgm:spPr/>
      <dgm:t>
        <a:bodyPr/>
        <a:lstStyle/>
        <a:p>
          <a:endParaRPr lang="zh-TW" altLang="en-US"/>
        </a:p>
      </dgm:t>
    </dgm:pt>
    <dgm:pt modelId="{FFAF2C0E-BE24-4FF6-9E4C-EA7B04F09BBF}" type="pres">
      <dgm:prSet presAssocID="{6833902C-10AD-479D-99BE-8098AF164313}" presName="rootConnector" presStyleLbl="node2" presStyleIdx="2" presStyleCnt="4"/>
      <dgm:spPr/>
      <dgm:t>
        <a:bodyPr/>
        <a:lstStyle/>
        <a:p>
          <a:endParaRPr lang="zh-TW" altLang="en-US"/>
        </a:p>
      </dgm:t>
    </dgm:pt>
    <dgm:pt modelId="{2A1375FB-1F60-4317-A3FB-C7773A2D6D59}" type="pres">
      <dgm:prSet presAssocID="{6833902C-10AD-479D-99BE-8098AF164313}" presName="hierChild4" presStyleCnt="0"/>
      <dgm:spPr/>
    </dgm:pt>
    <dgm:pt modelId="{2C0BDD0E-82FA-4533-BEB4-567DAE912348}" type="pres">
      <dgm:prSet presAssocID="{6833902C-10AD-479D-99BE-8098AF164313}" presName="hierChild5" presStyleCnt="0"/>
      <dgm:spPr/>
    </dgm:pt>
    <dgm:pt modelId="{26E6A01E-B422-431D-BD96-DC951017315C}" type="pres">
      <dgm:prSet presAssocID="{1B0491B7-B540-48FF-94D0-732BC8DB21E8}" presName="Name35" presStyleLbl="parChTrans1D2" presStyleIdx="3" presStyleCnt="4"/>
      <dgm:spPr/>
      <dgm:t>
        <a:bodyPr/>
        <a:lstStyle/>
        <a:p>
          <a:endParaRPr lang="zh-TW" altLang="en-US"/>
        </a:p>
      </dgm:t>
    </dgm:pt>
    <dgm:pt modelId="{D60EDC6E-94C1-47B7-A5A0-1042B254CA18}" type="pres">
      <dgm:prSet presAssocID="{FBF97843-6AF6-41EC-8144-9FABDAB217C6}" presName="hierRoot2" presStyleCnt="0">
        <dgm:presLayoutVars>
          <dgm:hierBranch/>
        </dgm:presLayoutVars>
      </dgm:prSet>
      <dgm:spPr/>
    </dgm:pt>
    <dgm:pt modelId="{C56D26FD-F667-4DC7-BEF6-34B61A491CF9}" type="pres">
      <dgm:prSet presAssocID="{FBF97843-6AF6-41EC-8144-9FABDAB217C6}" presName="rootComposite" presStyleCnt="0"/>
      <dgm:spPr/>
    </dgm:pt>
    <dgm:pt modelId="{854D2A6D-3021-42CE-9AE3-B720287D3D1B}" type="pres">
      <dgm:prSet presAssocID="{FBF97843-6AF6-41EC-8144-9FABDAB217C6}" presName="rootText" presStyleLbl="node2" presStyleIdx="3" presStyleCnt="4">
        <dgm:presLayoutVars>
          <dgm:chPref val="3"/>
        </dgm:presLayoutVars>
      </dgm:prSet>
      <dgm:spPr/>
      <dgm:t>
        <a:bodyPr/>
        <a:lstStyle/>
        <a:p>
          <a:endParaRPr lang="zh-TW" altLang="en-US"/>
        </a:p>
      </dgm:t>
    </dgm:pt>
    <dgm:pt modelId="{1A12CEDD-B9CB-428A-BCA7-ED4830E16965}" type="pres">
      <dgm:prSet presAssocID="{FBF97843-6AF6-41EC-8144-9FABDAB217C6}" presName="rootConnector" presStyleLbl="node2" presStyleIdx="3" presStyleCnt="4"/>
      <dgm:spPr/>
      <dgm:t>
        <a:bodyPr/>
        <a:lstStyle/>
        <a:p>
          <a:endParaRPr lang="zh-TW" altLang="en-US"/>
        </a:p>
      </dgm:t>
    </dgm:pt>
    <dgm:pt modelId="{ED1794A0-FEE5-41F0-A30C-8C4064387302}" type="pres">
      <dgm:prSet presAssocID="{FBF97843-6AF6-41EC-8144-9FABDAB217C6}" presName="hierChild4" presStyleCnt="0"/>
      <dgm:spPr/>
    </dgm:pt>
    <dgm:pt modelId="{711C1FAC-BA13-4A39-ADEE-38B143AF860E}" type="pres">
      <dgm:prSet presAssocID="{FBF97843-6AF6-41EC-8144-9FABDAB217C6}" presName="hierChild5" presStyleCnt="0"/>
      <dgm:spPr/>
    </dgm:pt>
    <dgm:pt modelId="{2AC7BE09-2D2E-46F0-8905-9A831A390B44}" type="pres">
      <dgm:prSet presAssocID="{F4CD80D9-ED80-409C-B2EC-CB0F5D1CB07C}" presName="hierChild3" presStyleCnt="0"/>
      <dgm:spPr/>
    </dgm:pt>
  </dgm:ptLst>
  <dgm:cxnLst>
    <dgm:cxn modelId="{45383FA3-7687-4FBC-B196-262328AABE5B}" type="presOf" srcId="{ADA1F701-9E7D-4C47-A654-0419D4C981C4}" destId="{4C4EC5A2-223E-4439-BB4D-1571746950DF}" srcOrd="0" destOrd="0" presId="urn:microsoft.com/office/officeart/2005/8/layout/orgChart1"/>
    <dgm:cxn modelId="{FBDB18AD-E9B0-4B6F-9119-BE0265A2687B}" srcId="{F4CD80D9-ED80-409C-B2EC-CB0F5D1CB07C}" destId="{0763F172-A994-437D-9D39-B513F48865D7}" srcOrd="1" destOrd="0" parTransId="{E093D15B-7C43-43C1-9253-4FC3AD8B5C65}" sibTransId="{66E48632-99B6-4A70-98FB-F18E121FA961}"/>
    <dgm:cxn modelId="{ECF40D5E-A421-461D-9C5E-D234CD69605E}" type="presOf" srcId="{6833902C-10AD-479D-99BE-8098AF164313}" destId="{3319971B-5B25-443F-8542-96751B77B7DF}" srcOrd="0" destOrd="0" presId="urn:microsoft.com/office/officeart/2005/8/layout/orgChart1"/>
    <dgm:cxn modelId="{C321E118-6901-4402-9982-39619696441B}" type="presOf" srcId="{E093D15B-7C43-43C1-9253-4FC3AD8B5C65}" destId="{9CA60A3B-C29F-4C91-95DC-3F0990335197}" srcOrd="0" destOrd="0" presId="urn:microsoft.com/office/officeart/2005/8/layout/orgChart1"/>
    <dgm:cxn modelId="{7F4A386D-229D-446C-A337-17E44A498171}" type="presOf" srcId="{3D486393-CDAC-4821-9209-A0CC2A8C9366}" destId="{F667BDCB-F34E-4A48-8DE4-765480EBD1B4}" srcOrd="1" destOrd="0" presId="urn:microsoft.com/office/officeart/2005/8/layout/orgChart1"/>
    <dgm:cxn modelId="{F8812E23-2D7B-45D7-B38E-49D765E68F2C}" type="presOf" srcId="{D087BCF3-BD8F-482B-94F0-93D3E47993E4}" destId="{1A7F3B54-970B-4EB1-9869-FB6460B39BF8}" srcOrd="0" destOrd="0" presId="urn:microsoft.com/office/officeart/2005/8/layout/orgChart1"/>
    <dgm:cxn modelId="{F7503248-642F-4E1D-B7A3-1AF3FD0FB4C5}" type="presOf" srcId="{6833902C-10AD-479D-99BE-8098AF164313}" destId="{FFAF2C0E-BE24-4FF6-9E4C-EA7B04F09BBF}" srcOrd="1" destOrd="0" presId="urn:microsoft.com/office/officeart/2005/8/layout/orgChart1"/>
    <dgm:cxn modelId="{95E701A9-3461-4505-8213-5F2B0A5EAB31}" type="presOf" srcId="{1B0491B7-B540-48FF-94D0-732BC8DB21E8}" destId="{26E6A01E-B422-431D-BD96-DC951017315C}" srcOrd="0" destOrd="0" presId="urn:microsoft.com/office/officeart/2005/8/layout/orgChart1"/>
    <dgm:cxn modelId="{E8F1D38E-7341-4F50-87DA-8002A2B70823}" srcId="{ADA1F701-9E7D-4C47-A654-0419D4C981C4}" destId="{F4CD80D9-ED80-409C-B2EC-CB0F5D1CB07C}" srcOrd="0" destOrd="0" parTransId="{53E5A606-9D7E-4381-9C73-65E8C641DF2F}" sibTransId="{C8BD9B68-A515-467F-A88F-E0C59D5757B4}"/>
    <dgm:cxn modelId="{797D4B47-CA6E-4B6C-8AAD-EC61220526AF}" type="presOf" srcId="{FBF97843-6AF6-41EC-8144-9FABDAB217C6}" destId="{1A12CEDD-B9CB-428A-BCA7-ED4830E16965}" srcOrd="1" destOrd="0" presId="urn:microsoft.com/office/officeart/2005/8/layout/orgChart1"/>
    <dgm:cxn modelId="{A537C200-DC9C-41BB-B08B-9CF0869AD4DD}" srcId="{F4CD80D9-ED80-409C-B2EC-CB0F5D1CB07C}" destId="{3D486393-CDAC-4821-9209-A0CC2A8C9366}" srcOrd="0" destOrd="0" parTransId="{D087BCF3-BD8F-482B-94F0-93D3E47993E4}" sibTransId="{7F198BB6-A9D9-4C78-89BC-BB2EE5AF78DF}"/>
    <dgm:cxn modelId="{7CD2B891-46AA-4189-8F15-AB90A6C08365}" type="presOf" srcId="{0763F172-A994-437D-9D39-B513F48865D7}" destId="{DAA13BAD-EC83-43BD-BC40-99FB50902016}" srcOrd="0" destOrd="0" presId="urn:microsoft.com/office/officeart/2005/8/layout/orgChart1"/>
    <dgm:cxn modelId="{FC1E0457-4E21-4259-B9AF-63A5AAC2B02E}" type="presOf" srcId="{FBF97843-6AF6-41EC-8144-9FABDAB217C6}" destId="{854D2A6D-3021-42CE-9AE3-B720287D3D1B}" srcOrd="0" destOrd="0" presId="urn:microsoft.com/office/officeart/2005/8/layout/orgChart1"/>
    <dgm:cxn modelId="{0FD19FF5-8CF6-4508-B5D2-DE766BB296E8}" type="presOf" srcId="{F4CD80D9-ED80-409C-B2EC-CB0F5D1CB07C}" destId="{7A03C721-EADB-49D5-B9D0-62AC2FA2E504}" srcOrd="1" destOrd="0" presId="urn:microsoft.com/office/officeart/2005/8/layout/orgChart1"/>
    <dgm:cxn modelId="{75FDB1AC-5CCF-4084-8B0C-198D7B1C6A18}" type="presOf" srcId="{F4CD80D9-ED80-409C-B2EC-CB0F5D1CB07C}" destId="{687A7387-7457-4052-BCF3-61E08AE2B709}" srcOrd="0" destOrd="0" presId="urn:microsoft.com/office/officeart/2005/8/layout/orgChart1"/>
    <dgm:cxn modelId="{1A254018-0DF4-4DC6-8967-4410E255DAAD}" type="presOf" srcId="{3D486393-CDAC-4821-9209-A0CC2A8C9366}" destId="{8CDE34C0-07B3-4FE2-A1FE-736D760B3E65}" srcOrd="0" destOrd="0" presId="urn:microsoft.com/office/officeart/2005/8/layout/orgChart1"/>
    <dgm:cxn modelId="{51D0C268-5DB0-4457-A5BC-E4954064AC27}" type="presOf" srcId="{0CFA92E0-F58B-4B2D-9488-5034595DBDFB}" destId="{EC1AD908-05E4-4041-885C-A76BC9E5F2FF}" srcOrd="0" destOrd="0" presId="urn:microsoft.com/office/officeart/2005/8/layout/orgChart1"/>
    <dgm:cxn modelId="{0CE6A94C-C13F-4F9F-85AF-C608A7B41116}" srcId="{F4CD80D9-ED80-409C-B2EC-CB0F5D1CB07C}" destId="{FBF97843-6AF6-41EC-8144-9FABDAB217C6}" srcOrd="3" destOrd="0" parTransId="{1B0491B7-B540-48FF-94D0-732BC8DB21E8}" sibTransId="{FA9ED392-0B3F-4EA5-AA4C-38076E227E6C}"/>
    <dgm:cxn modelId="{E02075C4-5885-4D07-ACA3-FF805A95EC59}" type="presOf" srcId="{0763F172-A994-437D-9D39-B513F48865D7}" destId="{A443BAA4-68EC-40AA-9521-D78DA3AC5B16}" srcOrd="1" destOrd="0" presId="urn:microsoft.com/office/officeart/2005/8/layout/orgChart1"/>
    <dgm:cxn modelId="{A6EAD44D-5B52-464D-9018-C21821E1A9C3}" srcId="{F4CD80D9-ED80-409C-B2EC-CB0F5D1CB07C}" destId="{6833902C-10AD-479D-99BE-8098AF164313}" srcOrd="2" destOrd="0" parTransId="{0CFA92E0-F58B-4B2D-9488-5034595DBDFB}" sibTransId="{54EABEE0-DF0B-407E-BDB3-4D98F92B11E6}"/>
    <dgm:cxn modelId="{37391059-BBFC-4AD2-BA44-C0C4A4B2DA0F}" type="presParOf" srcId="{4C4EC5A2-223E-4439-BB4D-1571746950DF}" destId="{52A9EB02-5207-4D29-BFA1-38C7BBE26171}" srcOrd="0" destOrd="0" presId="urn:microsoft.com/office/officeart/2005/8/layout/orgChart1"/>
    <dgm:cxn modelId="{F7DAE37F-D9D0-4B76-972F-327D9DFE5025}" type="presParOf" srcId="{52A9EB02-5207-4D29-BFA1-38C7BBE26171}" destId="{5665338F-2CA0-4C7A-B1A4-01AA2F16691D}" srcOrd="0" destOrd="0" presId="urn:microsoft.com/office/officeart/2005/8/layout/orgChart1"/>
    <dgm:cxn modelId="{C0ADE3E2-F5FB-4486-A970-E8FB2EDCD2DE}" type="presParOf" srcId="{5665338F-2CA0-4C7A-B1A4-01AA2F16691D}" destId="{687A7387-7457-4052-BCF3-61E08AE2B709}" srcOrd="0" destOrd="0" presId="urn:microsoft.com/office/officeart/2005/8/layout/orgChart1"/>
    <dgm:cxn modelId="{BF4DE78A-22C4-481A-B8DD-BC1A050C18A7}" type="presParOf" srcId="{5665338F-2CA0-4C7A-B1A4-01AA2F16691D}" destId="{7A03C721-EADB-49D5-B9D0-62AC2FA2E504}" srcOrd="1" destOrd="0" presId="urn:microsoft.com/office/officeart/2005/8/layout/orgChart1"/>
    <dgm:cxn modelId="{9E653AC1-5EE9-47B6-8582-A96BA15AEF44}" type="presParOf" srcId="{52A9EB02-5207-4D29-BFA1-38C7BBE26171}" destId="{A38F1073-0904-4803-8996-8236EA091D3C}" srcOrd="1" destOrd="0" presId="urn:microsoft.com/office/officeart/2005/8/layout/orgChart1"/>
    <dgm:cxn modelId="{1DCE9CE4-D56B-4A0D-B1A4-2B3322A1145E}" type="presParOf" srcId="{A38F1073-0904-4803-8996-8236EA091D3C}" destId="{1A7F3B54-970B-4EB1-9869-FB6460B39BF8}" srcOrd="0" destOrd="0" presId="urn:microsoft.com/office/officeart/2005/8/layout/orgChart1"/>
    <dgm:cxn modelId="{6C777776-A5DC-47B3-877C-BDE1189DB5A0}" type="presParOf" srcId="{A38F1073-0904-4803-8996-8236EA091D3C}" destId="{D887BA01-6B50-4A3D-814E-BFD972377BAC}" srcOrd="1" destOrd="0" presId="urn:microsoft.com/office/officeart/2005/8/layout/orgChart1"/>
    <dgm:cxn modelId="{53EC91C5-4CCC-457F-99BF-54F2B2125DA3}" type="presParOf" srcId="{D887BA01-6B50-4A3D-814E-BFD972377BAC}" destId="{F7F2A5A8-01B3-44BA-880E-39F03CB0B34E}" srcOrd="0" destOrd="0" presId="urn:microsoft.com/office/officeart/2005/8/layout/orgChart1"/>
    <dgm:cxn modelId="{3AD64597-703C-485A-A19F-3CD55A1A84FA}" type="presParOf" srcId="{F7F2A5A8-01B3-44BA-880E-39F03CB0B34E}" destId="{8CDE34C0-07B3-4FE2-A1FE-736D760B3E65}" srcOrd="0" destOrd="0" presId="urn:microsoft.com/office/officeart/2005/8/layout/orgChart1"/>
    <dgm:cxn modelId="{31A5CF61-01CF-4BF4-B8FD-B516537B1E97}" type="presParOf" srcId="{F7F2A5A8-01B3-44BA-880E-39F03CB0B34E}" destId="{F667BDCB-F34E-4A48-8DE4-765480EBD1B4}" srcOrd="1" destOrd="0" presId="urn:microsoft.com/office/officeart/2005/8/layout/orgChart1"/>
    <dgm:cxn modelId="{C6513520-E8F0-4A38-A609-D04DE22785A7}" type="presParOf" srcId="{D887BA01-6B50-4A3D-814E-BFD972377BAC}" destId="{AC12EB1A-6630-4DC1-9E0F-9BC4B8746D74}" srcOrd="1" destOrd="0" presId="urn:microsoft.com/office/officeart/2005/8/layout/orgChart1"/>
    <dgm:cxn modelId="{F83A2D14-0BD2-4D9C-9B42-5C4B6CC6AE67}" type="presParOf" srcId="{D887BA01-6B50-4A3D-814E-BFD972377BAC}" destId="{E70A6C86-07BD-4532-BF22-B9811E3972F8}" srcOrd="2" destOrd="0" presId="urn:microsoft.com/office/officeart/2005/8/layout/orgChart1"/>
    <dgm:cxn modelId="{04488AC2-EF47-467C-A9C4-D0AF5B7174B8}" type="presParOf" srcId="{A38F1073-0904-4803-8996-8236EA091D3C}" destId="{9CA60A3B-C29F-4C91-95DC-3F0990335197}" srcOrd="2" destOrd="0" presId="urn:microsoft.com/office/officeart/2005/8/layout/orgChart1"/>
    <dgm:cxn modelId="{3E68BDE9-07A4-495E-8570-FDD1AE3B87B3}" type="presParOf" srcId="{A38F1073-0904-4803-8996-8236EA091D3C}" destId="{747E6148-24C6-44FD-BC63-020CC37F2925}" srcOrd="3" destOrd="0" presId="urn:microsoft.com/office/officeart/2005/8/layout/orgChart1"/>
    <dgm:cxn modelId="{87553BFF-240E-447F-BEFE-4CE5F6046D86}" type="presParOf" srcId="{747E6148-24C6-44FD-BC63-020CC37F2925}" destId="{37CBA139-7BD4-44B0-A422-5DD38D6ABC9E}" srcOrd="0" destOrd="0" presId="urn:microsoft.com/office/officeart/2005/8/layout/orgChart1"/>
    <dgm:cxn modelId="{99E6FDA2-AF43-4183-BBFE-60C4A1374DF0}" type="presParOf" srcId="{37CBA139-7BD4-44B0-A422-5DD38D6ABC9E}" destId="{DAA13BAD-EC83-43BD-BC40-99FB50902016}" srcOrd="0" destOrd="0" presId="urn:microsoft.com/office/officeart/2005/8/layout/orgChart1"/>
    <dgm:cxn modelId="{7DCD659C-3A10-48E7-B150-1FE0DFBF760B}" type="presParOf" srcId="{37CBA139-7BD4-44B0-A422-5DD38D6ABC9E}" destId="{A443BAA4-68EC-40AA-9521-D78DA3AC5B16}" srcOrd="1" destOrd="0" presId="urn:microsoft.com/office/officeart/2005/8/layout/orgChart1"/>
    <dgm:cxn modelId="{7A4D499B-6933-4822-B125-A24189654ED5}" type="presParOf" srcId="{747E6148-24C6-44FD-BC63-020CC37F2925}" destId="{B36EFC91-50D5-42B3-A525-54D55CC6B14B}" srcOrd="1" destOrd="0" presId="urn:microsoft.com/office/officeart/2005/8/layout/orgChart1"/>
    <dgm:cxn modelId="{93042C22-8025-4A5A-A5CC-D1C509C71736}" type="presParOf" srcId="{747E6148-24C6-44FD-BC63-020CC37F2925}" destId="{72169EEA-37F6-4346-8462-4A46212725BA}" srcOrd="2" destOrd="0" presId="urn:microsoft.com/office/officeart/2005/8/layout/orgChart1"/>
    <dgm:cxn modelId="{C1A138B9-6FD8-4CC7-B50F-6681879F84E0}" type="presParOf" srcId="{A38F1073-0904-4803-8996-8236EA091D3C}" destId="{EC1AD908-05E4-4041-885C-A76BC9E5F2FF}" srcOrd="4" destOrd="0" presId="urn:microsoft.com/office/officeart/2005/8/layout/orgChart1"/>
    <dgm:cxn modelId="{97CB0748-683D-4155-B103-EA21D1A9B0B0}" type="presParOf" srcId="{A38F1073-0904-4803-8996-8236EA091D3C}" destId="{5F7183AA-5B8C-4B54-B9FA-7F1719EC3C32}" srcOrd="5" destOrd="0" presId="urn:microsoft.com/office/officeart/2005/8/layout/orgChart1"/>
    <dgm:cxn modelId="{57924B71-7119-400D-8482-73C83A47B0CF}" type="presParOf" srcId="{5F7183AA-5B8C-4B54-B9FA-7F1719EC3C32}" destId="{031C67A3-D869-42B0-A636-0A5A9793C4C4}" srcOrd="0" destOrd="0" presId="urn:microsoft.com/office/officeart/2005/8/layout/orgChart1"/>
    <dgm:cxn modelId="{9A83E92E-5477-4594-A621-F0564CDFE425}" type="presParOf" srcId="{031C67A3-D869-42B0-A636-0A5A9793C4C4}" destId="{3319971B-5B25-443F-8542-96751B77B7DF}" srcOrd="0" destOrd="0" presId="urn:microsoft.com/office/officeart/2005/8/layout/orgChart1"/>
    <dgm:cxn modelId="{B00E06F6-0053-4048-8CD7-B1E8FC5E7BE4}" type="presParOf" srcId="{031C67A3-D869-42B0-A636-0A5A9793C4C4}" destId="{FFAF2C0E-BE24-4FF6-9E4C-EA7B04F09BBF}" srcOrd="1" destOrd="0" presId="urn:microsoft.com/office/officeart/2005/8/layout/orgChart1"/>
    <dgm:cxn modelId="{0690FF32-766C-42C1-A2F3-5329BE316882}" type="presParOf" srcId="{5F7183AA-5B8C-4B54-B9FA-7F1719EC3C32}" destId="{2A1375FB-1F60-4317-A3FB-C7773A2D6D59}" srcOrd="1" destOrd="0" presId="urn:microsoft.com/office/officeart/2005/8/layout/orgChart1"/>
    <dgm:cxn modelId="{D7B4C081-3C67-48B3-BC1B-2CAC6581F330}" type="presParOf" srcId="{5F7183AA-5B8C-4B54-B9FA-7F1719EC3C32}" destId="{2C0BDD0E-82FA-4533-BEB4-567DAE912348}" srcOrd="2" destOrd="0" presId="urn:microsoft.com/office/officeart/2005/8/layout/orgChart1"/>
    <dgm:cxn modelId="{7408DA77-3156-4711-BD44-C4C16AAD0AA0}" type="presParOf" srcId="{A38F1073-0904-4803-8996-8236EA091D3C}" destId="{26E6A01E-B422-431D-BD96-DC951017315C}" srcOrd="6" destOrd="0" presId="urn:microsoft.com/office/officeart/2005/8/layout/orgChart1"/>
    <dgm:cxn modelId="{E72597B4-49A9-41E5-9ACA-1C929105D19C}" type="presParOf" srcId="{A38F1073-0904-4803-8996-8236EA091D3C}" destId="{D60EDC6E-94C1-47B7-A5A0-1042B254CA18}" srcOrd="7" destOrd="0" presId="urn:microsoft.com/office/officeart/2005/8/layout/orgChart1"/>
    <dgm:cxn modelId="{D65D830F-E10D-4ED9-B5CA-D77433CCD8A1}" type="presParOf" srcId="{D60EDC6E-94C1-47B7-A5A0-1042B254CA18}" destId="{C56D26FD-F667-4DC7-BEF6-34B61A491CF9}" srcOrd="0" destOrd="0" presId="urn:microsoft.com/office/officeart/2005/8/layout/orgChart1"/>
    <dgm:cxn modelId="{4F37DF9B-3075-49B6-8D9D-504421C1A2A9}" type="presParOf" srcId="{C56D26FD-F667-4DC7-BEF6-34B61A491CF9}" destId="{854D2A6D-3021-42CE-9AE3-B720287D3D1B}" srcOrd="0" destOrd="0" presId="urn:microsoft.com/office/officeart/2005/8/layout/orgChart1"/>
    <dgm:cxn modelId="{377D56F2-74DE-4C9C-BBE8-9947D93BEA68}" type="presParOf" srcId="{C56D26FD-F667-4DC7-BEF6-34B61A491CF9}" destId="{1A12CEDD-B9CB-428A-BCA7-ED4830E16965}" srcOrd="1" destOrd="0" presId="urn:microsoft.com/office/officeart/2005/8/layout/orgChart1"/>
    <dgm:cxn modelId="{52E1F4D6-0849-4590-B4B5-4B172B8D762C}" type="presParOf" srcId="{D60EDC6E-94C1-47B7-A5A0-1042B254CA18}" destId="{ED1794A0-FEE5-41F0-A30C-8C4064387302}" srcOrd="1" destOrd="0" presId="urn:microsoft.com/office/officeart/2005/8/layout/orgChart1"/>
    <dgm:cxn modelId="{9E09BC8F-A02E-4232-AFA2-32073BB15596}" type="presParOf" srcId="{D60EDC6E-94C1-47B7-A5A0-1042B254CA18}" destId="{711C1FAC-BA13-4A39-ADEE-38B143AF860E}" srcOrd="2" destOrd="0" presId="urn:microsoft.com/office/officeart/2005/8/layout/orgChart1"/>
    <dgm:cxn modelId="{B21CB9C7-5377-4B22-AE44-A730E964E784}" type="presParOf" srcId="{52A9EB02-5207-4D29-BFA1-38C7BBE26171}" destId="{2AC7BE09-2D2E-46F0-8905-9A831A390B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4630E8-481A-4648-A618-F84C42CB08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DB5234A6-272B-42C4-9E61-2BFFFA287C1B}">
      <dgm:prSet/>
      <dgm:spPr/>
      <dgm:t>
        <a:bodyPr/>
        <a:lstStyle/>
        <a:p>
          <a:pPr rtl="0"/>
          <a:r>
            <a:rPr lang="zh-TW" dirty="0" smtClean="0"/>
            <a:t>紫光森林遊樂區</a:t>
          </a:r>
          <a:r>
            <a:rPr lang="en-US" dirty="0" smtClean="0"/>
            <a:t>-</a:t>
          </a:r>
          <a:br>
            <a:rPr lang="en-US" dirty="0" smtClean="0"/>
          </a:br>
          <a:r>
            <a:rPr lang="zh-TW" dirty="0" smtClean="0"/>
            <a:t>營造一個感動人心的夢想園地</a:t>
          </a:r>
          <a:r>
            <a:rPr lang="en-US" dirty="0" smtClean="0"/>
            <a:t>…</a:t>
          </a:r>
          <a:endParaRPr lang="zh-TW" dirty="0"/>
        </a:p>
      </dgm:t>
    </dgm:pt>
    <dgm:pt modelId="{D2E44043-E8E9-4E1D-8ADC-DC5E521572CC}" type="parTrans" cxnId="{DB2DC5C2-12F1-4B73-B191-C3C6D0646C4D}">
      <dgm:prSet/>
      <dgm:spPr/>
      <dgm:t>
        <a:bodyPr/>
        <a:lstStyle/>
        <a:p>
          <a:endParaRPr lang="zh-TW" altLang="en-US"/>
        </a:p>
      </dgm:t>
    </dgm:pt>
    <dgm:pt modelId="{52BD5566-382E-4C8C-ABEA-2590FF9BFF06}" type="sibTrans" cxnId="{DB2DC5C2-12F1-4B73-B191-C3C6D0646C4D}">
      <dgm:prSet/>
      <dgm:spPr/>
      <dgm:t>
        <a:bodyPr/>
        <a:lstStyle/>
        <a:p>
          <a:endParaRPr lang="zh-TW" altLang="en-US"/>
        </a:p>
      </dgm:t>
    </dgm:pt>
    <dgm:pt modelId="{AE054069-46A1-4543-BD09-B5FF13F5DB8D}" type="pres">
      <dgm:prSet presAssocID="{DC4630E8-481A-4648-A618-F84C42CB087D}" presName="linear" presStyleCnt="0">
        <dgm:presLayoutVars>
          <dgm:animLvl val="lvl"/>
          <dgm:resizeHandles val="exact"/>
        </dgm:presLayoutVars>
      </dgm:prSet>
      <dgm:spPr/>
      <dgm:t>
        <a:bodyPr/>
        <a:lstStyle/>
        <a:p>
          <a:endParaRPr lang="zh-TW" altLang="en-US"/>
        </a:p>
      </dgm:t>
    </dgm:pt>
    <dgm:pt modelId="{635AED99-B131-4B2B-AA13-DE0F8EA8CA08}" type="pres">
      <dgm:prSet presAssocID="{DB5234A6-272B-42C4-9E61-2BFFFA287C1B}" presName="parentText" presStyleLbl="node1" presStyleIdx="0" presStyleCnt="1">
        <dgm:presLayoutVars>
          <dgm:chMax val="0"/>
          <dgm:bulletEnabled val="1"/>
        </dgm:presLayoutVars>
      </dgm:prSet>
      <dgm:spPr/>
      <dgm:t>
        <a:bodyPr/>
        <a:lstStyle/>
        <a:p>
          <a:endParaRPr lang="zh-TW" altLang="en-US"/>
        </a:p>
      </dgm:t>
    </dgm:pt>
  </dgm:ptLst>
  <dgm:cxnLst>
    <dgm:cxn modelId="{DB2DC5C2-12F1-4B73-B191-C3C6D0646C4D}" srcId="{DC4630E8-481A-4648-A618-F84C42CB087D}" destId="{DB5234A6-272B-42C4-9E61-2BFFFA287C1B}" srcOrd="0" destOrd="0" parTransId="{D2E44043-E8E9-4E1D-8ADC-DC5E521572CC}" sibTransId="{52BD5566-382E-4C8C-ABEA-2590FF9BFF06}"/>
    <dgm:cxn modelId="{36C96A6F-5EF4-4CE0-A2F6-1F9A1B5401EB}" type="presOf" srcId="{DB5234A6-272B-42C4-9E61-2BFFFA287C1B}" destId="{635AED99-B131-4B2B-AA13-DE0F8EA8CA08}" srcOrd="0" destOrd="0" presId="urn:microsoft.com/office/officeart/2005/8/layout/vList2"/>
    <dgm:cxn modelId="{9869954B-99D7-4B73-BB8D-9B601AFE863F}" type="presOf" srcId="{DC4630E8-481A-4648-A618-F84C42CB087D}" destId="{AE054069-46A1-4543-BD09-B5FF13F5DB8D}" srcOrd="0" destOrd="0" presId="urn:microsoft.com/office/officeart/2005/8/layout/vList2"/>
    <dgm:cxn modelId="{D91784AD-FC5F-4016-A1CF-F53BAE2F9515}" type="presParOf" srcId="{AE054069-46A1-4543-BD09-B5FF13F5DB8D}" destId="{635AED99-B131-4B2B-AA13-DE0F8EA8CA0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E9DEF-5E47-49C5-98C4-95DB4DD3441B}">
      <dsp:nvSpPr>
        <dsp:cNvPr id="0" name=""/>
        <dsp:cNvSpPr/>
      </dsp:nvSpPr>
      <dsp:spPr>
        <a:xfrm>
          <a:off x="2277" y="425549"/>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休閒市</a:t>
          </a:r>
          <a:r>
            <a:rPr lang="zh-TW" altLang="en-US" sz="2800" kern="1200" dirty="0" smtClean="0"/>
            <a:t>值</a:t>
          </a:r>
          <a:r>
            <a:rPr lang="en-US" altLang="zh-TW" sz="2800" kern="1200" dirty="0" smtClean="0"/>
            <a:t/>
          </a:r>
          <a:br>
            <a:rPr lang="en-US" altLang="zh-TW" sz="2800" kern="1200" dirty="0" smtClean="0"/>
          </a:br>
          <a:r>
            <a:rPr lang="en-US" sz="2800" kern="1200" dirty="0" smtClean="0"/>
            <a:t>2000 </a:t>
          </a:r>
          <a:r>
            <a:rPr lang="zh-TW" sz="2800" kern="1200" dirty="0" smtClean="0"/>
            <a:t>億</a:t>
          </a:r>
          <a:endParaRPr lang="zh-TW" sz="2800" kern="1200" dirty="0"/>
        </a:p>
      </dsp:txBody>
      <dsp:txXfrm>
        <a:off x="2277" y="425549"/>
        <a:ext cx="1806475" cy="1083885"/>
      </dsp:txXfrm>
    </dsp:sp>
    <dsp:sp modelId="{D6EE425D-5FF6-4951-9DF4-EC7F7A0439B5}">
      <dsp:nvSpPr>
        <dsp:cNvPr id="0" name=""/>
        <dsp:cNvSpPr/>
      </dsp:nvSpPr>
      <dsp:spPr>
        <a:xfrm>
          <a:off x="1989400" y="425549"/>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週休二日</a:t>
          </a:r>
          <a:endParaRPr lang="zh-TW" sz="2800" kern="1200" dirty="0"/>
        </a:p>
      </dsp:txBody>
      <dsp:txXfrm>
        <a:off x="1989400" y="425549"/>
        <a:ext cx="1806475" cy="1083885"/>
      </dsp:txXfrm>
    </dsp:sp>
    <dsp:sp modelId="{90D85AFE-E35F-4114-8391-0AE544D26385}">
      <dsp:nvSpPr>
        <dsp:cNvPr id="0" name=""/>
        <dsp:cNvSpPr/>
      </dsp:nvSpPr>
      <dsp:spPr>
        <a:xfrm>
          <a:off x="3976523" y="425549"/>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政府輔導轉型</a:t>
          </a:r>
          <a:endParaRPr lang="zh-TW" sz="2800" kern="1200" dirty="0"/>
        </a:p>
      </dsp:txBody>
      <dsp:txXfrm>
        <a:off x="3976523" y="425549"/>
        <a:ext cx="1806475" cy="1083885"/>
      </dsp:txXfrm>
    </dsp:sp>
    <dsp:sp modelId="{A73CF09C-23E8-4045-8E60-FBD308AA91EB}">
      <dsp:nvSpPr>
        <dsp:cNvPr id="0" name=""/>
        <dsp:cNvSpPr/>
      </dsp:nvSpPr>
      <dsp:spPr>
        <a:xfrm>
          <a:off x="5963647" y="425549"/>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觀光本地化</a:t>
          </a:r>
          <a:endParaRPr lang="zh-TW" sz="2800" kern="1200" dirty="0"/>
        </a:p>
      </dsp:txBody>
      <dsp:txXfrm>
        <a:off x="5963647" y="425549"/>
        <a:ext cx="1806475" cy="1083885"/>
      </dsp:txXfrm>
    </dsp:sp>
    <dsp:sp modelId="{5047B5EF-AF60-4FCD-9DFE-4CAEB7EF46A9}">
      <dsp:nvSpPr>
        <dsp:cNvPr id="0" name=""/>
        <dsp:cNvSpPr/>
      </dsp:nvSpPr>
      <dsp:spPr>
        <a:xfrm>
          <a:off x="2277" y="1690082"/>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城鄉距離縮短</a:t>
          </a:r>
          <a:endParaRPr lang="zh-TW" sz="2800" kern="1200" dirty="0"/>
        </a:p>
      </dsp:txBody>
      <dsp:txXfrm>
        <a:off x="2277" y="1690082"/>
        <a:ext cx="1806475" cy="1083885"/>
      </dsp:txXfrm>
    </dsp:sp>
    <dsp:sp modelId="{282E624E-C7BF-4BEC-AF03-F7CAC72D4DD0}">
      <dsp:nvSpPr>
        <dsp:cNvPr id="0" name=""/>
        <dsp:cNvSpPr/>
      </dsp:nvSpPr>
      <dsp:spPr>
        <a:xfrm>
          <a:off x="1989400" y="1690082"/>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兩岸三通 </a:t>
          </a:r>
          <a:endParaRPr lang="zh-TW" sz="2800" kern="1200" dirty="0"/>
        </a:p>
      </dsp:txBody>
      <dsp:txXfrm>
        <a:off x="1989400" y="1690082"/>
        <a:ext cx="1806475" cy="1083885"/>
      </dsp:txXfrm>
    </dsp:sp>
    <dsp:sp modelId="{13782413-FCD5-48A7-AFF0-341BBCA6C8BA}">
      <dsp:nvSpPr>
        <dsp:cNvPr id="0" name=""/>
        <dsp:cNvSpPr/>
      </dsp:nvSpPr>
      <dsp:spPr>
        <a:xfrm>
          <a:off x="3976523" y="1690082"/>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財團資金進場</a:t>
          </a:r>
          <a:endParaRPr lang="zh-TW" sz="2800" kern="1200" dirty="0"/>
        </a:p>
      </dsp:txBody>
      <dsp:txXfrm>
        <a:off x="3976523" y="1690082"/>
        <a:ext cx="1806475" cy="1083885"/>
      </dsp:txXfrm>
    </dsp:sp>
    <dsp:sp modelId="{2AD886C0-3530-40D7-BA44-7DDEBF0E8B52}">
      <dsp:nvSpPr>
        <dsp:cNvPr id="0" name=""/>
        <dsp:cNvSpPr/>
      </dsp:nvSpPr>
      <dsp:spPr>
        <a:xfrm>
          <a:off x="5963647" y="1690082"/>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同類競爭增加</a:t>
          </a:r>
          <a:endParaRPr lang="zh-TW" sz="2800" kern="1200" dirty="0"/>
        </a:p>
      </dsp:txBody>
      <dsp:txXfrm>
        <a:off x="5963647" y="1690082"/>
        <a:ext cx="1806475" cy="1083885"/>
      </dsp:txXfrm>
    </dsp:sp>
    <dsp:sp modelId="{3B48EDCC-4F68-48EA-A244-7AB0A2AD2E88}">
      <dsp:nvSpPr>
        <dsp:cNvPr id="0" name=""/>
        <dsp:cNvSpPr/>
      </dsp:nvSpPr>
      <dsp:spPr>
        <a:xfrm>
          <a:off x="1989400" y="2954615"/>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休閒產業資源導</a:t>
          </a:r>
          <a:r>
            <a:rPr lang="zh-TW" altLang="en-US" sz="2800" kern="1200" dirty="0" smtClean="0"/>
            <a:t>向</a:t>
          </a:r>
          <a:r>
            <a:rPr lang="zh-TW" sz="2800" kern="1200" dirty="0" smtClean="0"/>
            <a:t> </a:t>
          </a:r>
          <a:endParaRPr lang="zh-TW" sz="2800" kern="1200" dirty="0"/>
        </a:p>
      </dsp:txBody>
      <dsp:txXfrm>
        <a:off x="1989400" y="2954615"/>
        <a:ext cx="1806475" cy="1083885"/>
      </dsp:txXfrm>
    </dsp:sp>
    <dsp:sp modelId="{FEDE61BF-C781-410A-B835-06863458A9EF}">
      <dsp:nvSpPr>
        <dsp:cNvPr id="0" name=""/>
        <dsp:cNvSpPr/>
      </dsp:nvSpPr>
      <dsp:spPr>
        <a:xfrm>
          <a:off x="3976523" y="2954615"/>
          <a:ext cx="1806475" cy="10838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sz="2800" kern="1200" dirty="0" smtClean="0"/>
            <a:t>戶外教學</a:t>
          </a:r>
          <a:endParaRPr lang="zh-TW" sz="2800" kern="1200" dirty="0"/>
        </a:p>
      </dsp:txBody>
      <dsp:txXfrm>
        <a:off x="3976523" y="2954615"/>
        <a:ext cx="1806475" cy="108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234B1-A0CA-4FBB-B733-D06BBD042F79}">
      <dsp:nvSpPr>
        <dsp:cNvPr id="0" name=""/>
        <dsp:cNvSpPr/>
      </dsp:nvSpPr>
      <dsp:spPr>
        <a:xfrm>
          <a:off x="2546985" y="55800"/>
          <a:ext cx="2678430" cy="267843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rtl="0">
            <a:lnSpc>
              <a:spcPct val="90000"/>
            </a:lnSpc>
            <a:spcBef>
              <a:spcPct val="0"/>
            </a:spcBef>
            <a:spcAft>
              <a:spcPct val="35000"/>
            </a:spcAft>
          </a:pPr>
          <a:r>
            <a:rPr lang="zh-TW" sz="3200" kern="1200" dirty="0" smtClean="0"/>
            <a:t>接近大自然</a:t>
          </a:r>
          <a:endParaRPr lang="zh-TW" sz="3200" kern="1200" dirty="0"/>
        </a:p>
      </dsp:txBody>
      <dsp:txXfrm>
        <a:off x="2904109" y="524525"/>
        <a:ext cx="1964182" cy="1205293"/>
      </dsp:txXfrm>
    </dsp:sp>
    <dsp:sp modelId="{654FD7B9-5DB5-48CA-8DD2-B22C8A11EC8D}">
      <dsp:nvSpPr>
        <dsp:cNvPr id="0" name=""/>
        <dsp:cNvSpPr/>
      </dsp:nvSpPr>
      <dsp:spPr>
        <a:xfrm>
          <a:off x="3513451" y="1729819"/>
          <a:ext cx="2678430" cy="267843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rtl="0">
            <a:lnSpc>
              <a:spcPct val="90000"/>
            </a:lnSpc>
            <a:spcBef>
              <a:spcPct val="0"/>
            </a:spcBef>
            <a:spcAft>
              <a:spcPct val="35000"/>
            </a:spcAft>
          </a:pPr>
          <a:r>
            <a:rPr lang="zh-TW" sz="3200" kern="1200" dirty="0" smtClean="0"/>
            <a:t>紓解工作壓力 </a:t>
          </a:r>
          <a:endParaRPr lang="zh-TW" sz="3200" kern="1200" dirty="0"/>
        </a:p>
      </dsp:txBody>
      <dsp:txXfrm>
        <a:off x="4332605" y="2421747"/>
        <a:ext cx="1607058" cy="1473136"/>
      </dsp:txXfrm>
    </dsp:sp>
    <dsp:sp modelId="{8ED665D6-2E0F-479B-8E8A-C2E4863458F7}">
      <dsp:nvSpPr>
        <dsp:cNvPr id="0" name=""/>
        <dsp:cNvSpPr/>
      </dsp:nvSpPr>
      <dsp:spPr>
        <a:xfrm>
          <a:off x="1580518" y="1729819"/>
          <a:ext cx="2678430" cy="267843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rtl="0">
            <a:lnSpc>
              <a:spcPct val="90000"/>
            </a:lnSpc>
            <a:spcBef>
              <a:spcPct val="0"/>
            </a:spcBef>
            <a:spcAft>
              <a:spcPct val="35000"/>
            </a:spcAft>
          </a:pPr>
          <a:r>
            <a:rPr lang="zh-TW" sz="3200" kern="1200" dirty="0" smtClean="0"/>
            <a:t>增加</a:t>
          </a:r>
          <a:r>
            <a:rPr lang="zh-TW" altLang="en-US" sz="3200" kern="1200" dirty="0" smtClean="0"/>
            <a:t>親友</a:t>
          </a:r>
          <a:r>
            <a:rPr lang="zh-TW" sz="3200" kern="1200" dirty="0" smtClean="0"/>
            <a:t>相處機會</a:t>
          </a:r>
          <a:endParaRPr lang="zh-TW" sz="3200" kern="1200" dirty="0"/>
        </a:p>
      </dsp:txBody>
      <dsp:txXfrm>
        <a:off x="1832737" y="2421747"/>
        <a:ext cx="1607058" cy="1473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65CB1-A568-4B29-AFAA-154D60C3555C}">
      <dsp:nvSpPr>
        <dsp:cNvPr id="0" name=""/>
        <dsp:cNvSpPr/>
      </dsp:nvSpPr>
      <dsp:spPr>
        <a:xfrm>
          <a:off x="1399115" y="723"/>
          <a:ext cx="892520" cy="8925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E9AEF2A-2C27-43F9-B508-1D68F2377EAA}">
      <dsp:nvSpPr>
        <dsp:cNvPr id="0" name=""/>
        <dsp:cNvSpPr/>
      </dsp:nvSpPr>
      <dsp:spPr>
        <a:xfrm>
          <a:off x="1845375" y="723"/>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8420" rIns="0" bIns="58420" numCol="1" spcCol="1270" anchor="ctr" anchorCtr="0">
          <a:noAutofit/>
        </a:bodyPr>
        <a:lstStyle/>
        <a:p>
          <a:pPr lvl="0" algn="l" defTabSz="2044700" rtl="0">
            <a:lnSpc>
              <a:spcPct val="90000"/>
            </a:lnSpc>
            <a:spcBef>
              <a:spcPct val="0"/>
            </a:spcBef>
            <a:spcAft>
              <a:spcPct val="35000"/>
            </a:spcAft>
          </a:pPr>
          <a:r>
            <a:rPr lang="zh-TW" sz="4600" kern="1200" smtClean="0"/>
            <a:t>具特色的園區造景</a:t>
          </a:r>
          <a:endParaRPr lang="zh-TW" sz="4600" kern="1200" dirty="0"/>
        </a:p>
      </dsp:txBody>
      <dsp:txXfrm>
        <a:off x="1845375" y="723"/>
        <a:ext cx="4761923" cy="892520"/>
      </dsp:txXfrm>
    </dsp:sp>
    <dsp:sp modelId="{BE5A4107-2A54-4158-812A-4A46A4EFFE17}">
      <dsp:nvSpPr>
        <dsp:cNvPr id="0" name=""/>
        <dsp:cNvSpPr/>
      </dsp:nvSpPr>
      <dsp:spPr>
        <a:xfrm>
          <a:off x="1399115" y="893244"/>
          <a:ext cx="892520" cy="8925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CE996CF-EB95-4B3D-A281-176BD87158CE}">
      <dsp:nvSpPr>
        <dsp:cNvPr id="0" name=""/>
        <dsp:cNvSpPr/>
      </dsp:nvSpPr>
      <dsp:spPr>
        <a:xfrm>
          <a:off x="1845375" y="893244"/>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8420" rIns="0" bIns="58420" numCol="1" spcCol="1270" anchor="ctr" anchorCtr="0">
          <a:noAutofit/>
        </a:bodyPr>
        <a:lstStyle/>
        <a:p>
          <a:pPr lvl="0" algn="l" defTabSz="2044700" rtl="0">
            <a:lnSpc>
              <a:spcPct val="90000"/>
            </a:lnSpc>
            <a:spcBef>
              <a:spcPct val="0"/>
            </a:spcBef>
            <a:spcAft>
              <a:spcPct val="35000"/>
            </a:spcAft>
          </a:pPr>
          <a:r>
            <a:rPr lang="zh-TW" sz="4600" kern="1200" smtClean="0"/>
            <a:t>服務品質</a:t>
          </a:r>
          <a:endParaRPr lang="zh-TW" sz="4600" kern="1200" dirty="0"/>
        </a:p>
      </dsp:txBody>
      <dsp:txXfrm>
        <a:off x="1845375" y="893244"/>
        <a:ext cx="4761923" cy="892520"/>
      </dsp:txXfrm>
    </dsp:sp>
    <dsp:sp modelId="{EFC764C1-1F63-4D76-BAFB-64329A263591}">
      <dsp:nvSpPr>
        <dsp:cNvPr id="0" name=""/>
        <dsp:cNvSpPr/>
      </dsp:nvSpPr>
      <dsp:spPr>
        <a:xfrm>
          <a:off x="1399115" y="1785764"/>
          <a:ext cx="892520" cy="8925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C316F63-74ED-4D93-B890-CCAF0945C927}">
      <dsp:nvSpPr>
        <dsp:cNvPr id="0" name=""/>
        <dsp:cNvSpPr/>
      </dsp:nvSpPr>
      <dsp:spPr>
        <a:xfrm>
          <a:off x="1845375" y="1785764"/>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8420" rIns="0" bIns="58420" numCol="1" spcCol="1270" anchor="ctr" anchorCtr="0">
          <a:noAutofit/>
        </a:bodyPr>
        <a:lstStyle/>
        <a:p>
          <a:pPr lvl="0" algn="l" defTabSz="2044700" rtl="0">
            <a:lnSpc>
              <a:spcPct val="90000"/>
            </a:lnSpc>
            <a:spcBef>
              <a:spcPct val="0"/>
            </a:spcBef>
            <a:spcAft>
              <a:spcPct val="35000"/>
            </a:spcAft>
          </a:pPr>
          <a:r>
            <a:rPr lang="zh-TW" sz="4600" kern="1200" smtClean="0"/>
            <a:t>餐廳的裝潢設計</a:t>
          </a:r>
          <a:endParaRPr lang="zh-TW" sz="4600" kern="1200" dirty="0"/>
        </a:p>
      </dsp:txBody>
      <dsp:txXfrm>
        <a:off x="1845375" y="1785764"/>
        <a:ext cx="4761923" cy="892520"/>
      </dsp:txXfrm>
    </dsp:sp>
    <dsp:sp modelId="{C6CE4757-4DE4-49EF-9ED2-4F79F53A14B6}">
      <dsp:nvSpPr>
        <dsp:cNvPr id="0" name=""/>
        <dsp:cNvSpPr/>
      </dsp:nvSpPr>
      <dsp:spPr>
        <a:xfrm>
          <a:off x="1399115" y="2678285"/>
          <a:ext cx="892520" cy="8925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87CF3B5-91C3-4BAF-9CC6-3B19B10ABD2A}">
      <dsp:nvSpPr>
        <dsp:cNvPr id="0" name=""/>
        <dsp:cNvSpPr/>
      </dsp:nvSpPr>
      <dsp:spPr>
        <a:xfrm>
          <a:off x="1845375" y="2678285"/>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8420" rIns="0" bIns="58420" numCol="1" spcCol="1270" anchor="ctr" anchorCtr="0">
          <a:noAutofit/>
        </a:bodyPr>
        <a:lstStyle/>
        <a:p>
          <a:pPr lvl="0" algn="l" defTabSz="2044700" rtl="0">
            <a:lnSpc>
              <a:spcPct val="90000"/>
            </a:lnSpc>
            <a:spcBef>
              <a:spcPct val="0"/>
            </a:spcBef>
            <a:spcAft>
              <a:spcPct val="35000"/>
            </a:spcAft>
          </a:pPr>
          <a:r>
            <a:rPr lang="zh-TW" sz="4600" kern="1200" smtClean="0"/>
            <a:t>獨特的餐點</a:t>
          </a:r>
          <a:endParaRPr lang="zh-TW" sz="4600" kern="1200" dirty="0"/>
        </a:p>
      </dsp:txBody>
      <dsp:txXfrm>
        <a:off x="1845375" y="2678285"/>
        <a:ext cx="4761923" cy="892520"/>
      </dsp:txXfrm>
    </dsp:sp>
    <dsp:sp modelId="{82846F21-42E9-49DE-B8B8-2553B6503206}">
      <dsp:nvSpPr>
        <dsp:cNvPr id="0" name=""/>
        <dsp:cNvSpPr/>
      </dsp:nvSpPr>
      <dsp:spPr>
        <a:xfrm>
          <a:off x="1399115" y="3570805"/>
          <a:ext cx="892520" cy="8925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2EBD0AF-C68A-43AC-AE6B-5BB29C70A0A1}">
      <dsp:nvSpPr>
        <dsp:cNvPr id="0" name=""/>
        <dsp:cNvSpPr/>
      </dsp:nvSpPr>
      <dsp:spPr>
        <a:xfrm>
          <a:off x="1845375" y="3570805"/>
          <a:ext cx="4761923" cy="89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8420" rIns="0" bIns="58420" numCol="1" spcCol="1270" anchor="ctr" anchorCtr="0">
          <a:noAutofit/>
        </a:bodyPr>
        <a:lstStyle/>
        <a:p>
          <a:pPr lvl="0" algn="l" defTabSz="2044700" rtl="0">
            <a:lnSpc>
              <a:spcPct val="90000"/>
            </a:lnSpc>
            <a:spcBef>
              <a:spcPct val="0"/>
            </a:spcBef>
            <a:spcAft>
              <a:spcPct val="35000"/>
            </a:spcAft>
          </a:pPr>
          <a:r>
            <a:rPr lang="zh-TW" sz="4600" kern="1200" smtClean="0"/>
            <a:t>活動的設計與安排</a:t>
          </a:r>
          <a:endParaRPr lang="zh-TW" sz="4600" kern="1200" dirty="0"/>
        </a:p>
      </dsp:txBody>
      <dsp:txXfrm>
        <a:off x="1845375" y="3570805"/>
        <a:ext cx="4761923" cy="892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B40A6-6A87-48A3-99A9-93892E79F868}">
      <dsp:nvSpPr>
        <dsp:cNvPr id="0" name=""/>
        <dsp:cNvSpPr/>
      </dsp:nvSpPr>
      <dsp:spPr>
        <a:xfrm>
          <a:off x="3662997" y="2008822"/>
          <a:ext cx="2455227" cy="2455227"/>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TW" sz="1800" kern="1200" dirty="0" smtClean="0"/>
            <a:t>親朋好友</a:t>
          </a:r>
          <a:endParaRPr lang="en-US" altLang="zh-TW" sz="1800" kern="1200" dirty="0" smtClean="0"/>
        </a:p>
        <a:p>
          <a:pPr lvl="0" algn="ctr" defTabSz="800100" rtl="0">
            <a:lnSpc>
              <a:spcPct val="90000"/>
            </a:lnSpc>
            <a:spcBef>
              <a:spcPct val="0"/>
            </a:spcBef>
            <a:spcAft>
              <a:spcPct val="35000"/>
            </a:spcAft>
          </a:pPr>
          <a:r>
            <a:rPr lang="zh-TW" sz="1800" kern="1200" dirty="0" smtClean="0"/>
            <a:t>介紹</a:t>
          </a:r>
          <a:endParaRPr lang="zh-TW" sz="1800" kern="1200" dirty="0"/>
        </a:p>
      </dsp:txBody>
      <dsp:txXfrm>
        <a:off x="4156607" y="2583947"/>
        <a:ext cx="1468007" cy="1262038"/>
      </dsp:txXfrm>
    </dsp:sp>
    <dsp:sp modelId="{22B2158B-87C5-45DB-89A0-4B83241EC59C}">
      <dsp:nvSpPr>
        <dsp:cNvPr id="0" name=""/>
        <dsp:cNvSpPr/>
      </dsp:nvSpPr>
      <dsp:spPr>
        <a:xfrm>
          <a:off x="2234501" y="1428496"/>
          <a:ext cx="1785620" cy="178562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TW" altLang="en-US" sz="1800" kern="1200" dirty="0" smtClean="0"/>
            <a:t>網路 </a:t>
          </a:r>
          <a:endParaRPr lang="zh-TW" altLang="en-US" sz="1800" kern="1200" dirty="0"/>
        </a:p>
      </dsp:txBody>
      <dsp:txXfrm>
        <a:off x="2684036" y="1880748"/>
        <a:ext cx="886550" cy="881116"/>
      </dsp:txXfrm>
    </dsp:sp>
    <dsp:sp modelId="{7B3EA2A5-E414-4FEA-8BB9-36478D4DF107}">
      <dsp:nvSpPr>
        <dsp:cNvPr id="0" name=""/>
        <dsp:cNvSpPr/>
      </dsp:nvSpPr>
      <dsp:spPr>
        <a:xfrm rot="20700000">
          <a:off x="3234630" y="196600"/>
          <a:ext cx="1749543" cy="174954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TW" sz="1800" kern="1200" dirty="0" smtClean="0"/>
            <a:t>大眾</a:t>
          </a:r>
          <a:endParaRPr lang="en-US" altLang="zh-TW" sz="1800" kern="1200" dirty="0" smtClean="0"/>
        </a:p>
        <a:p>
          <a:pPr lvl="0" algn="ctr" defTabSz="800100" rtl="0">
            <a:lnSpc>
              <a:spcPct val="90000"/>
            </a:lnSpc>
            <a:spcBef>
              <a:spcPct val="0"/>
            </a:spcBef>
            <a:spcAft>
              <a:spcPct val="35000"/>
            </a:spcAft>
          </a:pPr>
          <a:r>
            <a:rPr lang="zh-TW" sz="1800" kern="1200" dirty="0" smtClean="0"/>
            <a:t>媒體報導</a:t>
          </a:r>
          <a:endParaRPr lang="zh-TW" sz="1800" kern="1200" dirty="0"/>
        </a:p>
      </dsp:txBody>
      <dsp:txXfrm rot="-20700000">
        <a:off x="3618357" y="580326"/>
        <a:ext cx="982091" cy="982091"/>
      </dsp:txXfrm>
    </dsp:sp>
    <dsp:sp modelId="{DD962599-67FA-4ED2-879A-010EF2AAA796}">
      <dsp:nvSpPr>
        <dsp:cNvPr id="0" name=""/>
        <dsp:cNvSpPr/>
      </dsp:nvSpPr>
      <dsp:spPr>
        <a:xfrm>
          <a:off x="3477175" y="1636643"/>
          <a:ext cx="3142691" cy="3142691"/>
        </a:xfrm>
        <a:prstGeom prst="circularArrow">
          <a:avLst>
            <a:gd name="adj1" fmla="val 4687"/>
            <a:gd name="adj2" fmla="val 299029"/>
            <a:gd name="adj3" fmla="val 2522277"/>
            <a:gd name="adj4" fmla="val 1584817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997E5-8E18-46CE-8E38-70DDF07FA64D}">
      <dsp:nvSpPr>
        <dsp:cNvPr id="0" name=""/>
        <dsp:cNvSpPr/>
      </dsp:nvSpPr>
      <dsp:spPr>
        <a:xfrm>
          <a:off x="1918271" y="1032248"/>
          <a:ext cx="2283361" cy="228336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79621A-D0C0-4BDB-9B78-5E54EAFBBC69}">
      <dsp:nvSpPr>
        <dsp:cNvPr id="0" name=""/>
        <dsp:cNvSpPr/>
      </dsp:nvSpPr>
      <dsp:spPr>
        <a:xfrm>
          <a:off x="2829943" y="-187772"/>
          <a:ext cx="2461923" cy="2461923"/>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126BA-5DA7-4775-B591-1B7BEA881F44}">
      <dsp:nvSpPr>
        <dsp:cNvPr id="0" name=""/>
        <dsp:cNvSpPr/>
      </dsp:nvSpPr>
      <dsp:spPr>
        <a:xfrm>
          <a:off x="-5046945" y="-773216"/>
          <a:ext cx="6010483" cy="6010483"/>
        </a:xfrm>
        <a:prstGeom prst="blockArc">
          <a:avLst>
            <a:gd name="adj1" fmla="val 18900000"/>
            <a:gd name="adj2" fmla="val 2700000"/>
            <a:gd name="adj3" fmla="val 35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E92320-9298-4529-8BF2-C3D6A4E33603}">
      <dsp:nvSpPr>
        <dsp:cNvPr id="0" name=""/>
        <dsp:cNvSpPr/>
      </dsp:nvSpPr>
      <dsp:spPr>
        <a:xfrm>
          <a:off x="619709" y="446405"/>
          <a:ext cx="7091185" cy="8928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8668" tIns="73660" rIns="73660" bIns="73660" numCol="1" spcCol="1270" anchor="ctr" anchorCtr="0">
          <a:noAutofit/>
        </a:bodyPr>
        <a:lstStyle/>
        <a:p>
          <a:pPr lvl="0" algn="l" defTabSz="1289050" rtl="0">
            <a:lnSpc>
              <a:spcPct val="90000"/>
            </a:lnSpc>
            <a:spcBef>
              <a:spcPct val="0"/>
            </a:spcBef>
            <a:spcAft>
              <a:spcPct val="35000"/>
            </a:spcAft>
          </a:pPr>
          <a:r>
            <a:rPr lang="zh-TW" altLang="en-US" sz="2900" kern="1200" dirty="0" smtClean="0"/>
            <a:t>採分眾多元化的定點性消費需求</a:t>
          </a:r>
          <a:endParaRPr lang="zh-TW" sz="2900" kern="1200" dirty="0"/>
        </a:p>
      </dsp:txBody>
      <dsp:txXfrm>
        <a:off x="619709" y="446405"/>
        <a:ext cx="7091185" cy="892810"/>
      </dsp:txXfrm>
    </dsp:sp>
    <dsp:sp modelId="{8F9F9227-7C59-409F-BE6B-6A2F6074A21B}">
      <dsp:nvSpPr>
        <dsp:cNvPr id="0" name=""/>
        <dsp:cNvSpPr/>
      </dsp:nvSpPr>
      <dsp:spPr>
        <a:xfrm>
          <a:off x="61702" y="334803"/>
          <a:ext cx="1116012" cy="11160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86C9A1-6FBE-4DD8-931D-E0F4534BC257}">
      <dsp:nvSpPr>
        <dsp:cNvPr id="0" name=""/>
        <dsp:cNvSpPr/>
      </dsp:nvSpPr>
      <dsp:spPr>
        <a:xfrm>
          <a:off x="944245" y="1785620"/>
          <a:ext cx="6766649" cy="8928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8668" tIns="73660" rIns="73660" bIns="73660" numCol="1" spcCol="1270" anchor="ctr" anchorCtr="0">
          <a:noAutofit/>
        </a:bodyPr>
        <a:lstStyle/>
        <a:p>
          <a:pPr lvl="0" algn="l" defTabSz="1289050">
            <a:lnSpc>
              <a:spcPct val="90000"/>
            </a:lnSpc>
            <a:spcBef>
              <a:spcPct val="0"/>
            </a:spcBef>
            <a:spcAft>
              <a:spcPct val="35000"/>
            </a:spcAft>
          </a:pPr>
          <a:r>
            <a:rPr lang="zh-TW" altLang="en-US" sz="2900" kern="1200" dirty="0" smtClean="0"/>
            <a:t>感覺性</a:t>
          </a:r>
          <a:r>
            <a:rPr lang="en-US" altLang="zh-TW" sz="2900" kern="1200" dirty="0" smtClean="0"/>
            <a:t>~</a:t>
          </a:r>
          <a:r>
            <a:rPr lang="zh-TW" altLang="en-US" sz="2900" kern="1200" dirty="0" smtClean="0"/>
            <a:t>體驗式消費</a:t>
          </a:r>
          <a:r>
            <a:rPr lang="en-US" altLang="zh-TW" sz="2900" kern="1200" dirty="0" smtClean="0"/>
            <a:t>(</a:t>
          </a:r>
          <a:r>
            <a:rPr lang="zh-TW" altLang="en-US" sz="2900" kern="1200" dirty="0" smtClean="0"/>
            <a:t>新奢華主義</a:t>
          </a:r>
          <a:r>
            <a:rPr lang="en-US" altLang="zh-TW" sz="2900" kern="1200" dirty="0" smtClean="0"/>
            <a:t>)</a:t>
          </a:r>
          <a:r>
            <a:rPr lang="zh-TW" altLang="en-US" sz="2900" kern="1200" dirty="0" smtClean="0"/>
            <a:t>抬頭</a:t>
          </a:r>
        </a:p>
      </dsp:txBody>
      <dsp:txXfrm>
        <a:off x="944245" y="1785620"/>
        <a:ext cx="6766649" cy="892810"/>
      </dsp:txXfrm>
    </dsp:sp>
    <dsp:sp modelId="{14F8EE4F-FE61-46E9-BA0B-27EDF9DB4784}">
      <dsp:nvSpPr>
        <dsp:cNvPr id="0" name=""/>
        <dsp:cNvSpPr/>
      </dsp:nvSpPr>
      <dsp:spPr>
        <a:xfrm>
          <a:off x="386239" y="1674018"/>
          <a:ext cx="1116012" cy="11160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80B7AC-0A88-4405-8473-951AA642B229}">
      <dsp:nvSpPr>
        <dsp:cNvPr id="0" name=""/>
        <dsp:cNvSpPr/>
      </dsp:nvSpPr>
      <dsp:spPr>
        <a:xfrm>
          <a:off x="619709" y="3124835"/>
          <a:ext cx="7091185" cy="8928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8668" tIns="73660" rIns="73660" bIns="73660" numCol="1" spcCol="1270" anchor="ctr" anchorCtr="0">
          <a:noAutofit/>
        </a:bodyPr>
        <a:lstStyle/>
        <a:p>
          <a:pPr lvl="0" algn="l" defTabSz="1289050">
            <a:lnSpc>
              <a:spcPct val="90000"/>
            </a:lnSpc>
            <a:spcBef>
              <a:spcPct val="0"/>
            </a:spcBef>
            <a:spcAft>
              <a:spcPct val="35000"/>
            </a:spcAft>
          </a:pPr>
          <a:r>
            <a:rPr lang="zh-TW" altLang="en-US" sz="2900" kern="1200" dirty="0" smtClean="0"/>
            <a:t>旅遊資訊易取得</a:t>
          </a:r>
          <a:r>
            <a:rPr lang="en-US" altLang="zh-TW" sz="2900" kern="1200" dirty="0" smtClean="0"/>
            <a:t>,</a:t>
          </a:r>
          <a:r>
            <a:rPr lang="zh-TW" altLang="en-US" sz="2900" kern="1200" dirty="0" smtClean="0"/>
            <a:t>選擇更多樣化</a:t>
          </a:r>
        </a:p>
      </dsp:txBody>
      <dsp:txXfrm>
        <a:off x="619709" y="3124835"/>
        <a:ext cx="7091185" cy="892810"/>
      </dsp:txXfrm>
    </dsp:sp>
    <dsp:sp modelId="{51D6BD95-7219-4F46-BB18-AF1B61F7EC82}">
      <dsp:nvSpPr>
        <dsp:cNvPr id="0" name=""/>
        <dsp:cNvSpPr/>
      </dsp:nvSpPr>
      <dsp:spPr>
        <a:xfrm>
          <a:off x="61702" y="3013233"/>
          <a:ext cx="1116012" cy="11160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B03C3-6293-4FCD-A2BC-F68B2F9896BE}">
      <dsp:nvSpPr>
        <dsp:cNvPr id="0" name=""/>
        <dsp:cNvSpPr/>
      </dsp:nvSpPr>
      <dsp:spPr>
        <a:xfrm rot="16200000">
          <a:off x="827087" y="-827087"/>
          <a:ext cx="2232025" cy="38862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zh-TW" sz="2600" kern="1200" smtClean="0"/>
            <a:t>虛擬性</a:t>
          </a:r>
          <a:endParaRPr lang="zh-TW" sz="2600" kern="1200"/>
        </a:p>
      </dsp:txBody>
      <dsp:txXfrm rot="5400000">
        <a:off x="-1" y="1"/>
        <a:ext cx="3886200" cy="1674018"/>
      </dsp:txXfrm>
    </dsp:sp>
    <dsp:sp modelId="{6498D0F9-998C-4F15-A5FA-4A56A42EF1A5}">
      <dsp:nvSpPr>
        <dsp:cNvPr id="0" name=""/>
        <dsp:cNvSpPr/>
      </dsp:nvSpPr>
      <dsp:spPr>
        <a:xfrm>
          <a:off x="3886200" y="0"/>
          <a:ext cx="3886200" cy="2232025"/>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zh-TW" sz="2600" kern="1200" smtClean="0"/>
            <a:t>互動性</a:t>
          </a:r>
          <a:endParaRPr lang="zh-TW" sz="2600" kern="1200"/>
        </a:p>
      </dsp:txBody>
      <dsp:txXfrm>
        <a:off x="3886200" y="0"/>
        <a:ext cx="3886200" cy="1674018"/>
      </dsp:txXfrm>
    </dsp:sp>
    <dsp:sp modelId="{B53E0F57-CDE7-4220-BC2A-8BD289B91761}">
      <dsp:nvSpPr>
        <dsp:cNvPr id="0" name=""/>
        <dsp:cNvSpPr/>
      </dsp:nvSpPr>
      <dsp:spPr>
        <a:xfrm rot="10800000">
          <a:off x="0" y="2232025"/>
          <a:ext cx="3886200" cy="2232025"/>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zh-TW" sz="2600" kern="1200" smtClean="0"/>
            <a:t>異質性</a:t>
          </a:r>
          <a:endParaRPr lang="zh-TW" sz="2600" kern="1200"/>
        </a:p>
      </dsp:txBody>
      <dsp:txXfrm rot="10800000">
        <a:off x="0" y="2790031"/>
        <a:ext cx="3886200" cy="1674018"/>
      </dsp:txXfrm>
    </dsp:sp>
    <dsp:sp modelId="{6632D34E-7BE0-4727-B3E5-66C4D482BE4D}">
      <dsp:nvSpPr>
        <dsp:cNvPr id="0" name=""/>
        <dsp:cNvSpPr/>
      </dsp:nvSpPr>
      <dsp:spPr>
        <a:xfrm rot="5400000">
          <a:off x="4713287" y="1404937"/>
          <a:ext cx="2232025" cy="38862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zh-TW" sz="2600" kern="1200" smtClean="0"/>
            <a:t>即時性</a:t>
          </a:r>
          <a:r>
            <a:rPr lang="en-US" sz="2600" kern="1200" smtClean="0"/>
            <a:t>(</a:t>
          </a:r>
          <a:r>
            <a:rPr lang="zh-TW" sz="2600" kern="1200" smtClean="0"/>
            <a:t>時間性</a:t>
          </a:r>
          <a:r>
            <a:rPr lang="en-US" sz="2600" kern="1200" smtClean="0"/>
            <a:t>)</a:t>
          </a:r>
          <a:r>
            <a:rPr lang="zh-TW" sz="2600" kern="1200" smtClean="0"/>
            <a:t> </a:t>
          </a:r>
          <a:endParaRPr lang="zh-TW" sz="2600" kern="1200"/>
        </a:p>
      </dsp:txBody>
      <dsp:txXfrm rot="-5400000">
        <a:off x="3886199" y="2790031"/>
        <a:ext cx="3886200" cy="1674018"/>
      </dsp:txXfrm>
    </dsp:sp>
    <dsp:sp modelId="{7978A7BA-CACE-4BF4-BCF8-B1A753DB1037}">
      <dsp:nvSpPr>
        <dsp:cNvPr id="0" name=""/>
        <dsp:cNvSpPr/>
      </dsp:nvSpPr>
      <dsp:spPr>
        <a:xfrm>
          <a:off x="2720340" y="1674018"/>
          <a:ext cx="2331720" cy="1116012"/>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zh-TW" sz="2600" kern="1200" dirty="0" smtClean="0"/>
            <a:t>服務業</a:t>
          </a:r>
          <a:r>
            <a:rPr lang="en-US" altLang="zh-TW" sz="2600" kern="1200" dirty="0" smtClean="0"/>
            <a:t/>
          </a:r>
          <a:br>
            <a:rPr lang="en-US" altLang="zh-TW" sz="2600" kern="1200" dirty="0" smtClean="0"/>
          </a:br>
          <a:r>
            <a:rPr lang="zh-TW" sz="2600" kern="1200" dirty="0" smtClean="0"/>
            <a:t>四大特性</a:t>
          </a:r>
          <a:endParaRPr lang="zh-TW" sz="2600" kern="1200" dirty="0"/>
        </a:p>
      </dsp:txBody>
      <dsp:txXfrm>
        <a:off x="2774819" y="1728497"/>
        <a:ext cx="2222762" cy="10070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6A01E-B422-431D-BD96-DC951017315C}">
      <dsp:nvSpPr>
        <dsp:cNvPr id="0" name=""/>
        <dsp:cNvSpPr/>
      </dsp:nvSpPr>
      <dsp:spPr>
        <a:xfrm>
          <a:off x="4177506" y="2530900"/>
          <a:ext cx="3271848" cy="378561"/>
        </a:xfrm>
        <a:custGeom>
          <a:avLst/>
          <a:gdLst/>
          <a:ahLst/>
          <a:cxnLst/>
          <a:rect l="0" t="0" r="0" b="0"/>
          <a:pathLst>
            <a:path>
              <a:moveTo>
                <a:pt x="0" y="0"/>
              </a:moveTo>
              <a:lnTo>
                <a:pt x="0" y="189280"/>
              </a:lnTo>
              <a:lnTo>
                <a:pt x="3271848" y="189280"/>
              </a:lnTo>
              <a:lnTo>
                <a:pt x="3271848" y="3785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1AD908-05E4-4041-885C-A76BC9E5F2FF}">
      <dsp:nvSpPr>
        <dsp:cNvPr id="0" name=""/>
        <dsp:cNvSpPr/>
      </dsp:nvSpPr>
      <dsp:spPr>
        <a:xfrm>
          <a:off x="4177506" y="2530900"/>
          <a:ext cx="1090616" cy="378561"/>
        </a:xfrm>
        <a:custGeom>
          <a:avLst/>
          <a:gdLst/>
          <a:ahLst/>
          <a:cxnLst/>
          <a:rect l="0" t="0" r="0" b="0"/>
          <a:pathLst>
            <a:path>
              <a:moveTo>
                <a:pt x="0" y="0"/>
              </a:moveTo>
              <a:lnTo>
                <a:pt x="0" y="189280"/>
              </a:lnTo>
              <a:lnTo>
                <a:pt x="1090616" y="189280"/>
              </a:lnTo>
              <a:lnTo>
                <a:pt x="1090616" y="3785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60A3B-C29F-4C91-95DC-3F0990335197}">
      <dsp:nvSpPr>
        <dsp:cNvPr id="0" name=""/>
        <dsp:cNvSpPr/>
      </dsp:nvSpPr>
      <dsp:spPr>
        <a:xfrm>
          <a:off x="3086890" y="2530900"/>
          <a:ext cx="1090616" cy="378561"/>
        </a:xfrm>
        <a:custGeom>
          <a:avLst/>
          <a:gdLst/>
          <a:ahLst/>
          <a:cxnLst/>
          <a:rect l="0" t="0" r="0" b="0"/>
          <a:pathLst>
            <a:path>
              <a:moveTo>
                <a:pt x="1090616" y="0"/>
              </a:moveTo>
              <a:lnTo>
                <a:pt x="1090616" y="189280"/>
              </a:lnTo>
              <a:lnTo>
                <a:pt x="0" y="189280"/>
              </a:lnTo>
              <a:lnTo>
                <a:pt x="0" y="3785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7F3B54-970B-4EB1-9869-FB6460B39BF8}">
      <dsp:nvSpPr>
        <dsp:cNvPr id="0" name=""/>
        <dsp:cNvSpPr/>
      </dsp:nvSpPr>
      <dsp:spPr>
        <a:xfrm>
          <a:off x="905657" y="2530900"/>
          <a:ext cx="3271848" cy="378561"/>
        </a:xfrm>
        <a:custGeom>
          <a:avLst/>
          <a:gdLst/>
          <a:ahLst/>
          <a:cxnLst/>
          <a:rect l="0" t="0" r="0" b="0"/>
          <a:pathLst>
            <a:path>
              <a:moveTo>
                <a:pt x="3271848" y="0"/>
              </a:moveTo>
              <a:lnTo>
                <a:pt x="3271848" y="189280"/>
              </a:lnTo>
              <a:lnTo>
                <a:pt x="0" y="189280"/>
              </a:lnTo>
              <a:lnTo>
                <a:pt x="0" y="3785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A7387-7457-4052-BCF3-61E08AE2B709}">
      <dsp:nvSpPr>
        <dsp:cNvPr id="0" name=""/>
        <dsp:cNvSpPr/>
      </dsp:nvSpPr>
      <dsp:spPr>
        <a:xfrm>
          <a:off x="3276170" y="1629565"/>
          <a:ext cx="1802671" cy="9013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rtl="0" eaLnBrk="1" latinLnBrk="0">
            <a:lnSpc>
              <a:spcPct val="90000"/>
            </a:lnSpc>
            <a:spcBef>
              <a:spcPct val="0"/>
            </a:spcBef>
            <a:spcAft>
              <a:spcPct val="35000"/>
            </a:spcAft>
          </a:pPr>
          <a:r>
            <a:rPr lang="zh-TW" altLang="en-US" sz="500" kern="1200" dirty="0" smtClean="0"/>
            <a:t>紫光森林遊樂區</a:t>
          </a:r>
        </a:p>
      </dsp:txBody>
      <dsp:txXfrm>
        <a:off x="3276170" y="1629565"/>
        <a:ext cx="1802671" cy="901335"/>
      </dsp:txXfrm>
    </dsp:sp>
    <dsp:sp modelId="{8CDE34C0-07B3-4FE2-A1FE-736D760B3E65}">
      <dsp:nvSpPr>
        <dsp:cNvPr id="0" name=""/>
        <dsp:cNvSpPr/>
      </dsp:nvSpPr>
      <dsp:spPr>
        <a:xfrm>
          <a:off x="4321" y="2909462"/>
          <a:ext cx="1802671" cy="9013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rtl="0" eaLnBrk="1" latinLnBrk="0">
            <a:lnSpc>
              <a:spcPct val="90000"/>
            </a:lnSpc>
            <a:spcBef>
              <a:spcPct val="0"/>
            </a:spcBef>
            <a:spcAft>
              <a:spcPct val="35000"/>
            </a:spcAft>
          </a:pPr>
          <a:r>
            <a:rPr lang="zh-TW" altLang="en-US" sz="500" kern="1200" dirty="0" smtClean="0"/>
            <a:t>優勢</a:t>
          </a:r>
          <a:r>
            <a:rPr lang="en-US" altLang="zh-TW" sz="500" kern="1200" dirty="0" smtClean="0"/>
            <a:t>:</a:t>
          </a:r>
        </a:p>
        <a:p>
          <a:pPr lvl="0" algn="ctr" defTabSz="222250" rtl="0" eaLnBrk="1" latinLnBrk="0">
            <a:lnSpc>
              <a:spcPct val="90000"/>
            </a:lnSpc>
            <a:spcBef>
              <a:spcPct val="0"/>
            </a:spcBef>
            <a:spcAft>
              <a:spcPct val="35000"/>
            </a:spcAft>
          </a:pPr>
          <a:r>
            <a:rPr lang="en-US" altLang="zh-TW" sz="500" kern="1200" dirty="0" smtClean="0"/>
            <a:t> </a:t>
          </a:r>
          <a:r>
            <a:rPr lang="zh-TW" altLang="en-US" sz="500" kern="1200" dirty="0" smtClean="0"/>
            <a:t>知名度</a:t>
          </a:r>
        </a:p>
        <a:p>
          <a:pPr lvl="0" algn="ctr" defTabSz="222250" rtl="0" eaLnBrk="1" latinLnBrk="0">
            <a:lnSpc>
              <a:spcPct val="90000"/>
            </a:lnSpc>
            <a:spcBef>
              <a:spcPct val="0"/>
            </a:spcBef>
            <a:spcAft>
              <a:spcPct val="35000"/>
            </a:spcAft>
          </a:pPr>
          <a:r>
            <a:rPr lang="zh-TW" altLang="en-US" sz="500" kern="1200" dirty="0" smtClean="0"/>
            <a:t> 親切的服務</a:t>
          </a:r>
        </a:p>
        <a:p>
          <a:pPr lvl="0" algn="ctr" defTabSz="222250" rtl="0" eaLnBrk="1" latinLnBrk="0">
            <a:lnSpc>
              <a:spcPct val="90000"/>
            </a:lnSpc>
            <a:spcBef>
              <a:spcPct val="0"/>
            </a:spcBef>
            <a:spcAft>
              <a:spcPct val="35000"/>
            </a:spcAft>
          </a:pPr>
          <a:r>
            <a:rPr lang="zh-TW" altLang="en-US" sz="500" kern="1200" dirty="0" smtClean="0"/>
            <a:t> 快樂的氣氛</a:t>
          </a:r>
        </a:p>
        <a:p>
          <a:pPr lvl="0" algn="ctr" defTabSz="222250" rtl="0" eaLnBrk="1" latinLnBrk="0">
            <a:lnSpc>
              <a:spcPct val="90000"/>
            </a:lnSpc>
            <a:spcBef>
              <a:spcPct val="0"/>
            </a:spcBef>
            <a:spcAft>
              <a:spcPct val="35000"/>
            </a:spcAft>
          </a:pPr>
          <a:r>
            <a:rPr lang="zh-TW" altLang="en-US" sz="500" kern="1200" dirty="0" smtClean="0"/>
            <a:t> 創意</a:t>
          </a:r>
          <a:r>
            <a:rPr lang="en-US" altLang="zh-TW" sz="500" kern="1200" dirty="0" smtClean="0"/>
            <a:t>(</a:t>
          </a:r>
          <a:r>
            <a:rPr lang="zh-TW" altLang="en-US" sz="500" kern="1200" dirty="0" smtClean="0"/>
            <a:t>行銷</a:t>
          </a:r>
          <a:r>
            <a:rPr lang="en-US" altLang="zh-TW" sz="500" kern="1200" dirty="0" smtClean="0"/>
            <a:t>)</a:t>
          </a:r>
        </a:p>
        <a:p>
          <a:pPr lvl="0" algn="ctr" defTabSz="222250" rtl="0" eaLnBrk="1" latinLnBrk="0">
            <a:lnSpc>
              <a:spcPct val="90000"/>
            </a:lnSpc>
            <a:spcBef>
              <a:spcPct val="0"/>
            </a:spcBef>
            <a:spcAft>
              <a:spcPct val="35000"/>
            </a:spcAft>
          </a:pPr>
          <a:r>
            <a:rPr lang="en-US" altLang="zh-TW" sz="500" kern="1200" dirty="0" smtClean="0"/>
            <a:t> </a:t>
          </a:r>
          <a:r>
            <a:rPr lang="zh-TW" altLang="en-US" sz="500" kern="1200" dirty="0" smtClean="0"/>
            <a:t>有主題，風格明顯</a:t>
          </a:r>
        </a:p>
        <a:p>
          <a:pPr lvl="0" algn="ctr" defTabSz="222250" rtl="0" eaLnBrk="1" latinLnBrk="0">
            <a:lnSpc>
              <a:spcPct val="90000"/>
            </a:lnSpc>
            <a:spcBef>
              <a:spcPct val="0"/>
            </a:spcBef>
            <a:spcAft>
              <a:spcPct val="35000"/>
            </a:spcAft>
          </a:pPr>
          <a:r>
            <a:rPr lang="zh-TW" altLang="en-US" sz="500" kern="1200" dirty="0" smtClean="0"/>
            <a:t> 客戶滿意</a:t>
          </a:r>
        </a:p>
        <a:p>
          <a:pPr lvl="0" algn="ctr" defTabSz="222250" rtl="0" eaLnBrk="1" latinLnBrk="0">
            <a:lnSpc>
              <a:spcPct val="90000"/>
            </a:lnSpc>
            <a:spcBef>
              <a:spcPct val="0"/>
            </a:spcBef>
            <a:spcAft>
              <a:spcPct val="35000"/>
            </a:spcAft>
          </a:pPr>
          <a:r>
            <a:rPr lang="zh-TW" altLang="en-US" sz="500" kern="1200" dirty="0" smtClean="0"/>
            <a:t> 環境美</a:t>
          </a:r>
        </a:p>
        <a:p>
          <a:pPr lvl="0" algn="ctr" defTabSz="222250" rtl="0" eaLnBrk="1" latinLnBrk="0">
            <a:lnSpc>
              <a:spcPct val="90000"/>
            </a:lnSpc>
            <a:spcBef>
              <a:spcPct val="0"/>
            </a:spcBef>
            <a:spcAft>
              <a:spcPct val="35000"/>
            </a:spcAft>
          </a:pPr>
          <a:r>
            <a:rPr lang="zh-TW" altLang="en-US" sz="500" kern="1200" dirty="0" smtClean="0"/>
            <a:t> 客戶忠誠度高</a:t>
          </a:r>
        </a:p>
        <a:p>
          <a:pPr lvl="0" algn="ctr" defTabSz="222250" rtl="0" eaLnBrk="1" latinLnBrk="0">
            <a:lnSpc>
              <a:spcPct val="90000"/>
            </a:lnSpc>
            <a:spcBef>
              <a:spcPct val="0"/>
            </a:spcBef>
            <a:spcAft>
              <a:spcPct val="35000"/>
            </a:spcAft>
          </a:pPr>
          <a:r>
            <a:rPr lang="zh-TW" altLang="en-US" sz="500" kern="1200" dirty="0" smtClean="0"/>
            <a:t> 媒體關係佳</a:t>
          </a:r>
        </a:p>
        <a:p>
          <a:pPr lvl="0" algn="ctr" defTabSz="222250" rtl="0" eaLnBrk="1" latinLnBrk="0">
            <a:lnSpc>
              <a:spcPct val="90000"/>
            </a:lnSpc>
            <a:spcBef>
              <a:spcPct val="0"/>
            </a:spcBef>
            <a:spcAft>
              <a:spcPct val="35000"/>
            </a:spcAft>
          </a:pPr>
          <a:r>
            <a:rPr lang="zh-TW" altLang="en-US" sz="500" kern="1200" dirty="0" smtClean="0"/>
            <a:t> 傳奇故事</a:t>
          </a:r>
        </a:p>
        <a:p>
          <a:pPr lvl="0" algn="ctr" defTabSz="222250" rtl="0" eaLnBrk="1" latinLnBrk="0">
            <a:lnSpc>
              <a:spcPct val="90000"/>
            </a:lnSpc>
            <a:spcBef>
              <a:spcPct val="0"/>
            </a:spcBef>
            <a:spcAft>
              <a:spcPct val="35000"/>
            </a:spcAft>
          </a:pPr>
          <a:r>
            <a:rPr lang="zh-TW" altLang="en-US" sz="500" kern="1200" dirty="0" smtClean="0"/>
            <a:t> 快樂的員工</a:t>
          </a:r>
        </a:p>
        <a:p>
          <a:pPr lvl="0" algn="ctr" defTabSz="222250" rtl="0" eaLnBrk="1" latinLnBrk="0">
            <a:lnSpc>
              <a:spcPct val="90000"/>
            </a:lnSpc>
            <a:spcBef>
              <a:spcPct val="0"/>
            </a:spcBef>
            <a:spcAft>
              <a:spcPct val="35000"/>
            </a:spcAft>
          </a:pPr>
          <a:r>
            <a:rPr lang="zh-TW" altLang="en-US" sz="500" kern="1200" dirty="0" smtClean="0"/>
            <a:t> 香草專業</a:t>
          </a:r>
        </a:p>
        <a:p>
          <a:pPr lvl="0" algn="ctr" defTabSz="222250" rtl="0" eaLnBrk="1" latinLnBrk="0">
            <a:lnSpc>
              <a:spcPct val="90000"/>
            </a:lnSpc>
            <a:spcBef>
              <a:spcPct val="0"/>
            </a:spcBef>
            <a:spcAft>
              <a:spcPct val="35000"/>
            </a:spcAft>
          </a:pPr>
          <a:r>
            <a:rPr lang="zh-TW" altLang="en-US" sz="500" kern="1200" dirty="0" smtClean="0"/>
            <a:t> 品牌認知度</a:t>
          </a:r>
        </a:p>
        <a:p>
          <a:pPr lvl="0" algn="ctr" defTabSz="222250" rtl="0" eaLnBrk="1" latinLnBrk="0">
            <a:lnSpc>
              <a:spcPct val="90000"/>
            </a:lnSpc>
            <a:spcBef>
              <a:spcPct val="0"/>
            </a:spcBef>
            <a:spcAft>
              <a:spcPct val="35000"/>
            </a:spcAft>
          </a:pPr>
          <a:r>
            <a:rPr lang="zh-TW" altLang="en-US" sz="500" kern="1200" dirty="0" smtClean="0"/>
            <a:t> 景觀</a:t>
          </a:r>
          <a:r>
            <a:rPr lang="en-US" altLang="zh-TW" sz="500" kern="1200" dirty="0" smtClean="0"/>
            <a:t>/</a:t>
          </a:r>
          <a:r>
            <a:rPr lang="zh-TW" altLang="en-US" sz="500" kern="1200" dirty="0" smtClean="0"/>
            <a:t>設施佳</a:t>
          </a:r>
        </a:p>
        <a:p>
          <a:pPr lvl="0" algn="ctr" defTabSz="222250" rtl="0" eaLnBrk="1" latinLnBrk="0">
            <a:lnSpc>
              <a:spcPct val="90000"/>
            </a:lnSpc>
            <a:spcBef>
              <a:spcPct val="0"/>
            </a:spcBef>
            <a:spcAft>
              <a:spcPct val="35000"/>
            </a:spcAft>
          </a:pPr>
          <a:r>
            <a:rPr lang="zh-TW" altLang="en-US" sz="500" kern="1200" dirty="0" smtClean="0"/>
            <a:t> 早進入休閒產業</a:t>
          </a:r>
        </a:p>
        <a:p>
          <a:pPr lvl="0" algn="ctr" defTabSz="222250" rtl="0" eaLnBrk="1" latinLnBrk="0">
            <a:lnSpc>
              <a:spcPct val="90000"/>
            </a:lnSpc>
            <a:spcBef>
              <a:spcPct val="0"/>
            </a:spcBef>
            <a:spcAft>
              <a:spcPct val="35000"/>
            </a:spcAft>
          </a:pPr>
          <a:r>
            <a:rPr lang="zh-TW" altLang="en-US" sz="500" kern="1200" dirty="0" smtClean="0"/>
            <a:t> 創業的精神</a:t>
          </a:r>
        </a:p>
      </dsp:txBody>
      <dsp:txXfrm>
        <a:off x="4321" y="2909462"/>
        <a:ext cx="1802671" cy="901335"/>
      </dsp:txXfrm>
    </dsp:sp>
    <dsp:sp modelId="{DAA13BAD-EC83-43BD-BC40-99FB50902016}">
      <dsp:nvSpPr>
        <dsp:cNvPr id="0" name=""/>
        <dsp:cNvSpPr/>
      </dsp:nvSpPr>
      <dsp:spPr>
        <a:xfrm>
          <a:off x="2185554" y="2909462"/>
          <a:ext cx="1802671" cy="9013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rtl="0" eaLnBrk="1" latinLnBrk="0">
            <a:lnSpc>
              <a:spcPct val="90000"/>
            </a:lnSpc>
            <a:spcBef>
              <a:spcPct val="0"/>
            </a:spcBef>
            <a:spcAft>
              <a:spcPct val="35000"/>
            </a:spcAft>
          </a:pPr>
          <a:r>
            <a:rPr lang="zh-TW" altLang="en-US" sz="500" kern="1200" dirty="0" smtClean="0"/>
            <a:t>弱勢</a:t>
          </a:r>
          <a:r>
            <a:rPr lang="en-US" altLang="zh-TW" sz="500" kern="1200" dirty="0" smtClean="0"/>
            <a:t>:</a:t>
          </a:r>
        </a:p>
        <a:p>
          <a:pPr lvl="0" algn="ctr" defTabSz="222250" rtl="0" eaLnBrk="1" latinLnBrk="0">
            <a:lnSpc>
              <a:spcPct val="90000"/>
            </a:lnSpc>
            <a:spcBef>
              <a:spcPct val="0"/>
            </a:spcBef>
            <a:spcAft>
              <a:spcPct val="35000"/>
            </a:spcAft>
          </a:pPr>
          <a:r>
            <a:rPr lang="zh-TW" altLang="en-US" sz="500" kern="1200" dirty="0" smtClean="0"/>
            <a:t>企業精神認知不同</a:t>
          </a:r>
        </a:p>
        <a:p>
          <a:pPr lvl="0" algn="ctr" defTabSz="222250" rtl="0" eaLnBrk="1" latinLnBrk="0">
            <a:lnSpc>
              <a:spcPct val="90000"/>
            </a:lnSpc>
            <a:spcBef>
              <a:spcPct val="0"/>
            </a:spcBef>
            <a:spcAft>
              <a:spcPct val="35000"/>
            </a:spcAft>
          </a:pPr>
          <a:r>
            <a:rPr lang="zh-TW" altLang="en-US" sz="500" kern="1200" dirty="0" smtClean="0"/>
            <a:t> 教育訓練不夠</a:t>
          </a:r>
        </a:p>
        <a:p>
          <a:pPr lvl="0" algn="ctr" defTabSz="222250" rtl="0" eaLnBrk="1" latinLnBrk="0">
            <a:lnSpc>
              <a:spcPct val="90000"/>
            </a:lnSpc>
            <a:spcBef>
              <a:spcPct val="0"/>
            </a:spcBef>
            <a:spcAft>
              <a:spcPct val="35000"/>
            </a:spcAft>
          </a:pPr>
          <a:r>
            <a:rPr lang="zh-TW" altLang="en-US" sz="500" kern="1200" dirty="0" smtClean="0"/>
            <a:t>  人員流動率高</a:t>
          </a:r>
        </a:p>
        <a:p>
          <a:pPr lvl="0" algn="ctr" defTabSz="222250" rtl="0" eaLnBrk="1" latinLnBrk="0">
            <a:lnSpc>
              <a:spcPct val="90000"/>
            </a:lnSpc>
            <a:spcBef>
              <a:spcPct val="0"/>
            </a:spcBef>
            <a:spcAft>
              <a:spcPct val="35000"/>
            </a:spcAft>
          </a:pPr>
          <a:r>
            <a:rPr lang="zh-TW" altLang="en-US" sz="500" kern="1200" dirty="0" smtClean="0"/>
            <a:t> 人員招募不易</a:t>
          </a:r>
        </a:p>
        <a:p>
          <a:pPr lvl="0" algn="ctr" defTabSz="222250" rtl="0" eaLnBrk="1" latinLnBrk="0">
            <a:lnSpc>
              <a:spcPct val="90000"/>
            </a:lnSpc>
            <a:spcBef>
              <a:spcPct val="0"/>
            </a:spcBef>
            <a:spcAft>
              <a:spcPct val="35000"/>
            </a:spcAft>
          </a:pPr>
          <a:r>
            <a:rPr lang="zh-TW" altLang="en-US" sz="500" kern="1200" dirty="0" smtClean="0"/>
            <a:t> 現場執行力</a:t>
          </a:r>
          <a:r>
            <a:rPr lang="en-US" altLang="zh-TW" sz="500" kern="1200" dirty="0" smtClean="0"/>
            <a:t>/</a:t>
          </a:r>
          <a:r>
            <a:rPr lang="zh-TW" altLang="en-US" sz="500" kern="1200" dirty="0" smtClean="0"/>
            <a:t>反應速度不強</a:t>
          </a:r>
        </a:p>
        <a:p>
          <a:pPr lvl="0" algn="ctr" defTabSz="222250" rtl="0" eaLnBrk="1" latinLnBrk="0">
            <a:lnSpc>
              <a:spcPct val="90000"/>
            </a:lnSpc>
            <a:spcBef>
              <a:spcPct val="0"/>
            </a:spcBef>
            <a:spcAft>
              <a:spcPct val="35000"/>
            </a:spcAft>
          </a:pPr>
          <a:r>
            <a:rPr lang="zh-TW" altLang="en-US" sz="500" kern="1200" dirty="0" smtClean="0"/>
            <a:t> 地點易受天災</a:t>
          </a:r>
          <a:r>
            <a:rPr lang="en-US" altLang="zh-TW" sz="500" kern="1200" dirty="0" smtClean="0"/>
            <a:t>/</a:t>
          </a:r>
          <a:r>
            <a:rPr lang="zh-TW" altLang="en-US" sz="500" kern="1200" dirty="0" smtClean="0"/>
            <a:t>天候影響</a:t>
          </a:r>
        </a:p>
        <a:p>
          <a:pPr lvl="0" algn="ctr" defTabSz="222250" rtl="0" eaLnBrk="1" latinLnBrk="0">
            <a:lnSpc>
              <a:spcPct val="90000"/>
            </a:lnSpc>
            <a:spcBef>
              <a:spcPct val="0"/>
            </a:spcBef>
            <a:spcAft>
              <a:spcPct val="35000"/>
            </a:spcAft>
          </a:pPr>
          <a:r>
            <a:rPr lang="zh-TW" altLang="en-US" sz="500" kern="1200" dirty="0" smtClean="0"/>
            <a:t> 營業時間太短</a:t>
          </a:r>
        </a:p>
        <a:p>
          <a:pPr lvl="0" algn="ctr" defTabSz="222250" rtl="0" eaLnBrk="1" latinLnBrk="0">
            <a:lnSpc>
              <a:spcPct val="90000"/>
            </a:lnSpc>
            <a:spcBef>
              <a:spcPct val="0"/>
            </a:spcBef>
            <a:spcAft>
              <a:spcPct val="35000"/>
            </a:spcAft>
          </a:pPr>
          <a:r>
            <a:rPr lang="zh-TW" altLang="en-US" sz="500" kern="1200" dirty="0" smtClean="0"/>
            <a:t> 產品價值不高</a:t>
          </a:r>
        </a:p>
        <a:p>
          <a:pPr lvl="0" algn="ctr" defTabSz="222250" rtl="0" eaLnBrk="1" latinLnBrk="0">
            <a:lnSpc>
              <a:spcPct val="90000"/>
            </a:lnSpc>
            <a:spcBef>
              <a:spcPct val="0"/>
            </a:spcBef>
            <a:spcAft>
              <a:spcPct val="35000"/>
            </a:spcAft>
          </a:pPr>
          <a:r>
            <a:rPr lang="zh-TW" altLang="en-US" sz="500" kern="1200" dirty="0" smtClean="0"/>
            <a:t> 平日來客數下滑</a:t>
          </a:r>
        </a:p>
        <a:p>
          <a:pPr lvl="0" algn="ctr" defTabSz="222250" rtl="0" eaLnBrk="1" latinLnBrk="0">
            <a:lnSpc>
              <a:spcPct val="90000"/>
            </a:lnSpc>
            <a:spcBef>
              <a:spcPct val="0"/>
            </a:spcBef>
            <a:spcAft>
              <a:spcPct val="35000"/>
            </a:spcAft>
          </a:pPr>
          <a:r>
            <a:rPr lang="zh-TW" altLang="en-US" sz="500" kern="1200" dirty="0" smtClean="0"/>
            <a:t> 假日品質不易掌控</a:t>
          </a:r>
        </a:p>
        <a:p>
          <a:pPr lvl="0" algn="ctr" defTabSz="222250" rtl="0" eaLnBrk="1" latinLnBrk="0">
            <a:lnSpc>
              <a:spcPct val="90000"/>
            </a:lnSpc>
            <a:spcBef>
              <a:spcPct val="0"/>
            </a:spcBef>
            <a:spcAft>
              <a:spcPct val="35000"/>
            </a:spcAft>
          </a:pPr>
          <a:r>
            <a:rPr lang="zh-TW" altLang="en-US" sz="500" kern="1200" dirty="0" smtClean="0"/>
            <a:t>  現場動線規劃不良</a:t>
          </a:r>
        </a:p>
      </dsp:txBody>
      <dsp:txXfrm>
        <a:off x="2185554" y="2909462"/>
        <a:ext cx="1802671" cy="901335"/>
      </dsp:txXfrm>
    </dsp:sp>
    <dsp:sp modelId="{3319971B-5B25-443F-8542-96751B77B7DF}">
      <dsp:nvSpPr>
        <dsp:cNvPr id="0" name=""/>
        <dsp:cNvSpPr/>
      </dsp:nvSpPr>
      <dsp:spPr>
        <a:xfrm>
          <a:off x="4366787" y="2909462"/>
          <a:ext cx="1802671" cy="9013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rtl="0" eaLnBrk="1" latinLnBrk="0">
            <a:lnSpc>
              <a:spcPct val="90000"/>
            </a:lnSpc>
            <a:spcBef>
              <a:spcPct val="0"/>
            </a:spcBef>
            <a:spcAft>
              <a:spcPct val="35000"/>
            </a:spcAft>
          </a:pPr>
          <a:r>
            <a:rPr lang="zh-TW" altLang="en-US" sz="500" kern="1200" dirty="0" smtClean="0"/>
            <a:t>機會點</a:t>
          </a:r>
          <a:r>
            <a:rPr lang="en-US" altLang="zh-TW" sz="500" kern="1200" dirty="0" smtClean="0"/>
            <a:t>:</a:t>
          </a:r>
        </a:p>
        <a:p>
          <a:pPr lvl="0" algn="ctr" defTabSz="222250" rtl="0" eaLnBrk="1" latinLnBrk="0">
            <a:lnSpc>
              <a:spcPct val="90000"/>
            </a:lnSpc>
            <a:spcBef>
              <a:spcPct val="0"/>
            </a:spcBef>
            <a:spcAft>
              <a:spcPct val="35000"/>
            </a:spcAft>
          </a:pPr>
          <a:r>
            <a:rPr lang="en-US" altLang="zh-TW" sz="500" kern="1200" dirty="0" smtClean="0"/>
            <a:t> </a:t>
          </a:r>
          <a:r>
            <a:rPr lang="zh-TW" altLang="en-US" sz="500" kern="1200" dirty="0" smtClean="0"/>
            <a:t>休閒產業蓬勃發展</a:t>
          </a:r>
        </a:p>
        <a:p>
          <a:pPr lvl="0" algn="ctr" defTabSz="222250" rtl="0" eaLnBrk="1" latinLnBrk="0">
            <a:lnSpc>
              <a:spcPct val="90000"/>
            </a:lnSpc>
            <a:spcBef>
              <a:spcPct val="0"/>
            </a:spcBef>
            <a:spcAft>
              <a:spcPct val="35000"/>
            </a:spcAft>
          </a:pPr>
          <a:r>
            <a:rPr lang="zh-TW" altLang="en-US" sz="500" kern="1200" dirty="0" smtClean="0"/>
            <a:t> 政府輔導休閒</a:t>
          </a:r>
          <a:r>
            <a:rPr lang="en-US" altLang="zh-TW" sz="500" kern="1200" dirty="0" smtClean="0"/>
            <a:t>/</a:t>
          </a:r>
          <a:r>
            <a:rPr lang="zh-TW" altLang="en-US" sz="500" kern="1200" dirty="0" smtClean="0"/>
            <a:t>觀光</a:t>
          </a:r>
        </a:p>
        <a:p>
          <a:pPr lvl="0" algn="ctr" defTabSz="222250" rtl="0" eaLnBrk="1" latinLnBrk="0">
            <a:lnSpc>
              <a:spcPct val="90000"/>
            </a:lnSpc>
            <a:spcBef>
              <a:spcPct val="0"/>
            </a:spcBef>
            <a:spcAft>
              <a:spcPct val="35000"/>
            </a:spcAft>
          </a:pPr>
          <a:r>
            <a:rPr lang="zh-TW" altLang="en-US" sz="500" kern="1200" dirty="0" smtClean="0"/>
            <a:t> 政府委外經營休閒</a:t>
          </a:r>
          <a:r>
            <a:rPr lang="en-US" altLang="zh-TW" sz="500" kern="1200" dirty="0" smtClean="0"/>
            <a:t>/</a:t>
          </a:r>
        </a:p>
        <a:p>
          <a:pPr lvl="0" algn="ctr" defTabSz="222250" rtl="0" eaLnBrk="1" latinLnBrk="0">
            <a:lnSpc>
              <a:spcPct val="90000"/>
            </a:lnSpc>
            <a:spcBef>
              <a:spcPct val="0"/>
            </a:spcBef>
            <a:spcAft>
              <a:spcPct val="35000"/>
            </a:spcAft>
          </a:pPr>
          <a:r>
            <a:rPr lang="en-US" altLang="zh-TW" sz="500" kern="1200" dirty="0" smtClean="0"/>
            <a:t>    </a:t>
          </a:r>
          <a:r>
            <a:rPr lang="zh-TW" altLang="en-US" sz="500" kern="1200" dirty="0" smtClean="0"/>
            <a:t>觀光產業</a:t>
          </a:r>
        </a:p>
        <a:p>
          <a:pPr lvl="0" algn="ctr" defTabSz="222250" rtl="0" eaLnBrk="1" latinLnBrk="0">
            <a:lnSpc>
              <a:spcPct val="90000"/>
            </a:lnSpc>
            <a:spcBef>
              <a:spcPct val="0"/>
            </a:spcBef>
            <a:spcAft>
              <a:spcPct val="35000"/>
            </a:spcAft>
          </a:pPr>
          <a:r>
            <a:rPr lang="zh-TW" altLang="en-US" sz="500" kern="1200" dirty="0" smtClean="0"/>
            <a:t> 旅遊觀光轉向本地化</a:t>
          </a:r>
        </a:p>
        <a:p>
          <a:pPr lvl="0" algn="ctr" defTabSz="222250" rtl="0" eaLnBrk="1" latinLnBrk="0">
            <a:lnSpc>
              <a:spcPct val="90000"/>
            </a:lnSpc>
            <a:spcBef>
              <a:spcPct val="0"/>
            </a:spcBef>
            <a:spcAft>
              <a:spcPct val="35000"/>
            </a:spcAft>
          </a:pPr>
          <a:r>
            <a:rPr lang="zh-TW" altLang="en-US" sz="500" kern="1200" dirty="0" smtClean="0"/>
            <a:t> 感覺性消費</a:t>
          </a:r>
        </a:p>
        <a:p>
          <a:pPr lvl="0" algn="ctr" defTabSz="222250" rtl="0" eaLnBrk="1" latinLnBrk="0">
            <a:lnSpc>
              <a:spcPct val="90000"/>
            </a:lnSpc>
            <a:spcBef>
              <a:spcPct val="0"/>
            </a:spcBef>
            <a:spcAft>
              <a:spcPct val="35000"/>
            </a:spcAft>
          </a:pPr>
          <a:r>
            <a:rPr lang="zh-TW" altLang="en-US" sz="500" kern="1200" dirty="0" smtClean="0"/>
            <a:t>    </a:t>
          </a:r>
          <a:r>
            <a:rPr lang="en-US" altLang="zh-TW" sz="500" kern="1200" dirty="0" smtClean="0"/>
            <a:t>(</a:t>
          </a:r>
          <a:r>
            <a:rPr lang="zh-TW" altLang="en-US" sz="500" kern="1200" dirty="0" smtClean="0"/>
            <a:t>新奢華主義</a:t>
          </a:r>
          <a:r>
            <a:rPr lang="en-US" altLang="zh-TW" sz="500" kern="1200" dirty="0" smtClean="0"/>
            <a:t>)</a:t>
          </a:r>
          <a:r>
            <a:rPr lang="zh-TW" altLang="en-US" sz="500" kern="1200" dirty="0" smtClean="0"/>
            <a:t>抬頭</a:t>
          </a:r>
        </a:p>
        <a:p>
          <a:pPr lvl="0" algn="ctr" defTabSz="222250" rtl="0" eaLnBrk="1" latinLnBrk="0">
            <a:lnSpc>
              <a:spcPct val="90000"/>
            </a:lnSpc>
            <a:spcBef>
              <a:spcPct val="0"/>
            </a:spcBef>
            <a:spcAft>
              <a:spcPct val="35000"/>
            </a:spcAft>
          </a:pPr>
          <a:r>
            <a:rPr lang="zh-TW" altLang="en-US" sz="500" kern="1200" dirty="0" smtClean="0"/>
            <a:t> 縮短城鄉距離，一日遊</a:t>
          </a:r>
        </a:p>
        <a:p>
          <a:pPr lvl="0" algn="ctr" defTabSz="222250" rtl="0" eaLnBrk="1" latinLnBrk="0">
            <a:lnSpc>
              <a:spcPct val="90000"/>
            </a:lnSpc>
            <a:spcBef>
              <a:spcPct val="0"/>
            </a:spcBef>
            <a:spcAft>
              <a:spcPct val="35000"/>
            </a:spcAft>
          </a:pPr>
          <a:r>
            <a:rPr lang="zh-TW" altLang="en-US" sz="500" kern="1200" dirty="0" smtClean="0"/>
            <a:t> 旅遊資訊易取得</a:t>
          </a:r>
        </a:p>
      </dsp:txBody>
      <dsp:txXfrm>
        <a:off x="4366787" y="2909462"/>
        <a:ext cx="1802671" cy="901335"/>
      </dsp:txXfrm>
    </dsp:sp>
    <dsp:sp modelId="{854D2A6D-3021-42CE-9AE3-B720287D3D1B}">
      <dsp:nvSpPr>
        <dsp:cNvPr id="0" name=""/>
        <dsp:cNvSpPr/>
      </dsp:nvSpPr>
      <dsp:spPr>
        <a:xfrm>
          <a:off x="6548019" y="2909462"/>
          <a:ext cx="1802671" cy="9013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rtl="0" eaLnBrk="1" latinLnBrk="0">
            <a:lnSpc>
              <a:spcPct val="90000"/>
            </a:lnSpc>
            <a:spcBef>
              <a:spcPct val="0"/>
            </a:spcBef>
            <a:spcAft>
              <a:spcPct val="35000"/>
            </a:spcAft>
          </a:pPr>
          <a:r>
            <a:rPr lang="zh-TW" altLang="en-US" sz="500" kern="1200" dirty="0" smtClean="0"/>
            <a:t>威脅點</a:t>
          </a:r>
          <a:r>
            <a:rPr lang="en-US" altLang="zh-TW" sz="500" kern="1200" dirty="0" smtClean="0"/>
            <a:t>:</a:t>
          </a:r>
        </a:p>
        <a:p>
          <a:pPr lvl="0" algn="ctr" defTabSz="222250" rtl="0" eaLnBrk="1" latinLnBrk="0">
            <a:lnSpc>
              <a:spcPct val="90000"/>
            </a:lnSpc>
            <a:spcBef>
              <a:spcPct val="0"/>
            </a:spcBef>
            <a:spcAft>
              <a:spcPct val="35000"/>
            </a:spcAft>
          </a:pPr>
          <a:r>
            <a:rPr lang="en-US" altLang="zh-TW" sz="500" kern="1200" dirty="0" smtClean="0"/>
            <a:t> </a:t>
          </a:r>
          <a:r>
            <a:rPr lang="zh-TW" altLang="en-US" sz="500" kern="1200" dirty="0" smtClean="0"/>
            <a:t>同類型競爭者增加</a:t>
          </a:r>
        </a:p>
        <a:p>
          <a:pPr lvl="0" algn="ctr" defTabSz="222250" rtl="0" eaLnBrk="1" latinLnBrk="0">
            <a:lnSpc>
              <a:spcPct val="90000"/>
            </a:lnSpc>
            <a:spcBef>
              <a:spcPct val="0"/>
            </a:spcBef>
            <a:spcAft>
              <a:spcPct val="35000"/>
            </a:spcAft>
          </a:pPr>
          <a:r>
            <a:rPr lang="zh-TW" altLang="en-US" sz="500" kern="1200" dirty="0" smtClean="0"/>
            <a:t> 財團投入，規格拉高</a:t>
          </a:r>
        </a:p>
        <a:p>
          <a:pPr lvl="0" algn="ctr" defTabSz="222250" rtl="0" eaLnBrk="1" latinLnBrk="0">
            <a:lnSpc>
              <a:spcPct val="90000"/>
            </a:lnSpc>
            <a:spcBef>
              <a:spcPct val="0"/>
            </a:spcBef>
            <a:spcAft>
              <a:spcPct val="35000"/>
            </a:spcAft>
          </a:pPr>
          <a:r>
            <a:rPr lang="zh-TW" altLang="en-US" sz="500" kern="1200" dirty="0" smtClean="0"/>
            <a:t> 天災人禍不斷</a:t>
          </a:r>
        </a:p>
        <a:p>
          <a:pPr lvl="0" algn="ctr" defTabSz="222250" rtl="0" eaLnBrk="1" latinLnBrk="0">
            <a:lnSpc>
              <a:spcPct val="90000"/>
            </a:lnSpc>
            <a:spcBef>
              <a:spcPct val="0"/>
            </a:spcBef>
            <a:spcAft>
              <a:spcPct val="35000"/>
            </a:spcAft>
          </a:pPr>
          <a:r>
            <a:rPr lang="zh-TW" altLang="en-US" sz="500" kern="1200" dirty="0" smtClean="0"/>
            <a:t> 土地開發的質疑</a:t>
          </a:r>
        </a:p>
        <a:p>
          <a:pPr lvl="0" algn="ctr" defTabSz="222250" rtl="0" eaLnBrk="1" latinLnBrk="0">
            <a:lnSpc>
              <a:spcPct val="90000"/>
            </a:lnSpc>
            <a:spcBef>
              <a:spcPct val="0"/>
            </a:spcBef>
            <a:spcAft>
              <a:spcPct val="35000"/>
            </a:spcAft>
          </a:pPr>
          <a:r>
            <a:rPr lang="zh-TW" altLang="en-US" sz="500" kern="1200" dirty="0" smtClean="0"/>
            <a:t> 香草普及化</a:t>
          </a:r>
        </a:p>
        <a:p>
          <a:pPr lvl="0" algn="ctr" defTabSz="222250" rtl="0" eaLnBrk="1" latinLnBrk="0">
            <a:lnSpc>
              <a:spcPct val="90000"/>
            </a:lnSpc>
            <a:spcBef>
              <a:spcPct val="0"/>
            </a:spcBef>
            <a:spcAft>
              <a:spcPct val="35000"/>
            </a:spcAft>
          </a:pPr>
          <a:r>
            <a:rPr lang="zh-TW" altLang="en-US" sz="500" kern="1200" dirty="0" smtClean="0"/>
            <a:t> 休閒產業進步速度加快</a:t>
          </a:r>
        </a:p>
      </dsp:txBody>
      <dsp:txXfrm>
        <a:off x="6548019" y="2909462"/>
        <a:ext cx="1802671" cy="9013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AED99-B131-4B2B-AA13-DE0F8EA8CA08}">
      <dsp:nvSpPr>
        <dsp:cNvPr id="0" name=""/>
        <dsp:cNvSpPr/>
      </dsp:nvSpPr>
      <dsp:spPr>
        <a:xfrm>
          <a:off x="0" y="6764"/>
          <a:ext cx="7772400" cy="1642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zh-TW" sz="3900" kern="1200" dirty="0" smtClean="0"/>
            <a:t>紫光森林遊樂區</a:t>
          </a:r>
          <a:r>
            <a:rPr lang="en-US" sz="3900" kern="1200" dirty="0" smtClean="0"/>
            <a:t>-</a:t>
          </a:r>
          <a:br>
            <a:rPr lang="en-US" sz="3900" kern="1200" dirty="0" smtClean="0"/>
          </a:br>
          <a:r>
            <a:rPr lang="zh-TW" sz="3900" kern="1200" dirty="0" smtClean="0"/>
            <a:t>營造一個感動人心的夢想園地</a:t>
          </a:r>
          <a:r>
            <a:rPr lang="en-US" sz="3900" kern="1200" dirty="0" smtClean="0"/>
            <a:t>…</a:t>
          </a:r>
          <a:endParaRPr lang="zh-TW" sz="3900" kern="1200" dirty="0"/>
        </a:p>
      </dsp:txBody>
      <dsp:txXfrm>
        <a:off x="80189" y="86953"/>
        <a:ext cx="7612022" cy="14823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新細明體" charset="-120"/>
              </a:defRPr>
            </a:lvl1pPr>
          </a:lstStyle>
          <a:p>
            <a:pPr>
              <a:defRPr/>
            </a:pPr>
            <a:endParaRPr lang="zh-TW" altLang="en-US" dirty="0">
              <a:ea typeface="微軟正黑體" panose="020B0604030504040204" pitchFamily="34" charset="-120"/>
            </a:endParaRPr>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新細明體" charset="-120"/>
              </a:defRPr>
            </a:lvl1pPr>
          </a:lstStyle>
          <a:p>
            <a:pPr>
              <a:defRPr/>
            </a:pPr>
            <a:fld id="{7101BE22-9AFB-4281-B410-ED1376A32735}" type="datetimeFigureOut">
              <a:rPr lang="zh-TW" altLang="en-US">
                <a:ea typeface="微軟正黑體" panose="020B0604030504040204" pitchFamily="34" charset="-120"/>
              </a:rPr>
              <a:pPr>
                <a:defRPr/>
              </a:pPr>
              <a:t>2014/4/10</a:t>
            </a:fld>
            <a:endParaRPr lang="zh-TW" altLang="en-US" dirty="0">
              <a:ea typeface="微軟正黑體" panose="020B0604030504040204" pitchFamily="34" charset="-120"/>
            </a:endParaRPr>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新細明體" charset="-120"/>
              </a:defRPr>
            </a:lvl1pPr>
          </a:lstStyle>
          <a:p>
            <a:pPr>
              <a:defRPr/>
            </a:pPr>
            <a:endParaRPr lang="zh-TW" altLang="en-US" dirty="0">
              <a:ea typeface="微軟正黑體" panose="020B0604030504040204" pitchFamily="34" charset="-120"/>
            </a:endParaRPr>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129CF5B-5626-46E7-B6AE-763527EA93EE}" type="slidenum">
              <a:rPr lang="zh-TW" altLang="en-US">
                <a:ea typeface="微軟正黑體" panose="020B0604030504040204" pitchFamily="34" charset="-120"/>
              </a:rPr>
              <a:pPr>
                <a:defRPr/>
              </a:pPr>
              <a:t>‹#›</a:t>
            </a:fld>
            <a:endParaRPr lang="zh-TW" altLang="en-US" dirty="0">
              <a:ea typeface="微軟正黑體" panose="020B0604030504040204" pitchFamily="34" charset="-120"/>
            </a:endParaRPr>
          </a:p>
        </p:txBody>
      </p:sp>
    </p:spTree>
    <p:extLst>
      <p:ext uri="{BB962C8B-B14F-4D97-AF65-F5344CB8AC3E}">
        <p14:creationId xmlns:p14="http://schemas.microsoft.com/office/powerpoint/2010/main" val="3255985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微軟正黑體" panose="020B0604030504040204" pitchFamily="34" charset="-120"/>
              </a:defRPr>
            </a:lvl1pPr>
          </a:lstStyle>
          <a:p>
            <a:pPr>
              <a:defRPr/>
            </a:pPr>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ea typeface="微軟正黑體" panose="020B0604030504040204" pitchFamily="34" charset="-120"/>
              </a:defRPr>
            </a:lvl1pPr>
          </a:lstStyle>
          <a:p>
            <a:pPr>
              <a:defRPr/>
            </a:pPr>
            <a:fld id="{3A6B1861-41E8-498F-B896-5070638573CC}" type="datetimeFigureOut">
              <a:rPr lang="zh-TW" altLang="en-US" smtClean="0"/>
              <a:pPr>
                <a:defRPr/>
              </a:pPr>
              <a:t>2014/4/10</a:t>
            </a:fld>
            <a:endParaRPr lang="zh-TW" altLang="en-US" dirty="0"/>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TW" altLang="en-US" noProof="0" dirty="0" smtClean="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ea typeface="微軟正黑體" panose="020B0604030504040204" pitchFamily="34" charset="-120"/>
              </a:defRPr>
            </a:lvl1pPr>
          </a:lstStyle>
          <a:p>
            <a:pPr>
              <a:defRPr/>
            </a:pPr>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ea typeface="微軟正黑體" panose="020B0604030504040204" pitchFamily="34" charset="-120"/>
              </a:defRPr>
            </a:lvl1pPr>
          </a:lstStyle>
          <a:p>
            <a:pPr>
              <a:defRPr/>
            </a:pPr>
            <a:fld id="{11576B1D-9D25-4C83-B77C-152CED3B1A10}" type="slidenum">
              <a:rPr lang="zh-TW" altLang="en-US" smtClean="0"/>
              <a:pPr>
                <a:defRPr/>
              </a:pPr>
              <a:t>‹#›</a:t>
            </a:fld>
            <a:endParaRPr lang="zh-TW" altLang="en-US" dirty="0"/>
          </a:p>
        </p:txBody>
      </p:sp>
    </p:spTree>
    <p:extLst>
      <p:ext uri="{BB962C8B-B14F-4D97-AF65-F5344CB8AC3E}">
        <p14:creationId xmlns:p14="http://schemas.microsoft.com/office/powerpoint/2010/main" val="1865588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1pPr>
    <a:lvl2pPr marL="457200"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2pPr>
    <a:lvl3pPr marL="914400"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3pPr>
    <a:lvl4pPr marL="1371600"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4pPr>
    <a:lvl5pPr marL="1828800" algn="l" rtl="0" eaLnBrk="0" fontAlgn="base" hangingPunct="0">
      <a:spcBef>
        <a:spcPct val="30000"/>
      </a:spcBef>
      <a:spcAft>
        <a:spcPct val="0"/>
      </a:spcAft>
      <a:defRPr sz="1200" kern="1200">
        <a:solidFill>
          <a:schemeClr val="tx1"/>
        </a:solidFill>
        <a:latin typeface="+mn-lt"/>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3</a:t>
            </a:fld>
            <a:endParaRPr lang="zh-TW" altLang="en-US" dirty="0"/>
          </a:p>
        </p:txBody>
      </p:sp>
    </p:spTree>
    <p:extLst>
      <p:ext uri="{BB962C8B-B14F-4D97-AF65-F5344CB8AC3E}">
        <p14:creationId xmlns:p14="http://schemas.microsoft.com/office/powerpoint/2010/main" val="229593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23</a:t>
            </a:fld>
            <a:endParaRPr lang="zh-TW" altLang="en-US" dirty="0"/>
          </a:p>
        </p:txBody>
      </p:sp>
    </p:spTree>
    <p:extLst>
      <p:ext uri="{BB962C8B-B14F-4D97-AF65-F5344CB8AC3E}">
        <p14:creationId xmlns:p14="http://schemas.microsoft.com/office/powerpoint/2010/main" val="395492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24</a:t>
            </a:fld>
            <a:endParaRPr lang="zh-TW" altLang="en-US" dirty="0"/>
          </a:p>
        </p:txBody>
      </p:sp>
    </p:spTree>
    <p:extLst>
      <p:ext uri="{BB962C8B-B14F-4D97-AF65-F5344CB8AC3E}">
        <p14:creationId xmlns:p14="http://schemas.microsoft.com/office/powerpoint/2010/main" val="2399762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lnSpc>
                <a:spcPct val="90000"/>
              </a:lnSpc>
              <a:buFont typeface="Wingdings" pitchFamily="2" charset="2"/>
              <a:buNone/>
              <a:defRPr/>
            </a:pPr>
            <a:endParaRPr lang="zh-TW" altLang="en-US" sz="2400" dirty="0" smtClean="0">
              <a:latin typeface="新細明體" charset="-120"/>
            </a:endParaRPr>
          </a:p>
          <a:p>
            <a:pPr lvl="1" eaLnBrk="1" hangingPunct="1">
              <a:lnSpc>
                <a:spcPct val="90000"/>
              </a:lnSpc>
              <a:buFont typeface="Wingdings" pitchFamily="2" charset="2"/>
              <a:buNone/>
              <a:defRPr/>
            </a:pPr>
            <a:r>
              <a:rPr lang="zh-TW" altLang="en-US" sz="2000" dirty="0" smtClean="0">
                <a:latin typeface="新細明體" charset="-120"/>
              </a:rPr>
              <a:t>    </a:t>
            </a:r>
            <a:r>
              <a:rPr lang="en-US" altLang="zh-TW" sz="2000" dirty="0" smtClean="0">
                <a:latin typeface="新細明體" charset="-120"/>
              </a:rPr>
              <a:t>--</a:t>
            </a:r>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25</a:t>
            </a:fld>
            <a:endParaRPr lang="zh-TW" altLang="en-US" dirty="0"/>
          </a:p>
        </p:txBody>
      </p:sp>
    </p:spTree>
    <p:extLst>
      <p:ext uri="{BB962C8B-B14F-4D97-AF65-F5344CB8AC3E}">
        <p14:creationId xmlns:p14="http://schemas.microsoft.com/office/powerpoint/2010/main" val="4043379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dirty="0" smtClean="0"/>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26231151-0525-47E1-9856-A16B72B012B3}" type="slidenum">
              <a:rPr lang="zh-TW" altLang="en-US" sz="1200" smtClean="0"/>
              <a:pPr/>
              <a:t>4</a:t>
            </a:fld>
            <a:endParaRPr lang="zh-TW" altLang="en-US" sz="1200" smtClean="0"/>
          </a:p>
        </p:txBody>
      </p:sp>
    </p:spTree>
    <p:extLst>
      <p:ext uri="{BB962C8B-B14F-4D97-AF65-F5344CB8AC3E}">
        <p14:creationId xmlns:p14="http://schemas.microsoft.com/office/powerpoint/2010/main" val="1300782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lnSpc>
                <a:spcPct val="90000"/>
              </a:lnSpc>
              <a:spcBef>
                <a:spcPts val="0"/>
              </a:spcBef>
              <a:spcAft>
                <a:spcPts val="0"/>
              </a:spcAft>
              <a:buClr>
                <a:schemeClr val="tx1"/>
              </a:buClr>
              <a:buFont typeface="Wingdings" pitchFamily="2" charset="2"/>
              <a:buNone/>
              <a:defRPr/>
            </a:pPr>
            <a:endParaRPr lang="zh-TW" altLang="en-US" dirty="0" smtClean="0"/>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C68CA1B8-B67B-4449-B7F8-F5E322226D65}" type="slidenum">
              <a:rPr lang="zh-TW" altLang="en-US" sz="1200" smtClean="0">
                <a:ea typeface="微軟正黑體" panose="020B0604030504040204" pitchFamily="34" charset="-120"/>
              </a:rPr>
              <a:pPr/>
              <a:t>10</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1926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lnSpc>
                <a:spcPct val="90000"/>
              </a:lnSpc>
              <a:spcBef>
                <a:spcPts val="0"/>
              </a:spcBef>
              <a:spcAft>
                <a:spcPts val="0"/>
              </a:spcAft>
              <a:buClr>
                <a:schemeClr val="tx1"/>
              </a:buClr>
              <a:buFont typeface="Wingdings" pitchFamily="2" charset="2"/>
              <a:buChar char="ü"/>
              <a:defRPr/>
            </a:pPr>
            <a:endParaRPr lang="zh-TW" altLang="en-US" dirty="0" smtClean="0"/>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C2277B85-3862-42F2-BB31-03BC170C5F19}" type="slidenum">
              <a:rPr lang="zh-TW" altLang="en-US" sz="1200" smtClean="0">
                <a:ea typeface="微軟正黑體" panose="020B0604030504040204" pitchFamily="34" charset="-120"/>
              </a:rPr>
              <a:pPr/>
              <a:t>11</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2199232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marL="1200150" lvl="2" indent="-342900" eaLnBrk="1" fontAlgn="auto" hangingPunct="1">
              <a:lnSpc>
                <a:spcPct val="90000"/>
              </a:lnSpc>
              <a:spcBef>
                <a:spcPts val="0"/>
              </a:spcBef>
              <a:spcAft>
                <a:spcPts val="0"/>
              </a:spcAft>
              <a:buClr>
                <a:schemeClr val="tx1"/>
              </a:buClr>
              <a:buFont typeface="+mj-lt"/>
              <a:buAutoNum type="arabicPeriod"/>
              <a:defRPr/>
            </a:pPr>
            <a:endParaRPr lang="zh-TW" altLang="en-US" dirty="0" smtClean="0"/>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99F99F7D-90AC-43B1-AE05-8354677C92FC}" type="slidenum">
              <a:rPr lang="zh-TW" altLang="en-US" sz="1200" smtClean="0">
                <a:ea typeface="微軟正黑體" panose="020B0604030504040204" pitchFamily="34" charset="-120"/>
              </a:rPr>
              <a:pPr/>
              <a:t>12</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1485385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lnSpc>
                <a:spcPct val="90000"/>
              </a:lnSpc>
              <a:spcBef>
                <a:spcPts val="0"/>
              </a:spcBef>
              <a:spcAft>
                <a:spcPts val="0"/>
              </a:spcAft>
              <a:buClr>
                <a:schemeClr val="tx1"/>
              </a:buClr>
              <a:buFont typeface="Wingdings" pitchFamily="2" charset="2"/>
              <a:buChar char="ü"/>
              <a:defRPr/>
            </a:pPr>
            <a:endParaRPr lang="zh-TW" altLang="en-US" sz="1800" dirty="0" smtClean="0"/>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F1FAFD4D-499D-4D7F-9D84-C90431DAF6A2}" type="slidenum">
              <a:rPr lang="zh-TW" altLang="en-US" sz="1200" smtClean="0">
                <a:ea typeface="微軟正黑體" panose="020B0604030504040204" pitchFamily="34" charset="-120"/>
              </a:rPr>
              <a:pPr/>
              <a:t>13</a:t>
            </a:fld>
            <a:endParaRPr lang="zh-TW" altLang="en-US" sz="1200" dirty="0" smtClean="0">
              <a:ea typeface="微軟正黑體" panose="020B0604030504040204" pitchFamily="34" charset="-120"/>
            </a:endParaRPr>
          </a:p>
        </p:txBody>
      </p:sp>
    </p:spTree>
    <p:extLst>
      <p:ext uri="{BB962C8B-B14F-4D97-AF65-F5344CB8AC3E}">
        <p14:creationId xmlns:p14="http://schemas.microsoft.com/office/powerpoint/2010/main" val="4294545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14</a:t>
            </a:fld>
            <a:endParaRPr lang="zh-TW" altLang="en-US"/>
          </a:p>
        </p:txBody>
      </p:sp>
    </p:spTree>
    <p:extLst>
      <p:ext uri="{BB962C8B-B14F-4D97-AF65-F5344CB8AC3E}">
        <p14:creationId xmlns:p14="http://schemas.microsoft.com/office/powerpoint/2010/main" val="25090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dirty="0" smtClean="0"/>
          </a:p>
        </p:txBody>
      </p:sp>
      <p:sp>
        <p:nvSpPr>
          <p:cNvPr id="348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3E7C2535-FBDF-48E1-97BF-86D7003627FC}" type="slidenum">
              <a:rPr lang="zh-TW" altLang="en-US" sz="1200" smtClean="0"/>
              <a:pPr/>
              <a:t>17</a:t>
            </a:fld>
            <a:endParaRPr lang="zh-TW" altLang="en-US" sz="1200" smtClean="0"/>
          </a:p>
        </p:txBody>
      </p:sp>
    </p:spTree>
    <p:extLst>
      <p:ext uri="{BB962C8B-B14F-4D97-AF65-F5344CB8AC3E}">
        <p14:creationId xmlns:p14="http://schemas.microsoft.com/office/powerpoint/2010/main" val="4027552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1576B1D-9D25-4C83-B77C-152CED3B1A10}" type="slidenum">
              <a:rPr lang="zh-TW" altLang="en-US" smtClean="0"/>
              <a:pPr>
                <a:defRPr/>
              </a:pPr>
              <a:t>22</a:t>
            </a:fld>
            <a:endParaRPr lang="zh-TW" altLang="en-US" dirty="0"/>
          </a:p>
        </p:txBody>
      </p:sp>
    </p:spTree>
    <p:extLst>
      <p:ext uri="{BB962C8B-B14F-4D97-AF65-F5344CB8AC3E}">
        <p14:creationId xmlns:p14="http://schemas.microsoft.com/office/powerpoint/2010/main" val="397355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p:cNvSpPr>
            <a:spLocks noGrp="1"/>
          </p:cNvSpPr>
          <p:nvPr userDrawn="1">
            <p:ph type="ctrTitle" hasCustomPrompt="1"/>
          </p:nvPr>
        </p:nvSpPr>
        <p:spPr>
          <a:xfrm>
            <a:off x="864842" y="1471439"/>
            <a:ext cx="7772400" cy="1470025"/>
          </a:xfrm>
        </p:spPr>
        <p:txBody>
          <a:bodyPr/>
          <a:lstStyle>
            <a:lvl1pPr>
              <a:defRPr spc="600" baseline="0"/>
            </a:lvl1pPr>
          </a:lstStyle>
          <a:p>
            <a:r>
              <a:rPr lang="zh-TW" altLang="en-US" dirty="0" smtClean="0"/>
              <a:t>按一下編輯母片標題樣式</a:t>
            </a:r>
            <a:endParaRPr lang="zh-TW" altLang="en-US" dirty="0"/>
          </a:p>
        </p:txBody>
      </p:sp>
      <p:sp>
        <p:nvSpPr>
          <p:cNvPr id="3" name="副標題 2"/>
          <p:cNvSpPr>
            <a:spLocks noGrp="1"/>
          </p:cNvSpPr>
          <p:nvPr userDrawn="1">
            <p:ph type="subTitle" idx="1"/>
          </p:nvPr>
        </p:nvSpPr>
        <p:spPr>
          <a:xfrm>
            <a:off x="1370968" y="4941168"/>
            <a:ext cx="6400800" cy="84164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dirty="0" smtClean="0"/>
              <a:t>按一下以編輯母片副標題樣式</a:t>
            </a:r>
            <a:endParaRPr lang="zh-TW" altLang="en-US" dirty="0"/>
          </a:p>
        </p:txBody>
      </p:sp>
      <p:sp>
        <p:nvSpPr>
          <p:cNvPr id="31" name="圖片版面配置區 30"/>
          <p:cNvSpPr>
            <a:spLocks noGrp="1"/>
          </p:cNvSpPr>
          <p:nvPr userDrawn="1">
            <p:ph type="pic" sz="quarter" idx="13"/>
          </p:nvPr>
        </p:nvSpPr>
        <p:spPr>
          <a:xfrm>
            <a:off x="1158124" y="3237568"/>
            <a:ext cx="2376000" cy="1440000"/>
          </a:xfrm>
          <a:ln w="38100">
            <a:solidFill>
              <a:schemeClr val="tx2"/>
            </a:solidFill>
          </a:ln>
        </p:spPr>
        <p:txBody>
          <a:bodyPr/>
          <a:lstStyle/>
          <a:p>
            <a:pPr lvl="0"/>
            <a:endParaRPr lang="zh-TW" altLang="en-US" noProof="0"/>
          </a:p>
        </p:txBody>
      </p:sp>
      <p:sp>
        <p:nvSpPr>
          <p:cNvPr id="32" name="圖片版面配置區 30"/>
          <p:cNvSpPr>
            <a:spLocks noGrp="1"/>
          </p:cNvSpPr>
          <p:nvPr userDrawn="1">
            <p:ph type="pic" sz="quarter" idx="14"/>
          </p:nvPr>
        </p:nvSpPr>
        <p:spPr>
          <a:xfrm>
            <a:off x="5940416" y="3237568"/>
            <a:ext cx="2376000" cy="1440000"/>
          </a:xfrm>
          <a:ln w="38100">
            <a:solidFill>
              <a:schemeClr val="tx2"/>
            </a:solidFill>
          </a:ln>
        </p:spPr>
        <p:txBody>
          <a:bodyPr/>
          <a:lstStyle/>
          <a:p>
            <a:pPr lvl="0"/>
            <a:endParaRPr lang="zh-TW" altLang="en-US" noProof="0"/>
          </a:p>
        </p:txBody>
      </p:sp>
      <p:sp>
        <p:nvSpPr>
          <p:cNvPr id="33" name="圖片版面配置區 30"/>
          <p:cNvSpPr>
            <a:spLocks noGrp="1"/>
          </p:cNvSpPr>
          <p:nvPr>
            <p:ph type="pic" sz="quarter" idx="15"/>
          </p:nvPr>
        </p:nvSpPr>
        <p:spPr>
          <a:xfrm>
            <a:off x="3549270" y="3237568"/>
            <a:ext cx="2376000" cy="1440000"/>
          </a:xfrm>
          <a:ln w="38100">
            <a:solidFill>
              <a:schemeClr val="tx2"/>
            </a:solidFill>
          </a:ln>
        </p:spPr>
        <p:txBody>
          <a:bodyPr/>
          <a:lstStyle/>
          <a:p>
            <a:pPr lvl="0"/>
            <a:endParaRPr lang="zh-TW" altLang="en-US" noProof="0"/>
          </a:p>
        </p:txBody>
      </p:sp>
      <p:sp>
        <p:nvSpPr>
          <p:cNvPr id="29" name="日期版面配置區 3"/>
          <p:cNvSpPr>
            <a:spLocks noGrp="1"/>
          </p:cNvSpPr>
          <p:nvPr userDrawn="1">
            <p:ph type="dt" sz="half" idx="16"/>
          </p:nvPr>
        </p:nvSpPr>
        <p:spPr/>
        <p:txBody>
          <a:bodyPr/>
          <a:lstStyle>
            <a:lvl1pPr>
              <a:defRPr/>
            </a:lvl1pPr>
          </a:lstStyle>
          <a:p>
            <a:pPr>
              <a:defRPr/>
            </a:pPr>
            <a:endParaRPr lang="en-US" altLang="zh-TW"/>
          </a:p>
        </p:txBody>
      </p:sp>
      <p:sp>
        <p:nvSpPr>
          <p:cNvPr id="30" name="頁尾版面配置區 4"/>
          <p:cNvSpPr>
            <a:spLocks noGrp="1"/>
          </p:cNvSpPr>
          <p:nvPr userDrawn="1">
            <p:ph type="ftr" sz="quarter" idx="17"/>
          </p:nvPr>
        </p:nvSpPr>
        <p:spPr/>
        <p:txBody>
          <a:bodyPr/>
          <a:lstStyle>
            <a:lvl1pPr>
              <a:defRPr dirty="0"/>
            </a:lvl1pPr>
          </a:lstStyle>
          <a:p>
            <a:pPr>
              <a:defRPr/>
            </a:pPr>
            <a:endParaRPr lang="en-US" altLang="zh-TW"/>
          </a:p>
        </p:txBody>
      </p:sp>
      <p:sp>
        <p:nvSpPr>
          <p:cNvPr id="34" name="投影片編號版面配置區 5"/>
          <p:cNvSpPr>
            <a:spLocks noGrp="1"/>
          </p:cNvSpPr>
          <p:nvPr userDrawn="1">
            <p:ph type="sldNum" sz="quarter" idx="18"/>
          </p:nvPr>
        </p:nvSpPr>
        <p:spPr/>
        <p:txBody>
          <a:bodyPr/>
          <a:lstStyle>
            <a:lvl1pPr>
              <a:defRPr/>
            </a:lvl1pPr>
          </a:lstStyle>
          <a:p>
            <a:pPr>
              <a:defRPr/>
            </a:pPr>
            <a:fld id="{BB27924F-4410-4BF5-A093-ED5849E6FCCB}" type="slidenum">
              <a:rPr lang="en-US" altLang="zh-TW"/>
              <a:pPr>
                <a:defRPr/>
              </a:pPr>
              <a:t>‹#›</a:t>
            </a:fld>
            <a:endParaRPr lang="en-US" altLang="zh-TW"/>
          </a:p>
        </p:txBody>
      </p:sp>
    </p:spTree>
    <p:extLst>
      <p:ext uri="{BB962C8B-B14F-4D97-AF65-F5344CB8AC3E}">
        <p14:creationId xmlns:p14="http://schemas.microsoft.com/office/powerpoint/2010/main" val="1953479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685800" y="911700"/>
            <a:ext cx="7772400" cy="429068"/>
          </a:xfrm>
        </p:spPr>
        <p:txBody>
          <a:bodyPr/>
          <a:lstStyle>
            <a:lvl1pPr>
              <a:defRPr sz="3600"/>
            </a:lvl1pPr>
          </a:lstStyle>
          <a:p>
            <a:r>
              <a:rPr lang="zh-TW" altLang="en-US" dirty="0" smtClean="0"/>
              <a:t>按一下以編輯目次內容</a:t>
            </a:r>
            <a:endParaRPr lang="zh-TW" altLang="en-US" dirty="0"/>
          </a:p>
        </p:txBody>
      </p:sp>
      <p:sp>
        <p:nvSpPr>
          <p:cNvPr id="3" name="日期版面配置區 2"/>
          <p:cNvSpPr>
            <a:spLocks noGrp="1"/>
          </p:cNvSpPr>
          <p:nvPr>
            <p:ph type="dt" sz="half" idx="10"/>
          </p:nvPr>
        </p:nvSpPr>
        <p:spPr/>
        <p:txBody>
          <a:bodyPr/>
          <a:lstStyle/>
          <a:p>
            <a:pPr>
              <a:defRPr/>
            </a:pPr>
            <a:endParaRPr lang="en-US" altLang="zh-TW"/>
          </a:p>
        </p:txBody>
      </p:sp>
      <p:sp>
        <p:nvSpPr>
          <p:cNvPr id="4" name="頁尾版面配置區 3"/>
          <p:cNvSpPr>
            <a:spLocks noGrp="1"/>
          </p:cNvSpPr>
          <p:nvPr>
            <p:ph type="ftr" sz="quarter" idx="11"/>
          </p:nvPr>
        </p:nvSpPr>
        <p:spPr/>
        <p:txBody>
          <a:bodyPr/>
          <a:lstStyle/>
          <a:p>
            <a:pPr>
              <a:defRPr/>
            </a:pPr>
            <a:endParaRPr lang="en-US" altLang="zh-TW"/>
          </a:p>
        </p:txBody>
      </p:sp>
      <p:sp>
        <p:nvSpPr>
          <p:cNvPr id="5" name="投影片編號版面配置區 4"/>
          <p:cNvSpPr>
            <a:spLocks noGrp="1"/>
          </p:cNvSpPr>
          <p:nvPr>
            <p:ph type="sldNum" sz="quarter" idx="12"/>
          </p:nvPr>
        </p:nvSpPr>
        <p:spPr/>
        <p:txBody>
          <a:bodyPr/>
          <a:lstStyle/>
          <a:p>
            <a:pPr>
              <a:defRPr/>
            </a:pPr>
            <a:fld id="{98C56CC9-C091-440C-913A-0E0348091A1A}" type="slidenum">
              <a:rPr lang="en-US" altLang="zh-TW" smtClean="0"/>
              <a:pPr>
                <a:defRPr/>
              </a:pPr>
              <a:t>‹#›</a:t>
            </a:fld>
            <a:endParaRPr lang="en-US" altLang="zh-TW"/>
          </a:p>
        </p:txBody>
      </p:sp>
      <p:grpSp>
        <p:nvGrpSpPr>
          <p:cNvPr id="22" name="群組 21"/>
          <p:cNvGrpSpPr>
            <a:grpSpLocks noChangeAspect="1"/>
          </p:cNvGrpSpPr>
          <p:nvPr userDrawn="1"/>
        </p:nvGrpSpPr>
        <p:grpSpPr>
          <a:xfrm>
            <a:off x="211676" y="1423942"/>
            <a:ext cx="8316000" cy="4680364"/>
            <a:chOff x="1331640" y="1955799"/>
            <a:chExt cx="6096000" cy="3657600"/>
          </a:xfrm>
        </p:grpSpPr>
        <p:sp>
          <p:nvSpPr>
            <p:cNvPr id="15" name="圓形圖 14"/>
            <p:cNvSpPr/>
            <p:nvPr userDrawn="1"/>
          </p:nvSpPr>
          <p:spPr>
            <a:xfrm>
              <a:off x="1331640" y="1955799"/>
              <a:ext cx="3657600" cy="3657600"/>
            </a:xfrm>
            <a:prstGeom prst="pie">
              <a:avLst>
                <a:gd name="adj1" fmla="val 5400000"/>
                <a:gd name="adj2" fmla="val 16200000"/>
              </a:avLst>
            </a:prstGeom>
          </p:spPr>
          <p:style>
            <a:lnRef idx="1">
              <a:schemeClr val="accent2"/>
            </a:lnRef>
            <a:fillRef idx="2">
              <a:schemeClr val="accent2"/>
            </a:fillRef>
            <a:effectRef idx="1">
              <a:schemeClr val="accent2"/>
            </a:effectRef>
            <a:fontRef idx="minor">
              <a:schemeClr val="dk1"/>
            </a:fontRef>
          </p:style>
        </p:sp>
        <p:sp>
          <p:nvSpPr>
            <p:cNvPr id="16" name="手繪多邊形 15"/>
            <p:cNvSpPr/>
            <p:nvPr userDrawn="1"/>
          </p:nvSpPr>
          <p:spPr>
            <a:xfrm>
              <a:off x="3160440" y="1955799"/>
              <a:ext cx="4267200" cy="3657600"/>
            </a:xfrm>
            <a:custGeom>
              <a:avLst/>
              <a:gdLst>
                <a:gd name="connsiteX0" fmla="*/ 0 w 4267200"/>
                <a:gd name="connsiteY0" fmla="*/ 0 h 3657600"/>
                <a:gd name="connsiteX1" fmla="*/ 4267200 w 4267200"/>
                <a:gd name="connsiteY1" fmla="*/ 0 h 3657600"/>
                <a:gd name="connsiteX2" fmla="*/ 4267200 w 4267200"/>
                <a:gd name="connsiteY2" fmla="*/ 3657600 h 3657600"/>
                <a:gd name="connsiteX3" fmla="*/ 0 w 4267200"/>
                <a:gd name="connsiteY3" fmla="*/ 3657600 h 3657600"/>
                <a:gd name="connsiteX4" fmla="*/ 0 w 42672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0" h="3657600">
                  <a:moveTo>
                    <a:pt x="0" y="0"/>
                  </a:moveTo>
                  <a:lnTo>
                    <a:pt x="4267200" y="0"/>
                  </a:lnTo>
                  <a:lnTo>
                    <a:pt x="4267200" y="3657600"/>
                  </a:lnTo>
                  <a:lnTo>
                    <a:pt x="0" y="3657600"/>
                  </a:lnTo>
                  <a:lnTo>
                    <a:pt x="0" y="0"/>
                  </a:ln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179070" tIns="179070" rIns="179070" bIns="2739388" numCol="1" spcCol="1270" anchor="ctr" anchorCtr="0">
              <a:noAutofit/>
            </a:bodyPr>
            <a:lstStyle/>
            <a:p>
              <a:pPr lvl="0" algn="ctr" defTabSz="2089150">
                <a:lnSpc>
                  <a:spcPct val="90000"/>
                </a:lnSpc>
                <a:spcBef>
                  <a:spcPct val="0"/>
                </a:spcBef>
                <a:spcAft>
                  <a:spcPct val="35000"/>
                </a:spcAft>
              </a:pPr>
              <a:endParaRPr lang="zh-TW" altLang="en-US" sz="4700" kern="1200" dirty="0">
                <a:ea typeface="微軟正黑體" panose="020B0604030504040204" pitchFamily="34" charset="-120"/>
              </a:endParaRPr>
            </a:p>
          </p:txBody>
        </p:sp>
        <p:sp>
          <p:nvSpPr>
            <p:cNvPr id="17" name="圓形圖 16"/>
            <p:cNvSpPr/>
            <p:nvPr/>
          </p:nvSpPr>
          <p:spPr>
            <a:xfrm>
              <a:off x="1971721" y="3053082"/>
              <a:ext cx="2377437" cy="2377437"/>
            </a:xfrm>
            <a:prstGeom prst="pie">
              <a:avLst>
                <a:gd name="adj1" fmla="val 5400000"/>
                <a:gd name="adj2" fmla="val 16200000"/>
              </a:avLst>
            </a:prstGeom>
          </p:spPr>
          <p:style>
            <a:lnRef idx="1">
              <a:schemeClr val="accent2"/>
            </a:lnRef>
            <a:fillRef idx="2">
              <a:schemeClr val="accent2"/>
            </a:fillRef>
            <a:effectRef idx="1">
              <a:schemeClr val="accent2"/>
            </a:effectRef>
            <a:fontRef idx="minor">
              <a:schemeClr val="dk1"/>
            </a:fontRef>
          </p:style>
        </p:sp>
        <p:sp>
          <p:nvSpPr>
            <p:cNvPr id="19" name="圓形圖 18"/>
            <p:cNvSpPr/>
            <p:nvPr/>
          </p:nvSpPr>
          <p:spPr>
            <a:xfrm>
              <a:off x="2611800" y="4150361"/>
              <a:ext cx="1097278" cy="1097278"/>
            </a:xfrm>
            <a:prstGeom prst="pie">
              <a:avLst>
                <a:gd name="adj1" fmla="val 5400000"/>
                <a:gd name="adj2" fmla="val 16200000"/>
              </a:avLst>
            </a:prstGeom>
          </p:spPr>
          <p:style>
            <a:lnRef idx="1">
              <a:schemeClr val="accent2"/>
            </a:lnRef>
            <a:fillRef idx="2">
              <a:schemeClr val="accent2"/>
            </a:fillRef>
            <a:effectRef idx="1">
              <a:schemeClr val="accent2"/>
            </a:effectRef>
            <a:fontRef idx="minor">
              <a:schemeClr val="dk1"/>
            </a:fontRef>
          </p:style>
        </p:sp>
      </p:grpSp>
      <p:sp>
        <p:nvSpPr>
          <p:cNvPr id="24" name="文字版面配置區 23"/>
          <p:cNvSpPr>
            <a:spLocks noGrp="1"/>
          </p:cNvSpPr>
          <p:nvPr>
            <p:ph type="body" sz="quarter" idx="13"/>
          </p:nvPr>
        </p:nvSpPr>
        <p:spPr>
          <a:xfrm>
            <a:off x="2706688" y="1423988"/>
            <a:ext cx="5821362" cy="4679950"/>
          </a:xfrm>
        </p:spPr>
        <p:txBody>
          <a:bodyPr tIns="180000"/>
          <a:lstStyle/>
          <a:p>
            <a:pPr lvl="0"/>
            <a:r>
              <a:rPr lang="zh-TW" altLang="en-US" dirty="0" smtClean="0"/>
              <a:t>按一下以編輯母片文字樣式</a:t>
            </a:r>
          </a:p>
          <a:p>
            <a:pPr lvl="1"/>
            <a:r>
              <a:rPr lang="zh-TW" altLang="en-US" dirty="0" smtClean="0"/>
              <a:t>第二層</a:t>
            </a:r>
          </a:p>
          <a:p>
            <a:pPr lvl="2"/>
            <a:r>
              <a:rPr lang="zh-TW" altLang="en-US" dirty="0" smtClean="0"/>
              <a:t>第三層</a:t>
            </a:r>
          </a:p>
        </p:txBody>
      </p:sp>
    </p:spTree>
    <p:extLst>
      <p:ext uri="{BB962C8B-B14F-4D97-AF65-F5344CB8AC3E}">
        <p14:creationId xmlns:p14="http://schemas.microsoft.com/office/powerpoint/2010/main" val="4104049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700384" y="759749"/>
            <a:ext cx="7772400" cy="797043"/>
          </a:xfrm>
        </p:spPr>
        <p:txBody>
          <a:bodyPr/>
          <a:lstStyle>
            <a:lvl1pPr>
              <a:defRPr sz="3600">
                <a:solidFill>
                  <a:schemeClr val="accent2">
                    <a:lumMod val="25000"/>
                  </a:schemeClr>
                </a:solidFill>
                <a:latin typeface="Adobe 黑体 Std R" panose="020B0400000000000000" pitchFamily="34" charset="-128"/>
                <a:ea typeface="Adobe 黑体 Std R" panose="020B0400000000000000" pitchFamily="34" charset="-128"/>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685800" y="1628800"/>
            <a:ext cx="7772400" cy="4464496"/>
          </a:xfrm>
        </p:spPr>
        <p:txBody>
          <a:bodyPr/>
          <a:lstStyle>
            <a:lvl1pPr>
              <a:defRPr sz="2800">
                <a:solidFill>
                  <a:schemeClr val="accent2">
                    <a:lumMod val="25000"/>
                  </a:schemeClr>
                </a:solidFill>
              </a:defRPr>
            </a:lvl1pPr>
            <a:lvl2pPr>
              <a:defRPr sz="2400">
                <a:solidFill>
                  <a:schemeClr val="accent2">
                    <a:lumMod val="25000"/>
                  </a:schemeClr>
                </a:solidFill>
              </a:defRPr>
            </a:lvl2pPr>
            <a:lvl3pPr>
              <a:defRPr sz="2000">
                <a:solidFill>
                  <a:schemeClr val="accent2">
                    <a:lumMod val="25000"/>
                  </a:schemeClr>
                </a:solidFill>
              </a:defRPr>
            </a:lvl3pPr>
            <a:lvl4pPr>
              <a:defRPr>
                <a:solidFill>
                  <a:schemeClr val="accent2">
                    <a:lumMod val="25000"/>
                  </a:schemeClr>
                </a:solidFill>
              </a:defRPr>
            </a:lvl4pPr>
            <a:lvl5pPr>
              <a:defRPr>
                <a:solidFill>
                  <a:schemeClr val="accent2">
                    <a:lumMod val="25000"/>
                  </a:schemeClr>
                </a:solidFill>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p:txBody>
      </p:sp>
      <p:sp>
        <p:nvSpPr>
          <p:cNvPr id="6" name="日期版面配置區 3"/>
          <p:cNvSpPr>
            <a:spLocks noGrp="1"/>
          </p:cNvSpPr>
          <p:nvPr>
            <p:ph type="dt" sz="half" idx="10"/>
          </p:nvPr>
        </p:nvSpPr>
        <p:spPr/>
        <p:txBody>
          <a:bodyPr/>
          <a:lstStyle>
            <a:lvl1pPr>
              <a:defRPr/>
            </a:lvl1pPr>
          </a:lstStyle>
          <a:p>
            <a:pPr>
              <a:defRPr/>
            </a:pPr>
            <a:endParaRPr lang="en-US" altLang="zh-TW"/>
          </a:p>
        </p:txBody>
      </p:sp>
      <p:sp>
        <p:nvSpPr>
          <p:cNvPr id="7" name="頁尾版面配置區 4"/>
          <p:cNvSpPr>
            <a:spLocks noGrp="1"/>
          </p:cNvSpPr>
          <p:nvPr>
            <p:ph type="ftr" sz="quarter" idx="11"/>
          </p:nvPr>
        </p:nvSpPr>
        <p:spPr/>
        <p:txBody>
          <a:bodyPr/>
          <a:lstStyle>
            <a:lvl1pPr>
              <a:defRPr/>
            </a:lvl1pPr>
          </a:lstStyle>
          <a:p>
            <a:pPr>
              <a:defRPr/>
            </a:pPr>
            <a:endParaRPr lang="en-US" altLang="zh-TW"/>
          </a:p>
        </p:txBody>
      </p:sp>
      <p:sp>
        <p:nvSpPr>
          <p:cNvPr id="8" name="投影片編號版面配置區 5"/>
          <p:cNvSpPr>
            <a:spLocks noGrp="1"/>
          </p:cNvSpPr>
          <p:nvPr>
            <p:ph type="sldNum" sz="quarter" idx="12"/>
          </p:nvPr>
        </p:nvSpPr>
        <p:spPr/>
        <p:txBody>
          <a:bodyPr/>
          <a:lstStyle>
            <a:lvl1pPr>
              <a:defRPr/>
            </a:lvl1pPr>
          </a:lstStyle>
          <a:p>
            <a:pPr>
              <a:defRPr/>
            </a:pPr>
            <a:fld id="{3C8E62FE-DAF1-472D-B66C-9183E42744F4}" type="slidenum">
              <a:rPr lang="en-US" altLang="zh-TW"/>
              <a:pPr>
                <a:defRPr/>
              </a:pPr>
              <a:t>‹#›</a:t>
            </a:fld>
            <a:endParaRPr lang="en-US" altLang="zh-TW"/>
          </a:p>
        </p:txBody>
      </p:sp>
    </p:spTree>
    <p:extLst>
      <p:ext uri="{BB962C8B-B14F-4D97-AF65-F5344CB8AC3E}">
        <p14:creationId xmlns:p14="http://schemas.microsoft.com/office/powerpoint/2010/main" val="9796270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欄文字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685800" y="836712"/>
            <a:ext cx="7772400" cy="699864"/>
          </a:xfrm>
        </p:spPr>
        <p:txBody>
          <a:bodyPr/>
          <a:lstStyle>
            <a:lvl1pPr>
              <a:defRPr sz="3600"/>
            </a:lvl1pPr>
          </a:lstStyle>
          <a:p>
            <a:r>
              <a:rPr lang="zh-TW" altLang="en-US" dirty="0" smtClean="0"/>
              <a:t>按一下以編輯母片標題樣式</a:t>
            </a:r>
            <a:endParaRPr lang="zh-TW" altLang="en-US" dirty="0"/>
          </a:p>
        </p:txBody>
      </p:sp>
      <p:sp>
        <p:nvSpPr>
          <p:cNvPr id="3" name="日期版面配置區 2"/>
          <p:cNvSpPr>
            <a:spLocks noGrp="1"/>
          </p:cNvSpPr>
          <p:nvPr>
            <p:ph type="dt" sz="half" idx="10"/>
          </p:nvPr>
        </p:nvSpPr>
        <p:spPr/>
        <p:txBody>
          <a:bodyPr/>
          <a:lstStyle/>
          <a:p>
            <a:pPr>
              <a:defRPr/>
            </a:pPr>
            <a:endParaRPr lang="en-US" altLang="zh-TW" dirty="0"/>
          </a:p>
        </p:txBody>
      </p:sp>
      <p:sp>
        <p:nvSpPr>
          <p:cNvPr id="4" name="頁尾版面配置區 3"/>
          <p:cNvSpPr>
            <a:spLocks noGrp="1"/>
          </p:cNvSpPr>
          <p:nvPr>
            <p:ph type="ftr" sz="quarter" idx="11"/>
          </p:nvPr>
        </p:nvSpPr>
        <p:spPr/>
        <p:txBody>
          <a:bodyPr/>
          <a:lstStyle/>
          <a:p>
            <a:pPr>
              <a:defRPr/>
            </a:pPr>
            <a:endParaRPr lang="en-US" altLang="zh-TW" dirty="0"/>
          </a:p>
        </p:txBody>
      </p:sp>
      <p:sp>
        <p:nvSpPr>
          <p:cNvPr id="5" name="投影片編號版面配置區 4"/>
          <p:cNvSpPr>
            <a:spLocks noGrp="1"/>
          </p:cNvSpPr>
          <p:nvPr>
            <p:ph type="sldNum" sz="quarter" idx="12"/>
          </p:nvPr>
        </p:nvSpPr>
        <p:spPr/>
        <p:txBody>
          <a:bodyPr/>
          <a:lstStyle/>
          <a:p>
            <a:pPr>
              <a:defRPr/>
            </a:pPr>
            <a:fld id="{98C56CC9-C091-440C-913A-0E0348091A1A}" type="slidenum">
              <a:rPr lang="en-US" altLang="zh-TW" smtClean="0"/>
              <a:pPr>
                <a:defRPr/>
              </a:pPr>
              <a:t>‹#›</a:t>
            </a:fld>
            <a:endParaRPr lang="en-US" altLang="zh-TW" dirty="0"/>
          </a:p>
        </p:txBody>
      </p:sp>
      <p:sp>
        <p:nvSpPr>
          <p:cNvPr id="14" name="文字版面配置區 13"/>
          <p:cNvSpPr>
            <a:spLocks noGrp="1"/>
          </p:cNvSpPr>
          <p:nvPr>
            <p:ph type="body" sz="quarter" idx="13"/>
          </p:nvPr>
        </p:nvSpPr>
        <p:spPr>
          <a:xfrm>
            <a:off x="685800" y="1916972"/>
            <a:ext cx="3600000" cy="3744000"/>
          </a:xfrm>
          <a:solidFill>
            <a:schemeClr val="bg2"/>
          </a:solidFill>
          <a:ln w="76200" cmpd="thickThin">
            <a:solidFill>
              <a:schemeClr val="accent6">
                <a:lumMod val="75000"/>
              </a:schemeClr>
            </a:solidFill>
          </a:ln>
        </p:spPr>
        <p:txBody>
          <a:bodyPr tIns="108000"/>
          <a:lstStyle/>
          <a:p>
            <a:pPr lvl="0"/>
            <a:r>
              <a:rPr lang="zh-TW" altLang="en-US" dirty="0" smtClean="0"/>
              <a:t>按一下以編輯母片文字樣式</a:t>
            </a:r>
          </a:p>
        </p:txBody>
      </p:sp>
      <p:sp>
        <p:nvSpPr>
          <p:cNvPr id="15" name="文字版面配置區 13"/>
          <p:cNvSpPr>
            <a:spLocks noGrp="1"/>
          </p:cNvSpPr>
          <p:nvPr>
            <p:ph type="body" sz="quarter" idx="14"/>
          </p:nvPr>
        </p:nvSpPr>
        <p:spPr>
          <a:xfrm>
            <a:off x="4856988" y="1932980"/>
            <a:ext cx="3600000" cy="3744000"/>
          </a:xfrm>
          <a:solidFill>
            <a:schemeClr val="bg2"/>
          </a:solidFill>
          <a:ln w="76200" cmpd="thickThin">
            <a:solidFill>
              <a:schemeClr val="accent6">
                <a:lumMod val="75000"/>
              </a:schemeClr>
            </a:solidFill>
          </a:ln>
        </p:spPr>
        <p:txBody>
          <a:bodyPr vert="horz" wrap="square" lIns="91440" tIns="108000" rIns="91440" bIns="45720" numCol="1" anchor="t" anchorCtr="0" compatLnSpc="1">
            <a:prstTxWarp prst="textNoShape">
              <a:avLst/>
            </a:prstTxWarp>
          </a:bodyPr>
          <a:lstStyle>
            <a:lvl1pPr>
              <a:defRPr lang="zh-TW" altLang="en-US" dirty="0" smtClean="0"/>
            </a:lvl1pPr>
          </a:lstStyle>
          <a:p>
            <a:pPr lvl="0"/>
            <a:r>
              <a:rPr lang="zh-TW" altLang="en-US" dirty="0" smtClean="0"/>
              <a:t>按一下以編輯母片文字樣式</a:t>
            </a:r>
          </a:p>
        </p:txBody>
      </p:sp>
    </p:spTree>
    <p:extLst>
      <p:ext uri="{BB962C8B-B14F-4D97-AF65-F5344CB8AC3E}">
        <p14:creationId xmlns:p14="http://schemas.microsoft.com/office/powerpoint/2010/main" val="140184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1"/>
            <a:ext cx="7090047" cy="894308"/>
          </a:xfrm>
          <a:solidFill>
            <a:srgbClr val="F9DDFF"/>
          </a:solidFill>
          <a:ln>
            <a:noFill/>
          </a:ln>
        </p:spPr>
        <p:txBody>
          <a:bodyPr vert="horz" wrap="square" lIns="91440" tIns="45720" rIns="91440" bIns="45720" numCol="1" anchor="ctr" anchorCtr="0" compatLnSpc="1">
            <a:prstTxWarp prst="textNoShape">
              <a:avLst/>
            </a:prstTxWarp>
          </a:bodyPr>
          <a:lstStyle>
            <a:lvl1pPr>
              <a:defRPr lang="zh-TW" altLang="en-US" sz="3600">
                <a:solidFill>
                  <a:srgbClr val="7030A0"/>
                </a:solidFill>
              </a:defRPr>
            </a:lvl1pPr>
          </a:lstStyle>
          <a:p>
            <a:pPr lvl="0"/>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722313" y="3501008"/>
            <a:ext cx="7090047" cy="90589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005F01B-B0C8-4A80-81E2-F5FB6CB417A9}" type="slidenum">
              <a:rPr lang="en-US" altLang="zh-TW"/>
              <a:pPr>
                <a:defRPr/>
              </a:pPr>
              <a:t>‹#›</a:t>
            </a:fld>
            <a:endParaRPr lang="en-US" altLang="zh-TW"/>
          </a:p>
        </p:txBody>
      </p:sp>
    </p:spTree>
    <p:extLst>
      <p:ext uri="{BB962C8B-B14F-4D97-AF65-F5344CB8AC3E}">
        <p14:creationId xmlns:p14="http://schemas.microsoft.com/office/powerpoint/2010/main" val="20024066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bwMode="auto">
          <a:xfrm>
            <a:off x="684623" y="2781288"/>
            <a:ext cx="3812354" cy="3240000"/>
          </a:xfrm>
          <a:custGeom>
            <a:avLst/>
            <a:gdLst>
              <a:gd name="connsiteX0" fmla="*/ 0 w 3810000"/>
              <a:gd name="connsiteY0" fmla="*/ 635013 h 4114800"/>
              <a:gd name="connsiteX1" fmla="*/ 635013 w 3810000"/>
              <a:gd name="connsiteY1" fmla="*/ 0 h 4114800"/>
              <a:gd name="connsiteX2" fmla="*/ 3174987 w 3810000"/>
              <a:gd name="connsiteY2" fmla="*/ 0 h 4114800"/>
              <a:gd name="connsiteX3" fmla="*/ 3810000 w 3810000"/>
              <a:gd name="connsiteY3" fmla="*/ 635013 h 4114800"/>
              <a:gd name="connsiteX4" fmla="*/ 3810000 w 3810000"/>
              <a:gd name="connsiteY4" fmla="*/ 3479787 h 4114800"/>
              <a:gd name="connsiteX5" fmla="*/ 3174987 w 3810000"/>
              <a:gd name="connsiteY5" fmla="*/ 4114800 h 4114800"/>
              <a:gd name="connsiteX6" fmla="*/ 635013 w 3810000"/>
              <a:gd name="connsiteY6" fmla="*/ 4114800 h 4114800"/>
              <a:gd name="connsiteX7" fmla="*/ 0 w 3810000"/>
              <a:gd name="connsiteY7" fmla="*/ 3479787 h 4114800"/>
              <a:gd name="connsiteX8" fmla="*/ 0 w 3810000"/>
              <a:gd name="connsiteY8" fmla="*/ 635013 h 4114800"/>
              <a:gd name="connsiteX0" fmla="*/ 0 w 3810000"/>
              <a:gd name="connsiteY0" fmla="*/ 635013 h 4114800"/>
              <a:gd name="connsiteX1" fmla="*/ 635013 w 3810000"/>
              <a:gd name="connsiteY1" fmla="*/ 0 h 4114800"/>
              <a:gd name="connsiteX2" fmla="*/ 3174987 w 3810000"/>
              <a:gd name="connsiteY2" fmla="*/ 0 h 4114800"/>
              <a:gd name="connsiteX3" fmla="*/ 3810000 w 3810000"/>
              <a:gd name="connsiteY3" fmla="*/ 635013 h 4114800"/>
              <a:gd name="connsiteX4" fmla="*/ 3810000 w 3810000"/>
              <a:gd name="connsiteY4" fmla="*/ 3479787 h 4114800"/>
              <a:gd name="connsiteX5" fmla="*/ 3174987 w 3810000"/>
              <a:gd name="connsiteY5" fmla="*/ 4114800 h 4114800"/>
              <a:gd name="connsiteX6" fmla="*/ 635013 w 3810000"/>
              <a:gd name="connsiteY6" fmla="*/ 4114800 h 4114800"/>
              <a:gd name="connsiteX7" fmla="*/ 0 w 3810000"/>
              <a:gd name="connsiteY7" fmla="*/ 3479787 h 4114800"/>
              <a:gd name="connsiteX8" fmla="*/ 0 w 3810000"/>
              <a:gd name="connsiteY8" fmla="*/ 635013 h 4114800"/>
              <a:gd name="connsiteX0" fmla="*/ 1177 w 3811177"/>
              <a:gd name="connsiteY0" fmla="*/ 635013 h 4114800"/>
              <a:gd name="connsiteX1" fmla="*/ 636190 w 3811177"/>
              <a:gd name="connsiteY1" fmla="*/ 0 h 4114800"/>
              <a:gd name="connsiteX2" fmla="*/ 3176164 w 3811177"/>
              <a:gd name="connsiteY2" fmla="*/ 0 h 4114800"/>
              <a:gd name="connsiteX3" fmla="*/ 3811177 w 3811177"/>
              <a:gd name="connsiteY3" fmla="*/ 635013 h 4114800"/>
              <a:gd name="connsiteX4" fmla="*/ 3811177 w 3811177"/>
              <a:gd name="connsiteY4" fmla="*/ 3479787 h 4114800"/>
              <a:gd name="connsiteX5" fmla="*/ 3176164 w 3811177"/>
              <a:gd name="connsiteY5" fmla="*/ 4114800 h 4114800"/>
              <a:gd name="connsiteX6" fmla="*/ 314218 w 3811177"/>
              <a:gd name="connsiteY6" fmla="*/ 4101921 h 4114800"/>
              <a:gd name="connsiteX7" fmla="*/ 1177 w 3811177"/>
              <a:gd name="connsiteY7" fmla="*/ 3479787 h 4114800"/>
              <a:gd name="connsiteX8" fmla="*/ 1177 w 3811177"/>
              <a:gd name="connsiteY8" fmla="*/ 635013 h 4114800"/>
              <a:gd name="connsiteX0" fmla="*/ 1177 w 3812354"/>
              <a:gd name="connsiteY0" fmla="*/ 635013 h 4114800"/>
              <a:gd name="connsiteX1" fmla="*/ 636190 w 3812354"/>
              <a:gd name="connsiteY1" fmla="*/ 0 h 4114800"/>
              <a:gd name="connsiteX2" fmla="*/ 3176164 w 3812354"/>
              <a:gd name="connsiteY2" fmla="*/ 0 h 4114800"/>
              <a:gd name="connsiteX3" fmla="*/ 3811177 w 3812354"/>
              <a:gd name="connsiteY3" fmla="*/ 635013 h 4114800"/>
              <a:gd name="connsiteX4" fmla="*/ 3811177 w 3812354"/>
              <a:gd name="connsiteY4" fmla="*/ 3479787 h 4114800"/>
              <a:gd name="connsiteX5" fmla="*/ 3498136 w 3812354"/>
              <a:gd name="connsiteY5" fmla="*/ 4114800 h 4114800"/>
              <a:gd name="connsiteX6" fmla="*/ 314218 w 3812354"/>
              <a:gd name="connsiteY6" fmla="*/ 4101921 h 4114800"/>
              <a:gd name="connsiteX7" fmla="*/ 1177 w 3812354"/>
              <a:gd name="connsiteY7" fmla="*/ 3479787 h 4114800"/>
              <a:gd name="connsiteX8" fmla="*/ 1177 w 3812354"/>
              <a:gd name="connsiteY8" fmla="*/ 635013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2354" h="4114800">
                <a:moveTo>
                  <a:pt x="1177" y="635013"/>
                </a:moveTo>
                <a:cubicBezTo>
                  <a:pt x="1177" y="284305"/>
                  <a:pt x="285482" y="0"/>
                  <a:pt x="636190" y="0"/>
                </a:cubicBezTo>
                <a:lnTo>
                  <a:pt x="3176164" y="0"/>
                </a:lnTo>
                <a:cubicBezTo>
                  <a:pt x="3526872" y="0"/>
                  <a:pt x="3811177" y="284305"/>
                  <a:pt x="3811177" y="635013"/>
                </a:cubicBezTo>
                <a:lnTo>
                  <a:pt x="3811177" y="3479787"/>
                </a:lnTo>
                <a:cubicBezTo>
                  <a:pt x="3811177" y="3830495"/>
                  <a:pt x="3848844" y="4114800"/>
                  <a:pt x="3498136" y="4114800"/>
                </a:cubicBezTo>
                <a:lnTo>
                  <a:pt x="314218" y="4101921"/>
                </a:lnTo>
                <a:cubicBezTo>
                  <a:pt x="-36490" y="4101921"/>
                  <a:pt x="1177" y="3830495"/>
                  <a:pt x="1177" y="3479787"/>
                </a:cubicBezTo>
                <a:lnTo>
                  <a:pt x="1177" y="635013"/>
                </a:lnTo>
                <a:close/>
              </a:path>
            </a:pathLst>
          </a:custGeom>
          <a:solidFill>
            <a:srgbClr val="F9DDFF"/>
          </a:solidFill>
          <a:ln w="79375" cmpd="dbl">
            <a:solidFill>
              <a:schemeClr val="accent4"/>
            </a:solidFill>
            <a:miter lim="800000"/>
            <a:headEnd/>
            <a:tailEnd/>
          </a:ln>
          <a:scene3d>
            <a:camera prst="orthographicFront"/>
            <a:lightRig rig="threePt" dir="t"/>
          </a:scene3d>
          <a:sp3d/>
        </p:spPr>
        <p:txBody>
          <a:bodyPr vert="horz" wrap="square" lIns="91440" tIns="180000" rIns="91440" bIns="45720" numCol="1" anchor="t" anchorCtr="0" compatLnSpc="1">
            <a:prstTxWarp prst="textNoShape">
              <a:avLst/>
            </a:prstTxWarp>
          </a:bodyPr>
          <a:lstStyle>
            <a:lvl1pPr>
              <a:defRPr lang="zh-TW" altLang="en-US" sz="2800" dirty="0" smtClean="0"/>
            </a:lvl1pPr>
            <a:lvl2pPr>
              <a:defRPr lang="zh-TW" altLang="en-US" sz="2400" dirty="0" smtClean="0"/>
            </a:lvl2pPr>
            <a:lvl3pPr>
              <a:defRPr lang="zh-TW" altLang="en-US" sz="2000" dirty="0" smtClean="0"/>
            </a:lvl3pPr>
            <a:lvl4pPr>
              <a:defRPr lang="zh-TW" altLang="en-US" sz="1800" dirty="0" smtClean="0"/>
            </a:lvl4pPr>
            <a:lvl5pPr>
              <a:defRPr lang="zh-TW" altLang="en-US" sz="1800" dirty="0"/>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8" name="內容版面配置區 2"/>
          <p:cNvSpPr>
            <a:spLocks noGrp="1"/>
          </p:cNvSpPr>
          <p:nvPr>
            <p:ph sz="half" idx="13"/>
          </p:nvPr>
        </p:nvSpPr>
        <p:spPr bwMode="auto">
          <a:xfrm>
            <a:off x="4799423" y="2781288"/>
            <a:ext cx="3812354" cy="3240000"/>
          </a:xfrm>
          <a:custGeom>
            <a:avLst/>
            <a:gdLst>
              <a:gd name="connsiteX0" fmla="*/ 0 w 3810000"/>
              <a:gd name="connsiteY0" fmla="*/ 635013 h 4114800"/>
              <a:gd name="connsiteX1" fmla="*/ 635013 w 3810000"/>
              <a:gd name="connsiteY1" fmla="*/ 0 h 4114800"/>
              <a:gd name="connsiteX2" fmla="*/ 3174987 w 3810000"/>
              <a:gd name="connsiteY2" fmla="*/ 0 h 4114800"/>
              <a:gd name="connsiteX3" fmla="*/ 3810000 w 3810000"/>
              <a:gd name="connsiteY3" fmla="*/ 635013 h 4114800"/>
              <a:gd name="connsiteX4" fmla="*/ 3810000 w 3810000"/>
              <a:gd name="connsiteY4" fmla="*/ 3479787 h 4114800"/>
              <a:gd name="connsiteX5" fmla="*/ 3174987 w 3810000"/>
              <a:gd name="connsiteY5" fmla="*/ 4114800 h 4114800"/>
              <a:gd name="connsiteX6" fmla="*/ 635013 w 3810000"/>
              <a:gd name="connsiteY6" fmla="*/ 4114800 h 4114800"/>
              <a:gd name="connsiteX7" fmla="*/ 0 w 3810000"/>
              <a:gd name="connsiteY7" fmla="*/ 3479787 h 4114800"/>
              <a:gd name="connsiteX8" fmla="*/ 0 w 3810000"/>
              <a:gd name="connsiteY8" fmla="*/ 635013 h 4114800"/>
              <a:gd name="connsiteX0" fmla="*/ 0 w 3810000"/>
              <a:gd name="connsiteY0" fmla="*/ 635013 h 4114800"/>
              <a:gd name="connsiteX1" fmla="*/ 635013 w 3810000"/>
              <a:gd name="connsiteY1" fmla="*/ 0 h 4114800"/>
              <a:gd name="connsiteX2" fmla="*/ 3174987 w 3810000"/>
              <a:gd name="connsiteY2" fmla="*/ 0 h 4114800"/>
              <a:gd name="connsiteX3" fmla="*/ 3810000 w 3810000"/>
              <a:gd name="connsiteY3" fmla="*/ 635013 h 4114800"/>
              <a:gd name="connsiteX4" fmla="*/ 3810000 w 3810000"/>
              <a:gd name="connsiteY4" fmla="*/ 3479787 h 4114800"/>
              <a:gd name="connsiteX5" fmla="*/ 3174987 w 3810000"/>
              <a:gd name="connsiteY5" fmla="*/ 4114800 h 4114800"/>
              <a:gd name="connsiteX6" fmla="*/ 635013 w 3810000"/>
              <a:gd name="connsiteY6" fmla="*/ 4114800 h 4114800"/>
              <a:gd name="connsiteX7" fmla="*/ 0 w 3810000"/>
              <a:gd name="connsiteY7" fmla="*/ 3479787 h 4114800"/>
              <a:gd name="connsiteX8" fmla="*/ 0 w 3810000"/>
              <a:gd name="connsiteY8" fmla="*/ 635013 h 4114800"/>
              <a:gd name="connsiteX0" fmla="*/ 1177 w 3811177"/>
              <a:gd name="connsiteY0" fmla="*/ 635013 h 4114800"/>
              <a:gd name="connsiteX1" fmla="*/ 636190 w 3811177"/>
              <a:gd name="connsiteY1" fmla="*/ 0 h 4114800"/>
              <a:gd name="connsiteX2" fmla="*/ 3176164 w 3811177"/>
              <a:gd name="connsiteY2" fmla="*/ 0 h 4114800"/>
              <a:gd name="connsiteX3" fmla="*/ 3811177 w 3811177"/>
              <a:gd name="connsiteY3" fmla="*/ 635013 h 4114800"/>
              <a:gd name="connsiteX4" fmla="*/ 3811177 w 3811177"/>
              <a:gd name="connsiteY4" fmla="*/ 3479787 h 4114800"/>
              <a:gd name="connsiteX5" fmla="*/ 3176164 w 3811177"/>
              <a:gd name="connsiteY5" fmla="*/ 4114800 h 4114800"/>
              <a:gd name="connsiteX6" fmla="*/ 314218 w 3811177"/>
              <a:gd name="connsiteY6" fmla="*/ 4101921 h 4114800"/>
              <a:gd name="connsiteX7" fmla="*/ 1177 w 3811177"/>
              <a:gd name="connsiteY7" fmla="*/ 3479787 h 4114800"/>
              <a:gd name="connsiteX8" fmla="*/ 1177 w 3811177"/>
              <a:gd name="connsiteY8" fmla="*/ 635013 h 4114800"/>
              <a:gd name="connsiteX0" fmla="*/ 1177 w 3812354"/>
              <a:gd name="connsiteY0" fmla="*/ 635013 h 4114800"/>
              <a:gd name="connsiteX1" fmla="*/ 636190 w 3812354"/>
              <a:gd name="connsiteY1" fmla="*/ 0 h 4114800"/>
              <a:gd name="connsiteX2" fmla="*/ 3176164 w 3812354"/>
              <a:gd name="connsiteY2" fmla="*/ 0 h 4114800"/>
              <a:gd name="connsiteX3" fmla="*/ 3811177 w 3812354"/>
              <a:gd name="connsiteY3" fmla="*/ 635013 h 4114800"/>
              <a:gd name="connsiteX4" fmla="*/ 3811177 w 3812354"/>
              <a:gd name="connsiteY4" fmla="*/ 3479787 h 4114800"/>
              <a:gd name="connsiteX5" fmla="*/ 3498136 w 3812354"/>
              <a:gd name="connsiteY5" fmla="*/ 4114800 h 4114800"/>
              <a:gd name="connsiteX6" fmla="*/ 314218 w 3812354"/>
              <a:gd name="connsiteY6" fmla="*/ 4101921 h 4114800"/>
              <a:gd name="connsiteX7" fmla="*/ 1177 w 3812354"/>
              <a:gd name="connsiteY7" fmla="*/ 3479787 h 4114800"/>
              <a:gd name="connsiteX8" fmla="*/ 1177 w 3812354"/>
              <a:gd name="connsiteY8" fmla="*/ 635013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2354" h="4114800">
                <a:moveTo>
                  <a:pt x="1177" y="635013"/>
                </a:moveTo>
                <a:cubicBezTo>
                  <a:pt x="1177" y="284305"/>
                  <a:pt x="285482" y="0"/>
                  <a:pt x="636190" y="0"/>
                </a:cubicBezTo>
                <a:lnTo>
                  <a:pt x="3176164" y="0"/>
                </a:lnTo>
                <a:cubicBezTo>
                  <a:pt x="3526872" y="0"/>
                  <a:pt x="3811177" y="284305"/>
                  <a:pt x="3811177" y="635013"/>
                </a:cubicBezTo>
                <a:lnTo>
                  <a:pt x="3811177" y="3479787"/>
                </a:lnTo>
                <a:cubicBezTo>
                  <a:pt x="3811177" y="3830495"/>
                  <a:pt x="3848844" y="4114800"/>
                  <a:pt x="3498136" y="4114800"/>
                </a:cubicBezTo>
                <a:lnTo>
                  <a:pt x="314218" y="4101921"/>
                </a:lnTo>
                <a:cubicBezTo>
                  <a:pt x="-36490" y="4101921"/>
                  <a:pt x="1177" y="3830495"/>
                  <a:pt x="1177" y="3479787"/>
                </a:cubicBezTo>
                <a:lnTo>
                  <a:pt x="1177" y="635013"/>
                </a:lnTo>
                <a:close/>
              </a:path>
            </a:pathLst>
          </a:custGeom>
          <a:solidFill>
            <a:srgbClr val="F9DDFF"/>
          </a:solidFill>
          <a:ln w="79375" cmpd="dbl">
            <a:solidFill>
              <a:schemeClr val="accent4"/>
            </a:solidFill>
            <a:miter lim="800000"/>
            <a:headEnd/>
            <a:tailEnd/>
          </a:ln>
          <a:scene3d>
            <a:camera prst="orthographicFront"/>
            <a:lightRig rig="threePt" dir="t"/>
          </a:scene3d>
          <a:sp3d/>
        </p:spPr>
        <p:txBody>
          <a:bodyPr tIns="18000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2" name="標題 1"/>
          <p:cNvSpPr>
            <a:spLocks noGrp="1"/>
          </p:cNvSpPr>
          <p:nvPr>
            <p:ph type="title"/>
          </p:nvPr>
        </p:nvSpPr>
        <p:spPr>
          <a:xfrm>
            <a:off x="685800" y="846027"/>
            <a:ext cx="7772400" cy="619336"/>
          </a:xfrm>
        </p:spPr>
        <p:txBody>
          <a:bodyPr/>
          <a:lstStyle>
            <a:lvl1pPr>
              <a:defRPr sz="3600"/>
            </a:lvl1pPr>
          </a:lstStyle>
          <a:p>
            <a:r>
              <a:rPr lang="zh-TW" altLang="en-US" dirty="0" smtClean="0"/>
              <a:t>按一下以編輯母片標題樣式</a:t>
            </a:r>
            <a:endParaRPr lang="zh-TW" alt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5378A302-C4F7-4889-A963-A9D849B8FD12}" type="slidenum">
              <a:rPr lang="en-US" altLang="zh-TW"/>
              <a:pPr>
                <a:defRPr/>
              </a:pPr>
              <a:t>‹#›</a:t>
            </a:fld>
            <a:endParaRPr lang="en-US" altLang="zh-TW"/>
          </a:p>
        </p:txBody>
      </p:sp>
      <p:sp>
        <p:nvSpPr>
          <p:cNvPr id="20" name="文字版面配置區 19"/>
          <p:cNvSpPr>
            <a:spLocks noGrp="1"/>
          </p:cNvSpPr>
          <p:nvPr userDrawn="1">
            <p:ph type="body" sz="quarter" idx="14" hasCustomPrompt="1"/>
          </p:nvPr>
        </p:nvSpPr>
        <p:spPr>
          <a:xfrm>
            <a:off x="790575" y="1957349"/>
            <a:ext cx="3600450" cy="574675"/>
          </a:xfrm>
          <a:solidFill>
            <a:schemeClr val="accent6">
              <a:lumMod val="75000"/>
            </a:schemeClr>
          </a:solidFill>
        </p:spPr>
        <p:txBody>
          <a:bodyP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TW" altLang="en-US" dirty="0" smtClean="0"/>
              <a:t>按一下以文字樣式</a:t>
            </a:r>
            <a:endParaRPr lang="zh-TW" altLang="en-US" dirty="0"/>
          </a:p>
        </p:txBody>
      </p:sp>
      <p:sp>
        <p:nvSpPr>
          <p:cNvPr id="21" name="文字版面配置區 19"/>
          <p:cNvSpPr>
            <a:spLocks noGrp="1"/>
          </p:cNvSpPr>
          <p:nvPr userDrawn="1">
            <p:ph type="body" sz="quarter" idx="15" hasCustomPrompt="1"/>
          </p:nvPr>
        </p:nvSpPr>
        <p:spPr>
          <a:xfrm>
            <a:off x="4905375" y="1957349"/>
            <a:ext cx="3600450" cy="574675"/>
          </a:xfrm>
          <a:solidFill>
            <a:schemeClr val="accent6">
              <a:lumMod val="75000"/>
            </a:schemeClr>
          </a:solidFill>
        </p:spPr>
        <p:txBody>
          <a:bodyP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TW" altLang="en-US" dirty="0" smtClean="0"/>
              <a:t>按一下以文字樣式</a:t>
            </a:r>
            <a:endParaRPr lang="zh-TW" altLang="en-US" dirty="0"/>
          </a:p>
        </p:txBody>
      </p:sp>
    </p:spTree>
    <p:extLst>
      <p:ext uri="{BB962C8B-B14F-4D97-AF65-F5344CB8AC3E}">
        <p14:creationId xmlns:p14="http://schemas.microsoft.com/office/powerpoint/2010/main" val="3769302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結束與問答時間">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pPr>
              <a:defRPr/>
            </a:pPr>
            <a:fld id="{A06C4FA8-352F-4A8F-B2C2-84D36A2F7415}" type="slidenum">
              <a:rPr lang="en-US" altLang="zh-TW"/>
              <a:pPr>
                <a:defRPr/>
              </a:pPr>
              <a:t>‹#›</a:t>
            </a:fld>
            <a:endParaRPr lang="en-US" altLang="zh-TW"/>
          </a:p>
        </p:txBody>
      </p:sp>
      <p:sp>
        <p:nvSpPr>
          <p:cNvPr id="14" name="標題 1"/>
          <p:cNvSpPr>
            <a:spLocks noGrp="1"/>
          </p:cNvSpPr>
          <p:nvPr>
            <p:ph type="title" hasCustomPrompt="1"/>
          </p:nvPr>
        </p:nvSpPr>
        <p:spPr>
          <a:xfrm>
            <a:off x="685800" y="3501008"/>
            <a:ext cx="7772400" cy="699864"/>
          </a:xfrm>
          <a:solidFill>
            <a:srgbClr val="F9DDFF"/>
          </a:solidFill>
          <a:ln>
            <a:solidFill>
              <a:schemeClr val="accent1"/>
            </a:solidFill>
          </a:ln>
        </p:spPr>
        <p:txBody>
          <a:bodyPr/>
          <a:lstStyle>
            <a:lvl1pPr>
              <a:defRPr sz="3600">
                <a:solidFill>
                  <a:schemeClr val="tx2"/>
                </a:solidFill>
              </a:defRPr>
            </a:lvl1pPr>
          </a:lstStyle>
          <a:p>
            <a:r>
              <a:rPr lang="zh-TW" altLang="en-US" dirty="0" smtClean="0"/>
              <a:t>問答時間</a:t>
            </a:r>
            <a:endParaRPr lang="zh-TW" altLang="en-US" dirty="0"/>
          </a:p>
        </p:txBody>
      </p:sp>
    </p:spTree>
    <p:extLst>
      <p:ext uri="{BB962C8B-B14F-4D97-AF65-F5344CB8AC3E}">
        <p14:creationId xmlns:p14="http://schemas.microsoft.com/office/powerpoint/2010/main" val="15357363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圖片">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792288" y="5060315"/>
            <a:ext cx="5486400" cy="1010788"/>
          </a:xfrm>
        </p:spPr>
        <p:txBody>
          <a:bodyPr anchor="ctr"/>
          <a:lstStyle>
            <a:lvl1pPr algn="ctr">
              <a:defRPr sz="2000" b="1">
                <a:solidFill>
                  <a:schemeClr val="bg1"/>
                </a:solidFill>
              </a:defRPr>
            </a:lvl1pPr>
          </a:lstStyle>
          <a:p>
            <a:r>
              <a:rPr lang="zh-TW" altLang="en-US" dirty="0" smtClean="0"/>
              <a:t>按一下加入文字</a:t>
            </a:r>
            <a:endParaRPr lang="zh-TW" altLang="en-US" dirty="0"/>
          </a:p>
        </p:txBody>
      </p:sp>
      <p:sp>
        <p:nvSpPr>
          <p:cNvPr id="5" name="Rectangle 4"/>
          <p:cNvSpPr>
            <a:spLocks noGrp="1" noChangeArrowheads="1"/>
          </p:cNvSpPr>
          <p:nvPr>
            <p:ph type="dt" sz="half" idx="10"/>
          </p:nvPr>
        </p:nvSpPr>
        <p:spPr>
          <a:ln/>
        </p:spPr>
        <p:txBody>
          <a:bodyPr/>
          <a:lstStyle>
            <a:lvl1pPr>
              <a:defRPr>
                <a:solidFill>
                  <a:schemeClr val="bg1"/>
                </a:solidFill>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solidFill>
                  <a:schemeClr val="bg1"/>
                </a:solidFill>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solidFill>
                  <a:schemeClr val="bg1"/>
                </a:solidFill>
              </a:defRPr>
            </a:lvl1pPr>
          </a:lstStyle>
          <a:p>
            <a:pPr>
              <a:defRPr/>
            </a:pPr>
            <a:fld id="{B36496B3-A765-41AF-ACEE-F0656D1551B1}" type="slidenum">
              <a:rPr lang="en-US" altLang="zh-TW" smtClean="0"/>
              <a:pPr>
                <a:defRPr/>
              </a:pPr>
              <a:t>‹#›</a:t>
            </a:fld>
            <a:endParaRPr lang="en-US" altLang="zh-TW"/>
          </a:p>
        </p:txBody>
      </p:sp>
      <p:sp>
        <p:nvSpPr>
          <p:cNvPr id="26" name="內容版面配置區 25"/>
          <p:cNvSpPr>
            <a:spLocks noGrp="1"/>
          </p:cNvSpPr>
          <p:nvPr>
            <p:ph sz="quarter" idx="13"/>
          </p:nvPr>
        </p:nvSpPr>
        <p:spPr>
          <a:xfrm>
            <a:off x="1792288" y="939417"/>
            <a:ext cx="5486400" cy="4032250"/>
          </a:xfrm>
        </p:spPr>
        <p:txBody>
          <a:bodyPr/>
          <a:lstStyle>
            <a:lvl1pPr>
              <a:defRPr>
                <a:solidFill>
                  <a:srgbClr val="FBF3FF"/>
                </a:solidFill>
              </a:defRPr>
            </a:lvl1pPr>
            <a:lvl2pPr>
              <a:defRPr>
                <a:solidFill>
                  <a:srgbClr val="FBF3FF"/>
                </a:solidFill>
              </a:defRPr>
            </a:lvl2pPr>
            <a:lvl3pPr>
              <a:defRPr>
                <a:solidFill>
                  <a:srgbClr val="FBF3FF"/>
                </a:solidFill>
              </a:defRPr>
            </a:lvl3pPr>
            <a:lvl4pPr>
              <a:defRPr>
                <a:solidFill>
                  <a:srgbClr val="FBF3FF"/>
                </a:solidFill>
              </a:defRPr>
            </a:lvl4pPr>
            <a:lvl5pPr>
              <a:defRPr>
                <a:solidFill>
                  <a:srgbClr val="FBF3FF"/>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95977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微軟正黑體" panose="020B0604030504040204" pitchFamily="34" charset="-120"/>
              </a:defRPr>
            </a:lvl1pPr>
          </a:lstStyle>
          <a:p>
            <a:pPr>
              <a:defRPr/>
            </a:pPr>
            <a:endParaRPr lang="en-US" altLang="zh-TW"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微軟正黑體" panose="020B0604030504040204" pitchFamily="34" charset="-120"/>
              </a:defRPr>
            </a:lvl1pPr>
          </a:lstStyle>
          <a:p>
            <a:pPr>
              <a:defRPr/>
            </a:pPr>
            <a:endParaRPr lang="en-US" altLang="zh-TW"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微軟正黑體" panose="020B0604030504040204" pitchFamily="34" charset="-120"/>
              </a:defRPr>
            </a:lvl1pPr>
          </a:lstStyle>
          <a:p>
            <a:pPr>
              <a:defRPr/>
            </a:pPr>
            <a:fld id="{98C56CC9-C091-440C-913A-0E0348091A1A}" type="slidenum">
              <a:rPr lang="en-US" altLang="zh-TW" smtClean="0"/>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750" r:id="rId1"/>
    <p:sldLayoutId id="2147483758" r:id="rId2"/>
    <p:sldLayoutId id="2147483752" r:id="rId3"/>
    <p:sldLayoutId id="2147483759" r:id="rId4"/>
    <p:sldLayoutId id="2147483742" r:id="rId5"/>
    <p:sldLayoutId id="2147483743" r:id="rId6"/>
    <p:sldLayoutId id="2147483757" r:id="rId7"/>
    <p:sldLayoutId id="2147483747" r:id="rId8"/>
  </p:sldLayoutIdLst>
  <p:timing>
    <p:tnLst>
      <p:par>
        <p:cTn id="1" dur="indefinite" restart="never" nodeType="tmRoot"/>
      </p:par>
    </p:tnLst>
  </p:timing>
  <p:txStyles>
    <p:titleStyle>
      <a:lvl1pPr algn="ctr" rtl="0" eaLnBrk="0" fontAlgn="base" hangingPunct="0">
        <a:spcBef>
          <a:spcPct val="0"/>
        </a:spcBef>
        <a:spcAft>
          <a:spcPct val="0"/>
        </a:spcAft>
        <a:defRPr kumimoji="1" sz="4400" spc="300">
          <a:solidFill>
            <a:schemeClr val="tx2"/>
          </a:solidFill>
          <a:latin typeface="Adobe 黑体 Std R" panose="020B0400000000000000" pitchFamily="34" charset="-128"/>
          <a:ea typeface="Adobe 黑体 Std R" panose="020B0400000000000000" pitchFamily="34" charset="-128"/>
          <a:cs typeface="+mj-cs"/>
        </a:defRPr>
      </a:lvl1pPr>
      <a:lvl2pPr algn="ctr" rtl="0" eaLnBrk="0" fontAlgn="base" hangingPunct="0">
        <a:spcBef>
          <a:spcPct val="0"/>
        </a:spcBef>
        <a:spcAft>
          <a:spcPct val="0"/>
        </a:spcAft>
        <a:defRPr kumimoji="1" sz="4400">
          <a:solidFill>
            <a:schemeClr val="tx2"/>
          </a:solidFill>
          <a:latin typeface="Adobe 黑体 Std R" panose="020B0400000000000000" pitchFamily="34" charset="-128"/>
          <a:ea typeface="Adobe 黑体 Std R" panose="020B0400000000000000" pitchFamily="34" charset="-128"/>
        </a:defRPr>
      </a:lvl2pPr>
      <a:lvl3pPr algn="ctr" rtl="0" eaLnBrk="0" fontAlgn="base" hangingPunct="0">
        <a:spcBef>
          <a:spcPct val="0"/>
        </a:spcBef>
        <a:spcAft>
          <a:spcPct val="0"/>
        </a:spcAft>
        <a:defRPr kumimoji="1" sz="4400">
          <a:solidFill>
            <a:schemeClr val="tx2"/>
          </a:solidFill>
          <a:latin typeface="Adobe 黑体 Std R" panose="020B0400000000000000" pitchFamily="34" charset="-128"/>
          <a:ea typeface="Adobe 黑体 Std R" panose="020B0400000000000000" pitchFamily="34" charset="-128"/>
        </a:defRPr>
      </a:lvl3pPr>
      <a:lvl4pPr algn="ctr" rtl="0" eaLnBrk="0" fontAlgn="base" hangingPunct="0">
        <a:spcBef>
          <a:spcPct val="0"/>
        </a:spcBef>
        <a:spcAft>
          <a:spcPct val="0"/>
        </a:spcAft>
        <a:defRPr kumimoji="1" sz="4400">
          <a:solidFill>
            <a:schemeClr val="tx2"/>
          </a:solidFill>
          <a:latin typeface="Adobe 黑体 Std R" panose="020B0400000000000000" pitchFamily="34" charset="-128"/>
          <a:ea typeface="Adobe 黑体 Std R" panose="020B0400000000000000" pitchFamily="34" charset="-128"/>
        </a:defRPr>
      </a:lvl4pPr>
      <a:lvl5pPr algn="ctr" rtl="0" eaLnBrk="0" fontAlgn="base" hangingPunct="0">
        <a:spcBef>
          <a:spcPct val="0"/>
        </a:spcBef>
        <a:spcAft>
          <a:spcPct val="0"/>
        </a:spcAft>
        <a:defRPr kumimoji="1" sz="4400">
          <a:solidFill>
            <a:schemeClr val="tx2"/>
          </a:solidFill>
          <a:latin typeface="Adobe 黑体 Std R" panose="020B0400000000000000" pitchFamily="34" charset="-128"/>
          <a:ea typeface="Adobe 黑体 Std R" panose="020B0400000000000000" pitchFamily="34" charset="-128"/>
        </a:defRPr>
      </a:lvl5pPr>
      <a:lvl6pPr marL="457200" algn="ctr" rtl="0" fontAlgn="base">
        <a:spcBef>
          <a:spcPct val="0"/>
        </a:spcBef>
        <a:spcAft>
          <a:spcPct val="0"/>
        </a:spcAft>
        <a:defRPr kumimoji="1" sz="4400">
          <a:solidFill>
            <a:schemeClr val="tx2"/>
          </a:solidFill>
          <a:latin typeface="Times New Roman" pitchFamily="18" charset="0"/>
          <a:ea typeface="新細明體" charset="-120"/>
        </a:defRPr>
      </a:lvl6pPr>
      <a:lvl7pPr marL="914400" algn="ctr" rtl="0" fontAlgn="base">
        <a:spcBef>
          <a:spcPct val="0"/>
        </a:spcBef>
        <a:spcAft>
          <a:spcPct val="0"/>
        </a:spcAft>
        <a:defRPr kumimoji="1" sz="4400">
          <a:solidFill>
            <a:schemeClr val="tx2"/>
          </a:solidFill>
          <a:latin typeface="Times New Roman" pitchFamily="18" charset="0"/>
          <a:ea typeface="新細明體" charset="-120"/>
        </a:defRPr>
      </a:lvl7pPr>
      <a:lvl8pPr marL="1371600" algn="ctr" rtl="0" fontAlgn="base">
        <a:spcBef>
          <a:spcPct val="0"/>
        </a:spcBef>
        <a:spcAft>
          <a:spcPct val="0"/>
        </a:spcAft>
        <a:defRPr kumimoji="1" sz="4400">
          <a:solidFill>
            <a:schemeClr val="tx2"/>
          </a:solidFill>
          <a:latin typeface="Times New Roman" pitchFamily="18" charset="0"/>
          <a:ea typeface="新細明體" charset="-120"/>
        </a:defRPr>
      </a:lvl8pPr>
      <a:lvl9pPr marL="1828800" algn="ctr" rtl="0" fontAlgn="base">
        <a:spcBef>
          <a:spcPct val="0"/>
        </a:spcBef>
        <a:spcAft>
          <a:spcPct val="0"/>
        </a:spcAft>
        <a:defRPr kumimoji="1" sz="4400">
          <a:solidFill>
            <a:schemeClr val="tx2"/>
          </a:solidFill>
          <a:latin typeface="Times New Roman" pitchFamily="18" charset="0"/>
          <a:ea typeface="新細明體"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Adobe 黑体 Std R" panose="020B0400000000000000" pitchFamily="34" charset="-128"/>
          <a:ea typeface="Adobe 黑体 Std R" panose="020B0400000000000000" pitchFamily="34" charset="-128"/>
          <a:cs typeface="+mn-cs"/>
        </a:defRPr>
      </a:lvl1pPr>
      <a:lvl2pPr marL="742950" indent="-285750" algn="l" rtl="0" eaLnBrk="0" fontAlgn="base" hangingPunct="0">
        <a:spcBef>
          <a:spcPct val="20000"/>
        </a:spcBef>
        <a:spcAft>
          <a:spcPct val="0"/>
        </a:spcAft>
        <a:buChar char="–"/>
        <a:defRPr kumimoji="1" sz="2400">
          <a:solidFill>
            <a:schemeClr val="tx1"/>
          </a:solidFill>
          <a:latin typeface="Adobe 黑体 Std R" panose="020B0400000000000000" pitchFamily="34" charset="-128"/>
          <a:ea typeface="Adobe 黑体 Std R" panose="020B0400000000000000" pitchFamily="34" charset="-128"/>
        </a:defRPr>
      </a:lvl2pPr>
      <a:lvl3pPr marL="1143000" indent="-228600" algn="l" rtl="0" eaLnBrk="0" fontAlgn="base" hangingPunct="0">
        <a:spcBef>
          <a:spcPct val="20000"/>
        </a:spcBef>
        <a:spcAft>
          <a:spcPct val="0"/>
        </a:spcAft>
        <a:buChar char="•"/>
        <a:defRPr kumimoji="1" sz="2000">
          <a:solidFill>
            <a:schemeClr val="tx1"/>
          </a:solidFill>
          <a:latin typeface="Adobe 黑体 Std R" panose="020B0400000000000000" pitchFamily="34" charset="-128"/>
          <a:ea typeface="Adobe 黑体 Std R" panose="020B0400000000000000" pitchFamily="34" charset="-128"/>
        </a:defRPr>
      </a:lvl3pPr>
      <a:lvl4pPr marL="1600200" indent="-228600" algn="l" rtl="0" eaLnBrk="0" fontAlgn="base" hangingPunct="0">
        <a:spcBef>
          <a:spcPct val="20000"/>
        </a:spcBef>
        <a:spcAft>
          <a:spcPct val="0"/>
        </a:spcAft>
        <a:buChar char="–"/>
        <a:defRPr kumimoji="1" sz="2000">
          <a:solidFill>
            <a:schemeClr val="tx1"/>
          </a:solidFill>
          <a:latin typeface="Adobe 黑体 Std R" panose="020B0400000000000000" pitchFamily="34" charset="-128"/>
          <a:ea typeface="Adobe 黑体 Std R" panose="020B0400000000000000" pitchFamily="34" charset="-128"/>
        </a:defRPr>
      </a:lvl4pPr>
      <a:lvl5pPr marL="2057400" indent="-228600" algn="l" rtl="0" eaLnBrk="0" fontAlgn="base" hangingPunct="0">
        <a:spcBef>
          <a:spcPct val="20000"/>
        </a:spcBef>
        <a:spcAft>
          <a:spcPct val="0"/>
        </a:spcAft>
        <a:buChar char="»"/>
        <a:defRPr kumimoji="1" sz="2000">
          <a:solidFill>
            <a:schemeClr val="tx1"/>
          </a:solidFill>
          <a:latin typeface="Adobe 黑体 Std R" panose="020B0400000000000000" pitchFamily="34" charset="-128"/>
          <a:ea typeface="Adobe 黑体 Std R" panose="020B0400000000000000" pitchFamily="34"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r>
              <a:rPr lang="zh-TW" altLang="en-US" smtClean="0"/>
              <a:t>行銷計劃個案分析</a:t>
            </a:r>
            <a:endParaRPr lang="zh-TW" altLang="en-US" dirty="0" smtClean="0"/>
          </a:p>
        </p:txBody>
      </p:sp>
      <p:sp>
        <p:nvSpPr>
          <p:cNvPr id="8195" name="Rectangle 3"/>
          <p:cNvSpPr>
            <a:spLocks noGrp="1" noChangeArrowheads="1"/>
          </p:cNvSpPr>
          <p:nvPr>
            <p:ph type="subTitle" idx="1"/>
          </p:nvPr>
        </p:nvSpPr>
        <p:spPr/>
        <p:txBody>
          <a:bodyPr/>
          <a:lstStyle/>
          <a:p>
            <a:endParaRPr lang="en-US" altLang="zh-TW" smtClean="0"/>
          </a:p>
          <a:p>
            <a:r>
              <a:rPr lang="zh-TW" altLang="en-US" smtClean="0"/>
              <a:t>陳文文</a:t>
            </a:r>
            <a:endParaRPr lang="en-US" altLang="zh-TW" smtClean="0"/>
          </a:p>
          <a:p>
            <a:r>
              <a:rPr lang="en-US" altLang="zh-TW" smtClean="0"/>
              <a:t>2014/ 03/28 </a:t>
            </a:r>
            <a:endParaRPr lang="en-US" altLang="zh-TW" dirty="0" smtClean="0"/>
          </a:p>
        </p:txBody>
      </p:sp>
      <p:pic>
        <p:nvPicPr>
          <p:cNvPr id="10" name="圖片版面配置區 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443" b="4443"/>
          <a:stretch>
            <a:fillRect/>
          </a:stretch>
        </p:blipFill>
        <p:spPr/>
      </p:pic>
      <p:pic>
        <p:nvPicPr>
          <p:cNvPr id="12" name="圖片版面配置區 11"/>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4559" b="4559"/>
          <a:stretch>
            <a:fillRect/>
          </a:stretch>
        </p:blipFill>
        <p:spPr/>
      </p:pic>
      <p:pic>
        <p:nvPicPr>
          <p:cNvPr id="11" name="圖片版面配置區 10"/>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9581" b="9581"/>
          <a:stretch>
            <a:fillRect/>
          </a:stretch>
        </p:blip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TW" altLang="en-US" smtClean="0"/>
              <a:t>消費者分析</a:t>
            </a:r>
            <a:r>
              <a:rPr lang="en-US" altLang="zh-TW" smtClean="0"/>
              <a:t>1</a:t>
            </a:r>
            <a:r>
              <a:rPr lang="zh-TW" altLang="en-US" smtClean="0"/>
              <a:t> </a:t>
            </a:r>
            <a:r>
              <a:rPr lang="en-US" altLang="zh-TW" smtClean="0"/>
              <a:t>~ </a:t>
            </a:r>
            <a:r>
              <a:rPr lang="zh-TW" altLang="zh-TW" smtClean="0"/>
              <a:t>休閒三大動機</a:t>
            </a:r>
            <a:endParaRPr lang="zh-TW" altLang="en-US" dirty="0" smtClean="0"/>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2143151514"/>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TW" altLang="en-US" dirty="0" smtClean="0"/>
              <a:t>消費者分析</a:t>
            </a:r>
            <a:r>
              <a:rPr lang="en-US" altLang="zh-TW" dirty="0" smtClean="0"/>
              <a:t>2 ~</a:t>
            </a:r>
            <a:r>
              <a:rPr lang="zh-TW" altLang="en-US" dirty="0" smtClean="0"/>
              <a:t>選店的五大因素</a:t>
            </a:r>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190379904"/>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TW" altLang="en-US" smtClean="0"/>
              <a:t>消費者分析</a:t>
            </a:r>
            <a:r>
              <a:rPr lang="en-US" altLang="zh-TW" smtClean="0"/>
              <a:t>3 ~</a:t>
            </a:r>
            <a:r>
              <a:rPr lang="zh-TW" altLang="en-US" smtClean="0"/>
              <a:t>三大資訊來源</a:t>
            </a:r>
            <a:endParaRPr lang="zh-TW" altLang="en-US" dirty="0" smtClean="0"/>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446714727"/>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TW" altLang="en-US" smtClean="0"/>
              <a:t>消費者分析</a:t>
            </a:r>
            <a:r>
              <a:rPr lang="en-US" altLang="zh-TW" smtClean="0"/>
              <a:t>4 ~ </a:t>
            </a:r>
            <a:r>
              <a:rPr lang="zh-TW" altLang="en-US" smtClean="0"/>
              <a:t>其他參考元素</a:t>
            </a:r>
            <a:endParaRPr lang="zh-TW" altLang="en-US" dirty="0" smtClean="0"/>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3283996273"/>
              </p:ext>
            </p:extLst>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TW" altLang="en-US" smtClean="0"/>
              <a:t>行銷計劃專案指標</a:t>
            </a:r>
            <a:endParaRPr lang="zh-TW" altLang="en-US" dirty="0" smtClean="0"/>
          </a:p>
        </p:txBody>
      </p:sp>
      <p:sp>
        <p:nvSpPr>
          <p:cNvPr id="18435" name="Rectangle 3"/>
          <p:cNvSpPr>
            <a:spLocks noGrp="1" noChangeArrowheads="1"/>
          </p:cNvSpPr>
          <p:nvPr>
            <p:ph type="body" sz="quarter" idx="13"/>
          </p:nvPr>
        </p:nvSpPr>
        <p:spPr/>
        <p:txBody>
          <a:bodyPr>
            <a:normAutofit lnSpcReduction="10000"/>
          </a:bodyPr>
          <a:lstStyle/>
          <a:p>
            <a:r>
              <a:rPr lang="zh-TW" altLang="en-US" dirty="0" smtClean="0"/>
              <a:t>可評估之指標：</a:t>
            </a:r>
            <a:endParaRPr lang="en-US" altLang="zh-TW" dirty="0" smtClean="0"/>
          </a:p>
          <a:p>
            <a:pPr lvl="1"/>
            <a:r>
              <a:rPr lang="zh-TW" altLang="en-US" dirty="0" smtClean="0"/>
              <a:t>具體量化的評估依據</a:t>
            </a:r>
          </a:p>
          <a:p>
            <a:r>
              <a:rPr lang="zh-TW" altLang="en-US" dirty="0" smtClean="0"/>
              <a:t>人力計畫：</a:t>
            </a:r>
            <a:endParaRPr lang="en-US" altLang="zh-TW" dirty="0" smtClean="0"/>
          </a:p>
          <a:p>
            <a:pPr lvl="1"/>
            <a:r>
              <a:rPr lang="zh-TW" altLang="en-US" dirty="0" smtClean="0"/>
              <a:t>是一人完成</a:t>
            </a:r>
            <a:r>
              <a:rPr lang="en-US" altLang="zh-TW" dirty="0" smtClean="0"/>
              <a:t>?</a:t>
            </a:r>
          </a:p>
          <a:p>
            <a:pPr lvl="1"/>
            <a:r>
              <a:rPr lang="en-US" altLang="zh-TW" dirty="0" smtClean="0"/>
              <a:t> </a:t>
            </a:r>
            <a:r>
              <a:rPr lang="zh-TW" altLang="en-US" dirty="0" smtClean="0"/>
              <a:t>是一個部門完成</a:t>
            </a:r>
            <a:r>
              <a:rPr lang="en-US" altLang="zh-TW" dirty="0" smtClean="0"/>
              <a:t>?</a:t>
            </a:r>
          </a:p>
          <a:p>
            <a:pPr lvl="1"/>
            <a:r>
              <a:rPr lang="zh-TW" altLang="en-US" dirty="0" smtClean="0"/>
              <a:t>還是跨部門合作完成</a:t>
            </a:r>
            <a:r>
              <a:rPr lang="en-US" altLang="zh-TW" dirty="0" smtClean="0"/>
              <a:t>?</a:t>
            </a:r>
          </a:p>
          <a:p>
            <a:pPr lvl="1"/>
            <a:r>
              <a:rPr lang="zh-TW" altLang="en-US" dirty="0" smtClean="0"/>
              <a:t>外包廠商完成</a:t>
            </a:r>
          </a:p>
        </p:txBody>
      </p:sp>
      <p:sp>
        <p:nvSpPr>
          <p:cNvPr id="2" name="文字版面配置區 1"/>
          <p:cNvSpPr>
            <a:spLocks noGrp="1"/>
          </p:cNvSpPr>
          <p:nvPr>
            <p:ph type="body" sz="quarter" idx="14"/>
          </p:nvPr>
        </p:nvSpPr>
        <p:spPr/>
        <p:txBody>
          <a:bodyPr>
            <a:normAutofit fontScale="92500" lnSpcReduction="10000"/>
          </a:bodyPr>
          <a:lstStyle/>
          <a:p>
            <a:r>
              <a:rPr lang="zh-TW" altLang="en-US" dirty="0" smtClean="0"/>
              <a:t> 專案預算：</a:t>
            </a:r>
            <a:endParaRPr lang="en-US" altLang="zh-TW" dirty="0" smtClean="0"/>
          </a:p>
          <a:p>
            <a:pPr lvl="1"/>
            <a:r>
              <a:rPr lang="zh-TW" altLang="en-US" dirty="0" smtClean="0"/>
              <a:t>要花多少錢</a:t>
            </a:r>
            <a:r>
              <a:rPr lang="en-US" altLang="zh-TW" dirty="0" smtClean="0"/>
              <a:t>?</a:t>
            </a:r>
          </a:p>
          <a:p>
            <a:pPr lvl="1"/>
            <a:r>
              <a:rPr lang="zh-TW" altLang="en-US" dirty="0" smtClean="0"/>
              <a:t>花在哪</a:t>
            </a:r>
            <a:r>
              <a:rPr lang="en-US" altLang="zh-TW" dirty="0" smtClean="0"/>
              <a:t>(</a:t>
            </a:r>
            <a:r>
              <a:rPr lang="zh-TW" altLang="en-US" dirty="0" smtClean="0"/>
              <a:t>預算明細</a:t>
            </a:r>
            <a:r>
              <a:rPr lang="en-US" altLang="zh-TW" dirty="0" smtClean="0"/>
              <a:t>)?</a:t>
            </a:r>
          </a:p>
          <a:p>
            <a:pPr lvl="1"/>
            <a:r>
              <a:rPr lang="zh-TW" altLang="en-US" dirty="0" smtClean="0"/>
              <a:t>花費所帶進的利潤</a:t>
            </a:r>
            <a:r>
              <a:rPr lang="en-US" altLang="zh-TW" dirty="0" smtClean="0"/>
              <a:t>&amp;</a:t>
            </a:r>
            <a:r>
              <a:rPr lang="zh-TW" altLang="en-US" dirty="0" smtClean="0"/>
              <a:t>成效評估</a:t>
            </a:r>
            <a:r>
              <a:rPr lang="en-US" altLang="zh-TW" dirty="0" smtClean="0"/>
              <a:t>?</a:t>
            </a:r>
          </a:p>
          <a:p>
            <a:r>
              <a:rPr lang="en-US" altLang="zh-TW" dirty="0" smtClean="0"/>
              <a:t> </a:t>
            </a:r>
            <a:r>
              <a:rPr lang="zh-TW" altLang="en-US" dirty="0" smtClean="0"/>
              <a:t>執行周期</a:t>
            </a:r>
            <a:r>
              <a:rPr lang="en-US" altLang="zh-TW" dirty="0" smtClean="0"/>
              <a:t>&amp;</a:t>
            </a:r>
            <a:r>
              <a:rPr lang="zh-TW" altLang="en-US" dirty="0" smtClean="0"/>
              <a:t>時間：</a:t>
            </a:r>
            <a:endParaRPr lang="en-US" altLang="zh-TW" dirty="0" smtClean="0"/>
          </a:p>
          <a:p>
            <a:pPr lvl="1"/>
            <a:r>
              <a:rPr lang="zh-TW" altLang="en-US" dirty="0" smtClean="0"/>
              <a:t>計劃專案的周期</a:t>
            </a:r>
            <a:r>
              <a:rPr lang="en-US" altLang="zh-TW" dirty="0" smtClean="0"/>
              <a:t>&amp;</a:t>
            </a:r>
            <a:r>
              <a:rPr lang="zh-TW" altLang="en-US" dirty="0" smtClean="0"/>
              <a:t>時程安排</a:t>
            </a:r>
            <a:r>
              <a:rPr lang="en-US" altLang="zh-TW" dirty="0" smtClean="0"/>
              <a:t>?</a:t>
            </a:r>
          </a:p>
          <a:p>
            <a:pPr lvl="1"/>
            <a:r>
              <a:rPr lang="zh-TW" altLang="en-US" dirty="0" smtClean="0"/>
              <a:t>各項目標的預計花多少時間完成</a:t>
            </a:r>
            <a:r>
              <a:rPr lang="en-US" altLang="zh-TW" dirty="0" smtClean="0"/>
              <a:t>?</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sz="half" idx="1"/>
          </p:nvPr>
        </p:nvSpPr>
        <p:spPr>
          <a:ln w="12700"/>
        </p:spPr>
        <p:txBody>
          <a:bodyPr/>
          <a:lstStyle/>
          <a:p>
            <a:r>
              <a:rPr lang="zh-TW" altLang="en-US" dirty="0" smtClean="0"/>
              <a:t>創造話題性的活動</a:t>
            </a:r>
            <a:r>
              <a:rPr lang="en-US" altLang="zh-TW" dirty="0" smtClean="0"/>
              <a:t>/</a:t>
            </a:r>
            <a:r>
              <a:rPr lang="zh-TW" altLang="en-US" dirty="0" smtClean="0"/>
              <a:t>服務</a:t>
            </a:r>
            <a:r>
              <a:rPr lang="en-US" altLang="zh-TW" dirty="0" smtClean="0"/>
              <a:t>/</a:t>
            </a:r>
            <a:r>
              <a:rPr lang="zh-TW" altLang="en-US" dirty="0" smtClean="0"/>
              <a:t>明星商品</a:t>
            </a:r>
          </a:p>
          <a:p>
            <a:r>
              <a:rPr lang="zh-TW" altLang="en-US" dirty="0" smtClean="0"/>
              <a:t>吸引媒體注目</a:t>
            </a:r>
            <a:endParaRPr lang="en-US" altLang="zh-TW" dirty="0" smtClean="0"/>
          </a:p>
          <a:p>
            <a:r>
              <a:rPr lang="zh-TW" altLang="en-US" dirty="0" smtClean="0"/>
              <a:t>消費者注目</a:t>
            </a:r>
            <a:endParaRPr lang="en-US" altLang="zh-TW" dirty="0" smtClean="0"/>
          </a:p>
          <a:p>
            <a:r>
              <a:rPr lang="zh-TW" altLang="en-US" dirty="0" smtClean="0"/>
              <a:t>建立品牌知名度 </a:t>
            </a:r>
          </a:p>
        </p:txBody>
      </p:sp>
      <p:sp>
        <p:nvSpPr>
          <p:cNvPr id="32772" name="內容版面配置區 1"/>
          <p:cNvSpPr>
            <a:spLocks noGrp="1"/>
          </p:cNvSpPr>
          <p:nvPr>
            <p:ph sz="half" idx="13"/>
          </p:nvPr>
        </p:nvSpPr>
        <p:spPr>
          <a:ln w="12700"/>
        </p:spPr>
        <p:txBody>
          <a:bodyPr/>
          <a:lstStyle/>
          <a:p>
            <a:r>
              <a:rPr lang="zh-TW" altLang="en-US" smtClean="0"/>
              <a:t>發展休閒遊樂區特有觀光造景</a:t>
            </a:r>
            <a:endParaRPr lang="en-US" altLang="zh-TW" smtClean="0"/>
          </a:p>
          <a:p>
            <a:r>
              <a:rPr lang="zh-TW" altLang="en-US" smtClean="0"/>
              <a:t>創造休閒舒適的旅遊經驗</a:t>
            </a:r>
            <a:endParaRPr lang="en-US" altLang="zh-TW" dirty="0" smtClean="0"/>
          </a:p>
        </p:txBody>
      </p:sp>
      <p:sp>
        <p:nvSpPr>
          <p:cNvPr id="32770" name="Rectangle 2"/>
          <p:cNvSpPr>
            <a:spLocks noGrp="1" noChangeArrowheads="1"/>
          </p:cNvSpPr>
          <p:nvPr>
            <p:ph type="title"/>
          </p:nvPr>
        </p:nvSpPr>
        <p:spPr/>
        <p:txBody>
          <a:bodyPr/>
          <a:lstStyle/>
          <a:p>
            <a:r>
              <a:rPr lang="zh-TW" altLang="en-US" smtClean="0"/>
              <a:t>行銷策略</a:t>
            </a:r>
            <a:r>
              <a:rPr lang="en-US" altLang="zh-TW" smtClean="0"/>
              <a:t>&amp;</a:t>
            </a:r>
            <a:r>
              <a:rPr lang="zh-TW" altLang="en-US" smtClean="0"/>
              <a:t>方向</a:t>
            </a:r>
            <a:r>
              <a:rPr lang="en-US" altLang="zh-TW" smtClean="0"/>
              <a:t>(</a:t>
            </a:r>
            <a:r>
              <a:rPr lang="zh-TW" altLang="en-US" smtClean="0"/>
              <a:t>一</a:t>
            </a:r>
            <a:r>
              <a:rPr lang="en-US" altLang="zh-TW" smtClean="0"/>
              <a:t>)</a:t>
            </a:r>
            <a:endParaRPr lang="zh-TW" altLang="en-US" dirty="0" smtClean="0"/>
          </a:p>
        </p:txBody>
      </p:sp>
      <p:sp>
        <p:nvSpPr>
          <p:cNvPr id="5" name="文字版面配置區 4"/>
          <p:cNvSpPr>
            <a:spLocks noGrp="1"/>
          </p:cNvSpPr>
          <p:nvPr>
            <p:ph type="body" sz="quarter" idx="14"/>
          </p:nvPr>
        </p:nvSpPr>
        <p:spPr/>
        <p:txBody>
          <a:bodyPr/>
          <a:lstStyle/>
          <a:p>
            <a:r>
              <a:rPr lang="en-US" altLang="zh-TW" smtClean="0"/>
              <a:t>(</a:t>
            </a:r>
            <a:r>
              <a:rPr lang="zh-TW" altLang="en-US" smtClean="0"/>
              <a:t>產品</a:t>
            </a:r>
            <a:r>
              <a:rPr lang="en-US" altLang="zh-TW" smtClean="0"/>
              <a:t>)</a:t>
            </a:r>
          </a:p>
          <a:p>
            <a:endParaRPr lang="zh-TW" altLang="en-US" dirty="0"/>
          </a:p>
        </p:txBody>
      </p:sp>
      <p:sp>
        <p:nvSpPr>
          <p:cNvPr id="6" name="文字版面配置區 5"/>
          <p:cNvSpPr>
            <a:spLocks noGrp="1"/>
          </p:cNvSpPr>
          <p:nvPr>
            <p:ph type="body" sz="quarter" idx="15"/>
          </p:nvPr>
        </p:nvSpPr>
        <p:spPr/>
        <p:txBody>
          <a:bodyPr/>
          <a:lstStyle/>
          <a:p>
            <a:r>
              <a:rPr lang="en-US" altLang="zh-TW" smtClean="0"/>
              <a:t>(</a:t>
            </a:r>
            <a:r>
              <a:rPr lang="zh-TW" altLang="en-US" smtClean="0"/>
              <a:t>區域</a:t>
            </a:r>
            <a:r>
              <a:rPr lang="en-US" altLang="zh-TW" smtClean="0"/>
              <a:t>)</a:t>
            </a:r>
          </a:p>
          <a:p>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a:ln w="12700"/>
        </p:spPr>
        <p:txBody>
          <a:bodyPr/>
          <a:lstStyle/>
          <a:p>
            <a:r>
              <a:rPr lang="zh-TW" altLang="en-US" smtClean="0"/>
              <a:t>透過對顧客的服務感受</a:t>
            </a:r>
            <a:r>
              <a:rPr lang="en-US" altLang="zh-TW" smtClean="0"/>
              <a:t>,</a:t>
            </a:r>
            <a:r>
              <a:rPr lang="zh-TW" altLang="en-US" smtClean="0"/>
              <a:t>提升品牌知名度</a:t>
            </a:r>
            <a:r>
              <a:rPr lang="en-US" altLang="zh-TW" smtClean="0"/>
              <a:t>&amp;</a:t>
            </a:r>
            <a:r>
              <a:rPr lang="zh-TW" altLang="en-US" smtClean="0"/>
              <a:t>好感度</a:t>
            </a:r>
          </a:p>
          <a:p>
            <a:r>
              <a:rPr lang="zh-TW" altLang="en-US" smtClean="0"/>
              <a:t>進而強化品牌認同度</a:t>
            </a:r>
            <a:r>
              <a:rPr lang="en-US" altLang="zh-TW" smtClean="0"/>
              <a:t>,</a:t>
            </a:r>
            <a:r>
              <a:rPr lang="zh-TW" altLang="en-US" smtClean="0"/>
              <a:t>提升品牌忠誠度</a:t>
            </a:r>
          </a:p>
          <a:p>
            <a:endParaRPr lang="zh-TW" altLang="en-US" dirty="0"/>
          </a:p>
        </p:txBody>
      </p:sp>
      <p:sp>
        <p:nvSpPr>
          <p:cNvPr id="10" name="內容版面配置區 9"/>
          <p:cNvSpPr>
            <a:spLocks noGrp="1"/>
          </p:cNvSpPr>
          <p:nvPr>
            <p:ph sz="half" idx="13"/>
          </p:nvPr>
        </p:nvSpPr>
        <p:spPr>
          <a:ln w="12700"/>
        </p:spPr>
        <p:txBody>
          <a:bodyPr/>
          <a:lstStyle/>
          <a:p>
            <a:r>
              <a:rPr lang="zh-TW" altLang="en-US" dirty="0" smtClean="0"/>
              <a:t>舉辦年度園區節慶活動。</a:t>
            </a:r>
          </a:p>
          <a:p>
            <a:r>
              <a:rPr lang="zh-TW" altLang="en-US" dirty="0" smtClean="0"/>
              <a:t>讓顧客樂於參與、學習、體驗 。</a:t>
            </a:r>
          </a:p>
          <a:p>
            <a:endParaRPr lang="zh-TW" altLang="en-US" dirty="0"/>
          </a:p>
        </p:txBody>
      </p:sp>
      <p:sp>
        <p:nvSpPr>
          <p:cNvPr id="9" name="標題 8"/>
          <p:cNvSpPr>
            <a:spLocks noGrp="1"/>
          </p:cNvSpPr>
          <p:nvPr>
            <p:ph type="title"/>
          </p:nvPr>
        </p:nvSpPr>
        <p:spPr/>
        <p:txBody>
          <a:bodyPr/>
          <a:lstStyle/>
          <a:p>
            <a:r>
              <a:rPr lang="zh-TW" altLang="en-US" smtClean="0"/>
              <a:t>行銷策略</a:t>
            </a:r>
            <a:r>
              <a:rPr lang="en-US" altLang="zh-TW" smtClean="0"/>
              <a:t>&amp;</a:t>
            </a:r>
            <a:r>
              <a:rPr lang="zh-TW" altLang="en-US" smtClean="0"/>
              <a:t>方向</a:t>
            </a:r>
            <a:r>
              <a:rPr lang="en-US" altLang="zh-TW" smtClean="0"/>
              <a:t>(</a:t>
            </a:r>
            <a:r>
              <a:rPr lang="zh-TW" altLang="en-US" smtClean="0"/>
              <a:t>二</a:t>
            </a:r>
            <a:r>
              <a:rPr lang="en-US" altLang="zh-TW" smtClean="0"/>
              <a:t>)</a:t>
            </a:r>
            <a:endParaRPr lang="zh-TW" altLang="en-US" dirty="0"/>
          </a:p>
        </p:txBody>
      </p:sp>
      <p:sp>
        <p:nvSpPr>
          <p:cNvPr id="5" name="文字版面配置區 4"/>
          <p:cNvSpPr>
            <a:spLocks noGrp="1"/>
          </p:cNvSpPr>
          <p:nvPr>
            <p:ph type="body" sz="quarter" idx="14"/>
          </p:nvPr>
        </p:nvSpPr>
        <p:spPr/>
        <p:txBody>
          <a:bodyPr/>
          <a:lstStyle/>
          <a:p>
            <a:r>
              <a:rPr lang="en-US" altLang="zh-TW" dirty="0" smtClean="0"/>
              <a:t>(</a:t>
            </a:r>
            <a:r>
              <a:rPr lang="zh-TW" altLang="en-US" dirty="0" smtClean="0"/>
              <a:t>服務</a:t>
            </a:r>
            <a:r>
              <a:rPr lang="en-US" altLang="zh-TW" dirty="0" smtClean="0"/>
              <a:t>)</a:t>
            </a:r>
            <a:endParaRPr lang="zh-TW" altLang="en-US" dirty="0"/>
          </a:p>
        </p:txBody>
      </p:sp>
      <p:sp>
        <p:nvSpPr>
          <p:cNvPr id="11" name="文字版面配置區 10"/>
          <p:cNvSpPr>
            <a:spLocks noGrp="1"/>
          </p:cNvSpPr>
          <p:nvPr>
            <p:ph type="body" sz="quarter" idx="15"/>
          </p:nvPr>
        </p:nvSpPr>
        <p:spPr/>
        <p:txBody>
          <a:bodyPr/>
          <a:lstStyle/>
          <a:p>
            <a:r>
              <a:rPr lang="zh-TW" altLang="en-US" smtClean="0"/>
              <a:t> </a:t>
            </a:r>
            <a:r>
              <a:rPr lang="en-US" altLang="zh-TW" smtClean="0"/>
              <a:t>(</a:t>
            </a:r>
            <a:r>
              <a:rPr lang="zh-TW" altLang="en-US" smtClean="0"/>
              <a:t>活動</a:t>
            </a:r>
            <a:r>
              <a:rPr lang="en-US" altLang="zh-TW" smtClean="0"/>
              <a:t>) </a:t>
            </a:r>
          </a:p>
          <a:p>
            <a:endParaRPr lang="zh-TW" altLang="en-US" dirty="0"/>
          </a:p>
        </p:txBody>
      </p:sp>
    </p:spTree>
    <p:extLst>
      <p:ext uri="{BB962C8B-B14F-4D97-AF65-F5344CB8AC3E}">
        <p14:creationId xmlns:p14="http://schemas.microsoft.com/office/powerpoint/2010/main" val="2408667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88913"/>
            <a:ext cx="7772400" cy="1143000"/>
          </a:xfrm>
        </p:spPr>
        <p:txBody>
          <a:bodyPr/>
          <a:lstStyle/>
          <a:p>
            <a:pPr eaLnBrk="1" hangingPunct="1">
              <a:defRPr/>
            </a:pPr>
            <a:r>
              <a:rPr lang="zh-TW" altLang="en-US" sz="4000" smtClean="0"/>
              <a:t>如何規劃服務業的行銷活動</a:t>
            </a:r>
          </a:p>
        </p:txBody>
      </p:sp>
      <p:graphicFrame>
        <p:nvGraphicFramePr>
          <p:cNvPr id="2" name="內容版面配置區 1"/>
          <p:cNvGraphicFramePr>
            <a:graphicFrameLocks noGrp="1"/>
          </p:cNvGraphicFramePr>
          <p:nvPr>
            <p:ph idx="1"/>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
            </a:r>
            <a:br>
              <a:rPr lang="zh-TW" altLang="en-US" smtClean="0"/>
            </a:br>
            <a:endParaRPr lang="zh-TW" altLang="en-US" dirty="0"/>
          </a:p>
        </p:txBody>
      </p:sp>
      <p:pic>
        <p:nvPicPr>
          <p:cNvPr id="6" name="圖片版面配置區 5"/>
          <p:cNvPicPr>
            <a:picLocks noGrp="1" noChangeAspect="1"/>
          </p:cNvPicPr>
          <p:nvPr>
            <p:ph type="pic" idx="13"/>
          </p:nvPr>
        </p:nvPicPr>
        <p:blipFill>
          <a:blip r:embed="rId2">
            <a:extLst>
              <a:ext uri="{28A0092B-C50C-407E-A947-70E740481C1C}">
                <a14:useLocalDpi xmlns:a14="http://schemas.microsoft.com/office/drawing/2010/main" val="0"/>
              </a:ext>
            </a:extLst>
          </a:blip>
          <a:srcRect t="2421" b="2421"/>
          <a:stretch>
            <a:fillRect/>
          </a:stretch>
        </p:blipFill>
        <p:spPr/>
      </p:pic>
      <p:sp>
        <p:nvSpPr>
          <p:cNvPr id="5" name="文字版面配置區 4"/>
          <p:cNvSpPr>
            <a:spLocks noGrp="1"/>
          </p:cNvSpPr>
          <p:nvPr>
            <p:ph type="body" sz="half" idx="4294967295"/>
          </p:nvPr>
        </p:nvSpPr>
        <p:spPr>
          <a:xfrm>
            <a:off x="0" y="5367338"/>
            <a:ext cx="5486400" cy="804862"/>
          </a:xfrm>
        </p:spPr>
        <p:txBody>
          <a:bodyPr>
            <a:normAutofit fontScale="55000" lnSpcReduction="20000"/>
          </a:bodyPr>
          <a:lstStyle/>
          <a:p>
            <a:r>
              <a:rPr lang="zh-TW" altLang="en-US" dirty="0">
                <a:solidFill>
                  <a:schemeClr val="bg1"/>
                </a:solidFill>
              </a:rPr>
              <a:t>台灣工作周休</a:t>
            </a:r>
            <a:r>
              <a:rPr lang="en-US" altLang="zh-TW" dirty="0">
                <a:solidFill>
                  <a:schemeClr val="bg1"/>
                </a:solidFill>
              </a:rPr>
              <a:t>2</a:t>
            </a:r>
            <a:r>
              <a:rPr lang="zh-TW" altLang="en-US" dirty="0">
                <a:solidFill>
                  <a:schemeClr val="bg1"/>
                </a:solidFill>
              </a:rPr>
              <a:t>日之後</a:t>
            </a:r>
            <a:r>
              <a:rPr lang="en-US" altLang="zh-TW" dirty="0">
                <a:solidFill>
                  <a:schemeClr val="bg1"/>
                </a:solidFill>
              </a:rPr>
              <a:t>~</a:t>
            </a:r>
            <a:r>
              <a:rPr lang="zh-TW" altLang="en-US" dirty="0">
                <a:solidFill>
                  <a:schemeClr val="bg1"/>
                </a:solidFill>
              </a:rPr>
              <a:t>增加休閒活動的</a:t>
            </a:r>
            <a:r>
              <a:rPr lang="zh-TW" altLang="en-US" dirty="0" smtClean="0">
                <a:solidFill>
                  <a:schemeClr val="bg1"/>
                </a:solidFill>
              </a:rPr>
              <a:t>人潮</a:t>
            </a:r>
            <a:endParaRPr lang="en-US" altLang="zh-TW" dirty="0" smtClean="0">
              <a:solidFill>
                <a:schemeClr val="bg1"/>
              </a:solidFill>
            </a:endParaRPr>
          </a:p>
          <a:p>
            <a:r>
              <a:rPr lang="zh-TW" altLang="en-US" b="1" dirty="0" smtClean="0">
                <a:solidFill>
                  <a:schemeClr val="bg1"/>
                </a:solidFill>
                <a:latin typeface="微軟正黑體" pitchFamily="34" charset="-120"/>
                <a:ea typeface="微軟正黑體" pitchFamily="34" charset="-120"/>
              </a:rPr>
              <a:t>帶動</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休閒農場</a:t>
            </a:r>
            <a:r>
              <a:rPr lang="en-US" altLang="zh-TW" b="1" dirty="0" smtClean="0">
                <a:solidFill>
                  <a:schemeClr val="bg1"/>
                </a:solidFill>
                <a:latin typeface="微軟正黑體" pitchFamily="34" charset="-120"/>
                <a:ea typeface="微軟正黑體" pitchFamily="34" charset="-120"/>
              </a:rPr>
              <a:t>&amp;</a:t>
            </a:r>
            <a:r>
              <a:rPr lang="zh-TW" altLang="en-US" b="1" dirty="0" smtClean="0">
                <a:solidFill>
                  <a:schemeClr val="bg1"/>
                </a:solidFill>
                <a:latin typeface="微軟正黑體" pitchFamily="34" charset="-120"/>
                <a:ea typeface="微軟正黑體" pitchFamily="34" charset="-120"/>
              </a:rPr>
              <a:t>森林遊樂區的興起</a:t>
            </a:r>
            <a:endParaRPr lang="en-US" altLang="zh-TW" b="1" dirty="0" smtClean="0">
              <a:solidFill>
                <a:schemeClr val="bg1"/>
              </a:solidFill>
              <a:latin typeface="微軟正黑體" pitchFamily="34" charset="-120"/>
              <a:ea typeface="微軟正黑體" pitchFamily="34" charset="-120"/>
            </a:endParaRPr>
          </a:p>
          <a:p>
            <a:r>
              <a:rPr lang="zh-TW" altLang="en-US" b="1" dirty="0" smtClean="0">
                <a:solidFill>
                  <a:schemeClr val="bg1"/>
                </a:solidFill>
                <a:latin typeface="微軟正黑體" pitchFamily="34" charset="-120"/>
                <a:ea typeface="微軟正黑體" pitchFamily="34" charset="-120"/>
              </a:rPr>
              <a:t>分析個案探就行銷技巧</a:t>
            </a:r>
          </a:p>
          <a:p>
            <a:endParaRPr lang="zh-TW" altLang="en-US"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群組 12"/>
          <p:cNvGrpSpPr>
            <a:grpSpLocks/>
          </p:cNvGrpSpPr>
          <p:nvPr/>
        </p:nvGrpSpPr>
        <p:grpSpPr bwMode="auto">
          <a:xfrm>
            <a:off x="3691293" y="1056258"/>
            <a:ext cx="2484438" cy="2560637"/>
            <a:chOff x="2606503" y="3454338"/>
            <a:chExt cx="2484000" cy="2560097"/>
          </a:xfrm>
        </p:grpSpPr>
        <p:sp>
          <p:nvSpPr>
            <p:cNvPr id="5" name="矩形 4"/>
            <p:cNvSpPr/>
            <p:nvPr/>
          </p:nvSpPr>
          <p:spPr>
            <a:xfrm rot="1331727">
              <a:off x="2606503" y="3494017"/>
              <a:ext cx="2484000" cy="2520418"/>
            </a:xfrm>
            <a:prstGeom prst="rect">
              <a:avLst/>
            </a:prstGeom>
            <a:solidFill>
              <a:schemeClr val="bg1"/>
            </a:solidFill>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sp>
          <p:nvSpPr>
            <p:cNvPr id="6" name="矩形 5"/>
            <p:cNvSpPr/>
            <p:nvPr/>
          </p:nvSpPr>
          <p:spPr>
            <a:xfrm rot="1331727">
              <a:off x="2730306" y="3560678"/>
              <a:ext cx="2304644" cy="2195050"/>
            </a:xfrm>
            <a:prstGeom prst="rect">
              <a:avLst/>
            </a:prstGeom>
            <a:blipFill>
              <a:blip r:embed="rId2" cstate="print"/>
              <a:stretch>
                <a:fillRect/>
              </a:stretch>
            </a:blipFill>
            <a:ln>
              <a:solidFill>
                <a:schemeClr val="bg2">
                  <a:lumMod val="1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sp>
          <p:nvSpPr>
            <p:cNvPr id="8" name="矩形 7"/>
            <p:cNvSpPr/>
            <p:nvPr/>
          </p:nvSpPr>
          <p:spPr>
            <a:xfrm rot="1219316">
              <a:off x="3951068" y="3454338"/>
              <a:ext cx="936104" cy="252000"/>
            </a:xfrm>
            <a:prstGeom prst="rect">
              <a:avLst/>
            </a:prstGeom>
            <a:solidFill>
              <a:srgbClr val="F0F0F0">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grpSp>
      <p:grpSp>
        <p:nvGrpSpPr>
          <p:cNvPr id="36868" name="群組 11"/>
          <p:cNvGrpSpPr>
            <a:grpSpLocks/>
          </p:cNvGrpSpPr>
          <p:nvPr/>
        </p:nvGrpSpPr>
        <p:grpSpPr bwMode="auto">
          <a:xfrm rot="18514919">
            <a:off x="1073944" y="961305"/>
            <a:ext cx="2484437" cy="2560638"/>
            <a:chOff x="950319" y="3922092"/>
            <a:chExt cx="2484000" cy="2560097"/>
          </a:xfrm>
        </p:grpSpPr>
        <p:sp>
          <p:nvSpPr>
            <p:cNvPr id="9" name="矩形 8"/>
            <p:cNvSpPr/>
            <p:nvPr/>
          </p:nvSpPr>
          <p:spPr>
            <a:xfrm rot="1331727">
              <a:off x="948194" y="3955810"/>
              <a:ext cx="2484001" cy="2520417"/>
            </a:xfrm>
            <a:prstGeom prst="rect">
              <a:avLst/>
            </a:prstGeom>
            <a:solidFill>
              <a:schemeClr val="bg1"/>
            </a:solidFill>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sp>
          <p:nvSpPr>
            <p:cNvPr id="10" name="矩形 9"/>
            <p:cNvSpPr/>
            <p:nvPr/>
          </p:nvSpPr>
          <p:spPr>
            <a:xfrm rot="1331727">
              <a:off x="1109082" y="4091703"/>
              <a:ext cx="2304645" cy="1966497"/>
            </a:xfrm>
            <a:prstGeom prst="rect">
              <a:avLst/>
            </a:prstGeom>
            <a:blipFill>
              <a:blip r:embed="rId3" cstate="print"/>
              <a:stretch>
                <a:fillRect/>
              </a:stretch>
            </a:blipFill>
            <a:ln>
              <a:solidFill>
                <a:schemeClr val="tx1"/>
              </a:solidFill>
            </a:ln>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sp>
          <p:nvSpPr>
            <p:cNvPr id="11" name="矩形 10"/>
            <p:cNvSpPr/>
            <p:nvPr/>
          </p:nvSpPr>
          <p:spPr>
            <a:xfrm rot="1219316">
              <a:off x="2294884" y="3922092"/>
              <a:ext cx="936104" cy="252000"/>
            </a:xfrm>
            <a:prstGeom prst="rect">
              <a:avLst/>
            </a:prstGeom>
            <a:solidFill>
              <a:srgbClr val="F0F0F0">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dirty="0">
                <a:ea typeface="微軟正黑體" panose="020B0604030504040204" pitchFamily="34" charset="-120"/>
              </a:endParaRPr>
            </a:p>
          </p:txBody>
        </p:sp>
      </p:grpSp>
      <p:sp>
        <p:nvSpPr>
          <p:cNvPr id="4" name="標題 3"/>
          <p:cNvSpPr>
            <a:spLocks noGrp="1"/>
          </p:cNvSpPr>
          <p:nvPr>
            <p:ph type="title"/>
          </p:nvPr>
        </p:nvSpPr>
        <p:spPr/>
        <p:txBody>
          <a:bodyPr/>
          <a:lstStyle/>
          <a:p>
            <a:r>
              <a:rPr lang="zh-TW" altLang="en-US" dirty="0" smtClean="0"/>
              <a:t>個案分析</a:t>
            </a:r>
            <a:endParaRPr lang="zh-TW" altLang="en-US" dirty="0"/>
          </a:p>
        </p:txBody>
      </p:sp>
      <p:sp>
        <p:nvSpPr>
          <p:cNvPr id="7" name="文字版面配置區 6"/>
          <p:cNvSpPr>
            <a:spLocks noGrp="1"/>
          </p:cNvSpPr>
          <p:nvPr>
            <p:ph type="body" idx="1"/>
          </p:nvPr>
        </p:nvSpPr>
        <p:spPr/>
        <p:txBody>
          <a:bodyPr/>
          <a:lstStyle/>
          <a:p>
            <a:r>
              <a:rPr lang="zh-TW" altLang="en-US" dirty="0" smtClean="0"/>
              <a:t>紫光森林遊樂區</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目次</a:t>
            </a:r>
            <a:endParaRPr lang="zh-TW" altLang="en-US" dirty="0"/>
          </a:p>
        </p:txBody>
      </p:sp>
      <p:sp>
        <p:nvSpPr>
          <p:cNvPr id="8" name="文字版面配置區 7"/>
          <p:cNvSpPr>
            <a:spLocks noGrp="1"/>
          </p:cNvSpPr>
          <p:nvPr>
            <p:ph type="body" sz="quarter" idx="13"/>
          </p:nvPr>
        </p:nvSpPr>
        <p:spPr/>
        <p:txBody>
          <a:bodyPr>
            <a:normAutofit fontScale="77500" lnSpcReduction="20000"/>
          </a:bodyPr>
          <a:lstStyle/>
          <a:p>
            <a:pPr lvl="0"/>
            <a:r>
              <a:rPr lang="zh-TW" altLang="zh-TW" dirty="0" smtClean="0"/>
              <a:t>何謂行銷</a:t>
            </a:r>
            <a:r>
              <a:rPr lang="en-US" altLang="zh-TW" dirty="0" smtClean="0"/>
              <a:t>?</a:t>
            </a:r>
            <a:endParaRPr lang="zh-TW" altLang="zh-TW" dirty="0" smtClean="0"/>
          </a:p>
          <a:p>
            <a:r>
              <a:rPr lang="zh-TW" altLang="zh-TW" dirty="0" smtClean="0"/>
              <a:t>休閒市場趨勢概述</a:t>
            </a:r>
            <a:endParaRPr lang="en-US" altLang="zh-TW" dirty="0" smtClean="0"/>
          </a:p>
          <a:p>
            <a:r>
              <a:rPr lang="zh-TW" altLang="zh-TW" dirty="0" smtClean="0"/>
              <a:t>行銷</a:t>
            </a:r>
            <a:r>
              <a:rPr lang="zh-TW" altLang="zh-TW" dirty="0"/>
              <a:t>分析</a:t>
            </a:r>
            <a:r>
              <a:rPr lang="en-US" altLang="zh-TW" dirty="0"/>
              <a:t>:</a:t>
            </a:r>
            <a:r>
              <a:rPr lang="zh-TW" altLang="zh-TW" dirty="0"/>
              <a:t>生活休閒農場行銷</a:t>
            </a:r>
            <a:r>
              <a:rPr lang="zh-TW" altLang="zh-TW" dirty="0" smtClean="0"/>
              <a:t>計劃</a:t>
            </a:r>
          </a:p>
          <a:p>
            <a:pPr lvl="0"/>
            <a:r>
              <a:rPr lang="zh-TW" altLang="zh-TW" dirty="0" smtClean="0"/>
              <a:t>休閒市場趨勢分析圖表</a:t>
            </a:r>
          </a:p>
          <a:p>
            <a:pPr lvl="0"/>
            <a:r>
              <a:rPr lang="zh-TW" altLang="zh-TW" dirty="0" smtClean="0"/>
              <a:t>休閒市場趨勢</a:t>
            </a:r>
            <a:r>
              <a:rPr lang="en-US" altLang="zh-TW" dirty="0" smtClean="0"/>
              <a:t>-</a:t>
            </a:r>
            <a:r>
              <a:rPr lang="zh-TW" altLang="zh-TW" dirty="0" smtClean="0"/>
              <a:t>自然生態族群分析</a:t>
            </a:r>
            <a:endParaRPr lang="en-US" altLang="zh-TW" dirty="0" smtClean="0"/>
          </a:p>
          <a:p>
            <a:r>
              <a:rPr lang="zh-TW" altLang="zh-TW" dirty="0"/>
              <a:t>休閒產業的行銷四要素</a:t>
            </a:r>
          </a:p>
          <a:p>
            <a:r>
              <a:rPr lang="zh-TW" altLang="zh-TW" dirty="0"/>
              <a:t>消費者分析</a:t>
            </a:r>
            <a:r>
              <a:rPr lang="en-US" altLang="zh-TW" dirty="0"/>
              <a:t>1 ~ </a:t>
            </a:r>
            <a:r>
              <a:rPr lang="zh-TW" altLang="zh-TW" dirty="0"/>
              <a:t>休閒三大動機</a:t>
            </a:r>
          </a:p>
          <a:p>
            <a:r>
              <a:rPr lang="zh-TW" altLang="zh-TW" dirty="0"/>
              <a:t>消費者分析</a:t>
            </a:r>
            <a:r>
              <a:rPr lang="en-US" altLang="zh-TW" dirty="0"/>
              <a:t>2 ~</a:t>
            </a:r>
            <a:r>
              <a:rPr lang="zh-TW" altLang="zh-TW" dirty="0"/>
              <a:t>選店的五大因素</a:t>
            </a:r>
          </a:p>
          <a:p>
            <a:r>
              <a:rPr lang="zh-TW" altLang="zh-TW" dirty="0"/>
              <a:t>消費者分析</a:t>
            </a:r>
            <a:r>
              <a:rPr lang="en-US" altLang="zh-TW" dirty="0"/>
              <a:t>3 ~</a:t>
            </a:r>
            <a:r>
              <a:rPr lang="zh-TW" altLang="zh-TW" dirty="0"/>
              <a:t>三大資訊來源</a:t>
            </a:r>
          </a:p>
          <a:p>
            <a:r>
              <a:rPr lang="zh-TW" altLang="zh-TW" dirty="0"/>
              <a:t>消費者分析</a:t>
            </a:r>
            <a:r>
              <a:rPr lang="en-US" altLang="zh-TW" dirty="0"/>
              <a:t>4 ~ </a:t>
            </a:r>
            <a:r>
              <a:rPr lang="zh-TW" altLang="zh-TW" dirty="0"/>
              <a:t>其他參考元素</a:t>
            </a:r>
          </a:p>
          <a:p>
            <a:r>
              <a:rPr lang="zh-TW" altLang="zh-TW" dirty="0"/>
              <a:t>行銷計劃專案指標</a:t>
            </a:r>
          </a:p>
          <a:p>
            <a:r>
              <a:rPr lang="zh-TW" altLang="zh-TW" dirty="0"/>
              <a:t>行銷策略</a:t>
            </a:r>
            <a:r>
              <a:rPr lang="en-US" altLang="zh-TW" dirty="0"/>
              <a:t>&amp;</a:t>
            </a:r>
            <a:r>
              <a:rPr lang="zh-TW" altLang="zh-TW" dirty="0"/>
              <a:t>方向</a:t>
            </a:r>
          </a:p>
          <a:p>
            <a:r>
              <a:rPr lang="zh-TW" altLang="zh-TW" dirty="0"/>
              <a:t>產品定位</a:t>
            </a:r>
          </a:p>
          <a:p>
            <a:pPr lvl="0"/>
            <a:endParaRPr lang="zh-TW" altLang="zh-TW" dirty="0" smtClean="0"/>
          </a:p>
        </p:txBody>
      </p:sp>
    </p:spTree>
    <p:extLst>
      <p:ext uri="{BB962C8B-B14F-4D97-AF65-F5344CB8AC3E}">
        <p14:creationId xmlns:p14="http://schemas.microsoft.com/office/powerpoint/2010/main" val="2091597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88913"/>
            <a:ext cx="7772400" cy="1143000"/>
          </a:xfrm>
        </p:spPr>
        <p:txBody>
          <a:bodyPr/>
          <a:lstStyle/>
          <a:p>
            <a:pPr eaLnBrk="1" hangingPunct="1">
              <a:defRPr/>
            </a:pPr>
            <a:r>
              <a:rPr lang="zh-TW" altLang="en-US" sz="3600" b="1" u="sng" dirty="0" smtClean="0">
                <a:latin typeface="Arial" charset="0"/>
              </a:rPr>
              <a:t>優</a:t>
            </a:r>
            <a:r>
              <a:rPr lang="en-US" altLang="zh-TW" sz="3600" b="1" u="sng" dirty="0" smtClean="0">
                <a:latin typeface="Arial" charset="0"/>
              </a:rPr>
              <a:t>/</a:t>
            </a:r>
            <a:r>
              <a:rPr lang="zh-TW" altLang="en-US" sz="3600" b="1" u="sng" dirty="0" smtClean="0">
                <a:latin typeface="Arial" charset="0"/>
              </a:rPr>
              <a:t>劣</a:t>
            </a:r>
            <a:r>
              <a:rPr lang="en-US" altLang="zh-TW" sz="3600" b="1" u="sng" dirty="0" smtClean="0">
                <a:latin typeface="Arial" charset="0"/>
              </a:rPr>
              <a:t>&amp;</a:t>
            </a:r>
            <a:r>
              <a:rPr lang="zh-TW" altLang="en-US" sz="3600" b="1" u="sng" dirty="0" smtClean="0">
                <a:latin typeface="Arial" charset="0"/>
              </a:rPr>
              <a:t>機會</a:t>
            </a:r>
            <a:r>
              <a:rPr lang="en-US" altLang="zh-TW" sz="3600" b="1" u="sng" dirty="0" smtClean="0">
                <a:latin typeface="Arial" charset="0"/>
              </a:rPr>
              <a:t>/</a:t>
            </a:r>
            <a:r>
              <a:rPr lang="zh-TW" altLang="en-US" sz="3600" b="1" u="sng" dirty="0" smtClean="0">
                <a:latin typeface="Arial" charset="0"/>
              </a:rPr>
              <a:t>威脅</a:t>
            </a:r>
            <a:r>
              <a:rPr lang="en-US" altLang="zh-TW" sz="3600" b="1" u="sng" dirty="0" smtClean="0">
                <a:latin typeface="Arial" charset="0"/>
              </a:rPr>
              <a:t>(SWOT)</a:t>
            </a:r>
            <a:r>
              <a:rPr lang="zh-TW" altLang="en-US" sz="3600" b="1" u="sng" dirty="0" smtClean="0">
                <a:latin typeface="Arial" charset="0"/>
              </a:rPr>
              <a:t>分析</a:t>
            </a:r>
          </a:p>
        </p:txBody>
      </p:sp>
      <p:sp>
        <p:nvSpPr>
          <p:cNvPr id="37891" name="Rectangle 3"/>
          <p:cNvSpPr>
            <a:spLocks noGrp="1" noChangeArrowheads="1"/>
          </p:cNvSpPr>
          <p:nvPr>
            <p:ph idx="1"/>
          </p:nvPr>
        </p:nvSpPr>
        <p:spPr>
          <a:xfrm>
            <a:off x="685800" y="1628775"/>
            <a:ext cx="7772400" cy="4464050"/>
          </a:xfrm>
        </p:spPr>
        <p:txBody>
          <a:bodyPr/>
          <a:lstStyle/>
          <a:p>
            <a:pPr eaLnBrk="1" hangingPunct="1">
              <a:buFontTx/>
              <a:buNone/>
            </a:pPr>
            <a:r>
              <a:rPr lang="en-US" altLang="zh-TW" smtClean="0">
                <a:solidFill>
                  <a:srgbClr val="660066"/>
                </a:solidFill>
              </a:rPr>
              <a:t>.</a:t>
            </a:r>
          </a:p>
        </p:txBody>
      </p:sp>
      <p:graphicFrame>
        <p:nvGraphicFramePr>
          <p:cNvPr id="8" name="資料庫圖表 7"/>
          <p:cNvGraphicFramePr/>
          <p:nvPr/>
        </p:nvGraphicFramePr>
        <p:xfrm>
          <a:off x="465459" y="1417637"/>
          <a:ext cx="8355013"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88913"/>
            <a:ext cx="7772400" cy="1143000"/>
          </a:xfrm>
        </p:spPr>
        <p:txBody>
          <a:bodyPr/>
          <a:lstStyle/>
          <a:p>
            <a:pPr eaLnBrk="1" hangingPunct="1">
              <a:defRPr/>
            </a:pPr>
            <a:r>
              <a:rPr lang="zh-TW" altLang="en-US" sz="4000" smtClean="0"/>
              <a:t>產品定位</a:t>
            </a:r>
          </a:p>
        </p:txBody>
      </p:sp>
      <p:pic>
        <p:nvPicPr>
          <p:cNvPr id="276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01008"/>
            <a:ext cx="4151312" cy="27749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graphicFrame>
        <p:nvGraphicFramePr>
          <p:cNvPr id="2" name="內容版面配置區 1"/>
          <p:cNvGraphicFramePr>
            <a:graphicFrameLocks noGrp="1"/>
          </p:cNvGraphicFramePr>
          <p:nvPr>
            <p:ph idx="1"/>
          </p:nvPr>
        </p:nvGraphicFramePr>
        <p:xfrm>
          <a:off x="1115616" y="2204864"/>
          <a:ext cx="7772400" cy="1656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TW" altLang="en-US" smtClean="0"/>
              <a:t>虛擬性</a:t>
            </a:r>
            <a:endParaRPr lang="zh-TW" altLang="en-US" dirty="0" smtClean="0"/>
          </a:p>
        </p:txBody>
      </p:sp>
      <p:sp>
        <p:nvSpPr>
          <p:cNvPr id="20483" name="Rectangle 3"/>
          <p:cNvSpPr>
            <a:spLocks noGrp="1" noChangeArrowheads="1"/>
          </p:cNvSpPr>
          <p:nvPr>
            <p:ph type="body" sz="quarter" idx="13"/>
          </p:nvPr>
        </p:nvSpPr>
        <p:spPr/>
        <p:txBody>
          <a:bodyPr/>
          <a:lstStyle/>
          <a:p>
            <a:r>
              <a:rPr lang="zh-TW" altLang="en-US" dirty="0"/>
              <a:t>服務是一種感受</a:t>
            </a:r>
            <a:endParaRPr lang="en-US" altLang="zh-TW" dirty="0"/>
          </a:p>
          <a:p>
            <a:pPr lvl="1"/>
            <a:r>
              <a:rPr lang="zh-TW" altLang="en-US" dirty="0"/>
              <a:t>沒有形體</a:t>
            </a:r>
            <a:r>
              <a:rPr lang="en-US" altLang="zh-TW" dirty="0"/>
              <a:t>,</a:t>
            </a:r>
            <a:r>
              <a:rPr lang="zh-TW" altLang="en-US" dirty="0"/>
              <a:t>顧客於購買前是無法事先看到、摸到、嚐到或感覺到。且服務會因為</a:t>
            </a:r>
            <a:r>
              <a:rPr lang="en-US" altLang="zh-TW" dirty="0"/>
              <a:t>“</a:t>
            </a:r>
            <a:r>
              <a:rPr lang="zh-TW" altLang="en-US" dirty="0"/>
              <a:t>人</a:t>
            </a:r>
            <a:r>
              <a:rPr lang="en-US" altLang="zh-TW" dirty="0"/>
              <a:t>”</a:t>
            </a:r>
            <a:r>
              <a:rPr lang="zh-TW" altLang="en-US" dirty="0"/>
              <a:t>而不同</a:t>
            </a:r>
            <a:r>
              <a:rPr lang="en-US" altLang="zh-TW" dirty="0"/>
              <a:t>,</a:t>
            </a:r>
            <a:r>
              <a:rPr lang="zh-TW" altLang="en-US" dirty="0"/>
              <a:t>因此無法要求其一致性或規範品質的規格。此外</a:t>
            </a:r>
            <a:r>
              <a:rPr lang="en-US" altLang="zh-TW" dirty="0"/>
              <a:t>,</a:t>
            </a:r>
            <a:r>
              <a:rPr lang="zh-TW" altLang="en-US" dirty="0"/>
              <a:t>服務一旦售出便不能要求退貨</a:t>
            </a:r>
            <a:r>
              <a:rPr lang="en-US" altLang="zh-TW" dirty="0"/>
              <a:t>,</a:t>
            </a:r>
            <a:r>
              <a:rPr lang="zh-TW" altLang="en-US" dirty="0"/>
              <a:t>因此使得顧客承擔著較大的風險</a:t>
            </a:r>
            <a:r>
              <a:rPr lang="en-US" altLang="zh-TW" dirty="0"/>
              <a:t>,</a:t>
            </a:r>
            <a:r>
              <a:rPr lang="zh-TW" altLang="en-US" dirty="0"/>
              <a:t>也因次特別需要靠企業形象、口碑、現場立即回饋或事後的意見表達讓客人得到更具體的保障。</a:t>
            </a:r>
          </a:p>
          <a:p>
            <a:pPr marL="0" indent="0">
              <a:buNone/>
            </a:pPr>
            <a:endParaRPr lang="zh-TW" altLang="en-US" dirty="0"/>
          </a:p>
        </p:txBody>
      </p:sp>
      <p:sp>
        <p:nvSpPr>
          <p:cNvPr id="11" name="文字版面配置區 10"/>
          <p:cNvSpPr>
            <a:spLocks noGrp="1"/>
          </p:cNvSpPr>
          <p:nvPr>
            <p:ph type="body" sz="quarter" idx="14"/>
          </p:nvPr>
        </p:nvSpPr>
        <p:spPr/>
        <p:txBody>
          <a:bodyPr/>
          <a:lstStyle/>
          <a:p>
            <a:r>
              <a:rPr lang="zh-TW" altLang="en-US" dirty="0"/>
              <a:t>公益活動</a:t>
            </a:r>
            <a:r>
              <a:rPr lang="en-US" altLang="zh-TW" dirty="0"/>
              <a:t>,</a:t>
            </a:r>
            <a:r>
              <a:rPr lang="zh-TW" altLang="en-US" dirty="0"/>
              <a:t>如：志工日、送暖日、遠學校教學</a:t>
            </a:r>
          </a:p>
          <a:p>
            <a:r>
              <a:rPr lang="zh-TW" altLang="en-US" dirty="0"/>
              <a:t>體驗分享</a:t>
            </a:r>
            <a:r>
              <a:rPr lang="en-US" altLang="zh-TW" dirty="0"/>
              <a:t>(</a:t>
            </a:r>
            <a:r>
              <a:rPr lang="zh-TW" altLang="en-US" dirty="0"/>
              <a:t>分享日記</a:t>
            </a:r>
            <a:r>
              <a:rPr lang="en-US" altLang="zh-TW" dirty="0"/>
              <a:t>)</a:t>
            </a:r>
            <a:endParaRPr lang="zh-TW" altLang="en-US" dirty="0"/>
          </a:p>
          <a:p>
            <a:r>
              <a:rPr lang="zh-TW" altLang="en-US" dirty="0"/>
              <a:t>顧客意見調查表</a:t>
            </a:r>
          </a:p>
          <a:p>
            <a:r>
              <a:rPr lang="zh-TW" altLang="en-US" dirty="0"/>
              <a:t>網站留言、</a:t>
            </a:r>
            <a:r>
              <a:rPr lang="en-US" altLang="zh-TW" dirty="0"/>
              <a:t>FB</a:t>
            </a:r>
            <a:r>
              <a:rPr lang="zh-TW" altLang="en-US" dirty="0"/>
              <a:t>分享</a:t>
            </a:r>
            <a:r>
              <a:rPr lang="en-US" altLang="zh-TW" dirty="0"/>
              <a:t>&amp;</a:t>
            </a:r>
            <a:r>
              <a:rPr lang="zh-TW" altLang="en-US" dirty="0"/>
              <a:t>打卡</a:t>
            </a:r>
          </a:p>
        </p:txBody>
      </p:sp>
      <p:pic>
        <p:nvPicPr>
          <p:cNvPr id="286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800" y="3070172"/>
            <a:ext cx="1720850" cy="259080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TW" altLang="en-US" smtClean="0"/>
              <a:t>互動性</a:t>
            </a:r>
            <a:endParaRPr lang="zh-TW" altLang="en-US" dirty="0" smtClean="0"/>
          </a:p>
        </p:txBody>
      </p:sp>
      <p:sp>
        <p:nvSpPr>
          <p:cNvPr id="21507" name="Rectangle 3"/>
          <p:cNvSpPr>
            <a:spLocks noGrp="1" noChangeArrowheads="1"/>
          </p:cNvSpPr>
          <p:nvPr>
            <p:ph type="body" sz="quarter" idx="13"/>
          </p:nvPr>
        </p:nvSpPr>
        <p:spPr/>
        <p:txBody>
          <a:bodyPr/>
          <a:lstStyle/>
          <a:p>
            <a:endParaRPr lang="zh-TW" altLang="en-US" dirty="0"/>
          </a:p>
          <a:p>
            <a:r>
              <a:rPr lang="zh-TW" altLang="en-US" dirty="0" smtClean="0"/>
              <a:t>公益</a:t>
            </a:r>
            <a:r>
              <a:rPr lang="zh-TW" altLang="en-US" dirty="0"/>
              <a:t>活動，如：志工日、送暖日、遠學校教學</a:t>
            </a:r>
          </a:p>
          <a:p>
            <a:r>
              <a:rPr lang="zh-TW" altLang="en-US" dirty="0" smtClean="0"/>
              <a:t>體驗</a:t>
            </a:r>
            <a:r>
              <a:rPr lang="zh-TW" altLang="en-US" dirty="0"/>
              <a:t>分享</a:t>
            </a:r>
            <a:r>
              <a:rPr lang="en-US" altLang="zh-TW" dirty="0"/>
              <a:t>(</a:t>
            </a:r>
            <a:r>
              <a:rPr lang="zh-TW" altLang="en-US" dirty="0"/>
              <a:t>分享日記</a:t>
            </a:r>
            <a:r>
              <a:rPr lang="en-US" altLang="zh-TW" dirty="0"/>
              <a:t>)</a:t>
            </a:r>
          </a:p>
          <a:p>
            <a:r>
              <a:rPr lang="zh-TW" altLang="en-US" dirty="0" smtClean="0"/>
              <a:t>顧客</a:t>
            </a:r>
            <a:r>
              <a:rPr lang="zh-TW" altLang="en-US" dirty="0"/>
              <a:t>意見調查表</a:t>
            </a:r>
          </a:p>
          <a:p>
            <a:r>
              <a:rPr lang="zh-TW" altLang="en-US" dirty="0" smtClean="0"/>
              <a:t>網站</a:t>
            </a:r>
            <a:r>
              <a:rPr lang="zh-TW" altLang="en-US" dirty="0"/>
              <a:t>留言、</a:t>
            </a:r>
            <a:r>
              <a:rPr lang="en-US" altLang="zh-TW" dirty="0"/>
              <a:t>FB</a:t>
            </a:r>
            <a:r>
              <a:rPr lang="zh-TW" altLang="en-US" dirty="0"/>
              <a:t>分享</a:t>
            </a:r>
            <a:r>
              <a:rPr lang="en-US" altLang="zh-TW" dirty="0"/>
              <a:t>&amp;</a:t>
            </a:r>
            <a:r>
              <a:rPr lang="zh-TW" altLang="en-US" dirty="0"/>
              <a:t>打卡 </a:t>
            </a:r>
          </a:p>
          <a:p>
            <a:pPr marL="0" indent="0">
              <a:buNone/>
            </a:pPr>
            <a:endParaRPr lang="en-US" altLang="zh-TW" dirty="0"/>
          </a:p>
        </p:txBody>
      </p:sp>
      <p:sp>
        <p:nvSpPr>
          <p:cNvPr id="10" name="文字版面配置區 9"/>
          <p:cNvSpPr>
            <a:spLocks noGrp="1"/>
          </p:cNvSpPr>
          <p:nvPr>
            <p:ph type="body" sz="quarter" idx="14"/>
          </p:nvPr>
        </p:nvSpPr>
        <p:spPr/>
        <p:txBody>
          <a:bodyPr/>
          <a:lstStyle/>
          <a:p>
            <a:r>
              <a:rPr lang="zh-TW" altLang="en-US" dirty="0" smtClean="0"/>
              <a:t>節慶</a:t>
            </a:r>
            <a:r>
              <a:rPr lang="en-US" altLang="zh-TW" dirty="0"/>
              <a:t>-</a:t>
            </a:r>
            <a:r>
              <a:rPr lang="zh-TW" altLang="en-US" dirty="0"/>
              <a:t>情人節</a:t>
            </a:r>
            <a:r>
              <a:rPr lang="en-US" altLang="zh-TW" dirty="0"/>
              <a:t>/</a:t>
            </a:r>
            <a:r>
              <a:rPr lang="zh-TW" altLang="en-US" dirty="0"/>
              <a:t>母親節</a:t>
            </a:r>
            <a:r>
              <a:rPr lang="en-US" altLang="zh-TW" dirty="0"/>
              <a:t>/</a:t>
            </a:r>
            <a:r>
              <a:rPr lang="zh-TW" altLang="en-US" dirty="0"/>
              <a:t>父親節</a:t>
            </a:r>
            <a:r>
              <a:rPr lang="en-US" altLang="zh-TW" dirty="0"/>
              <a:t>/</a:t>
            </a:r>
            <a:r>
              <a:rPr lang="zh-TW" altLang="en-US" dirty="0"/>
              <a:t>中秋節</a:t>
            </a:r>
            <a:r>
              <a:rPr lang="en-US" altLang="zh-TW" dirty="0"/>
              <a:t>/</a:t>
            </a:r>
            <a:r>
              <a:rPr lang="zh-TW" altLang="en-US" dirty="0"/>
              <a:t>聖誕節服務人員與顧客互動遊戲</a:t>
            </a:r>
          </a:p>
          <a:p>
            <a:r>
              <a:rPr lang="zh-TW" altLang="en-US" dirty="0" smtClean="0"/>
              <a:t>夢想</a:t>
            </a:r>
            <a:r>
              <a:rPr lang="zh-TW" altLang="en-US" dirty="0"/>
              <a:t>餐抽籤點餐</a:t>
            </a:r>
          </a:p>
          <a:p>
            <a:r>
              <a:rPr lang="zh-TW" altLang="en-US" dirty="0" smtClean="0"/>
              <a:t>香草</a:t>
            </a:r>
            <a:r>
              <a:rPr lang="en-US" altLang="zh-TW" dirty="0"/>
              <a:t>DIY</a:t>
            </a:r>
            <a:r>
              <a:rPr lang="zh-TW" altLang="en-US" dirty="0"/>
              <a:t>手工課程</a:t>
            </a:r>
          </a:p>
          <a:p>
            <a:r>
              <a:rPr lang="zh-TW" altLang="en-US" dirty="0" smtClean="0"/>
              <a:t>環境</a:t>
            </a:r>
            <a:r>
              <a:rPr lang="zh-TW" altLang="en-US" dirty="0"/>
              <a:t>認識導</a:t>
            </a:r>
            <a:r>
              <a:rPr lang="zh-TW" altLang="en-US" dirty="0" smtClean="0"/>
              <a:t>覽</a:t>
            </a:r>
            <a:endParaRPr lang="zh-TW" altLang="en-US" dirty="0"/>
          </a:p>
        </p:txBody>
      </p:sp>
      <p:pic>
        <p:nvPicPr>
          <p:cNvPr id="29700" name="Picture 5"/>
          <p:cNvPicPr>
            <a:picLocks noChangeAspect="1" noChangeArrowheads="1"/>
          </p:cNvPicPr>
          <p:nvPr/>
        </p:nvPicPr>
        <p:blipFill>
          <a:blip r:embed="rId3"/>
          <a:srcRect/>
          <a:stretch>
            <a:fillRect/>
          </a:stretch>
        </p:blipFill>
        <p:spPr bwMode="auto">
          <a:xfrm>
            <a:off x="2971800" y="4797152"/>
            <a:ext cx="3200400" cy="2144713"/>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TW" altLang="en-US" smtClean="0"/>
              <a:t>異質性 </a:t>
            </a:r>
            <a:endParaRPr lang="zh-TW" altLang="en-US" dirty="0" smtClean="0"/>
          </a:p>
        </p:txBody>
      </p:sp>
      <p:sp>
        <p:nvSpPr>
          <p:cNvPr id="22531" name="Rectangle 3"/>
          <p:cNvSpPr>
            <a:spLocks noGrp="1" noChangeArrowheads="1"/>
          </p:cNvSpPr>
          <p:nvPr>
            <p:ph type="body" sz="quarter" idx="13"/>
          </p:nvPr>
        </p:nvSpPr>
        <p:spPr/>
        <p:txBody>
          <a:bodyPr/>
          <a:lstStyle/>
          <a:p>
            <a:r>
              <a:rPr lang="zh-TW" altLang="en-US" dirty="0"/>
              <a:t>服務常隨著人、事、時、地、物之影響</a:t>
            </a:r>
            <a:r>
              <a:rPr lang="en-US" altLang="zh-TW" dirty="0"/>
              <a:t>,</a:t>
            </a:r>
            <a:r>
              <a:rPr lang="zh-TW" altLang="en-US" dirty="0"/>
              <a:t>而使得服務的品質產生許多變化</a:t>
            </a:r>
            <a:r>
              <a:rPr lang="en-US" altLang="zh-TW" dirty="0"/>
              <a:t>,</a:t>
            </a:r>
            <a:r>
              <a:rPr lang="zh-TW" altLang="en-US" dirty="0"/>
              <a:t>即使接受同一人的服務</a:t>
            </a:r>
            <a:r>
              <a:rPr lang="en-US" altLang="zh-TW" dirty="0"/>
              <a:t>,</a:t>
            </a:r>
            <a:r>
              <a:rPr lang="zh-TW" altLang="en-US" dirty="0"/>
              <a:t>服務品質也可能因服務生與客人當時的情緒而有所差異</a:t>
            </a:r>
            <a:r>
              <a:rPr lang="en-US" altLang="zh-TW" dirty="0"/>
              <a:t>,</a:t>
            </a:r>
            <a:r>
              <a:rPr lang="zh-TW" altLang="en-US" dirty="0"/>
              <a:t>而客人亦常隨著時間與空間的轉變</a:t>
            </a:r>
            <a:r>
              <a:rPr lang="en-US" altLang="zh-TW" dirty="0"/>
              <a:t>,</a:t>
            </a:r>
            <a:r>
              <a:rPr lang="zh-TW" altLang="en-US" dirty="0"/>
              <a:t>而改變其所要求的服務水準。營造場所的美感、透過活動鼓勵服務人員維持良好的服務態度及貼心關懷設計都可縮短此異質性。</a:t>
            </a:r>
          </a:p>
          <a:p>
            <a:endParaRPr lang="zh-TW" altLang="en-US" dirty="0" smtClean="0"/>
          </a:p>
        </p:txBody>
      </p:sp>
      <p:sp>
        <p:nvSpPr>
          <p:cNvPr id="10" name="文字版面配置區 9"/>
          <p:cNvSpPr>
            <a:spLocks noGrp="1"/>
          </p:cNvSpPr>
          <p:nvPr>
            <p:ph type="body" sz="quarter" idx="14"/>
          </p:nvPr>
        </p:nvSpPr>
        <p:spPr/>
        <p:txBody>
          <a:bodyPr/>
          <a:lstStyle/>
          <a:p>
            <a:pPr lvl="1"/>
            <a:r>
              <a:rPr lang="zh-TW" altLang="en-US" dirty="0"/>
              <a:t>服務人員</a:t>
            </a:r>
            <a:r>
              <a:rPr lang="en-US" altLang="zh-TW" dirty="0"/>
              <a:t>”</a:t>
            </a:r>
            <a:r>
              <a:rPr lang="zh-TW" altLang="en-US" dirty="0"/>
              <a:t>現場</a:t>
            </a:r>
            <a:r>
              <a:rPr lang="en-US" altLang="zh-TW" dirty="0"/>
              <a:t>”&amp;”</a:t>
            </a:r>
            <a:r>
              <a:rPr lang="zh-TW" altLang="en-US" dirty="0"/>
              <a:t>網路</a:t>
            </a:r>
            <a:r>
              <a:rPr lang="en-US" altLang="zh-TW" dirty="0"/>
              <a:t>”</a:t>
            </a:r>
            <a:r>
              <a:rPr lang="zh-TW" altLang="en-US" dirty="0"/>
              <a:t>服務票選活動</a:t>
            </a:r>
          </a:p>
          <a:p>
            <a:pPr lvl="1"/>
            <a:r>
              <a:rPr lang="zh-TW" altLang="en-US" dirty="0"/>
              <a:t>最佳景點</a:t>
            </a:r>
            <a:r>
              <a:rPr lang="en-US" altLang="zh-TW" dirty="0"/>
              <a:t>”</a:t>
            </a:r>
            <a:r>
              <a:rPr lang="zh-TW" altLang="en-US" dirty="0"/>
              <a:t>現場</a:t>
            </a:r>
            <a:r>
              <a:rPr lang="en-US" altLang="zh-TW" dirty="0"/>
              <a:t>”&amp;”</a:t>
            </a:r>
            <a:r>
              <a:rPr lang="zh-TW" altLang="en-US" dirty="0"/>
              <a:t>網路</a:t>
            </a:r>
            <a:r>
              <a:rPr lang="en-US" altLang="zh-TW" dirty="0"/>
              <a:t>”</a:t>
            </a:r>
            <a:r>
              <a:rPr lang="zh-TW" altLang="en-US" dirty="0"/>
              <a:t>照片票選活動</a:t>
            </a:r>
          </a:p>
          <a:p>
            <a:pPr lvl="1"/>
            <a:r>
              <a:rPr lang="zh-TW" altLang="en-US" dirty="0"/>
              <a:t>謝謝您來看我們</a:t>
            </a:r>
            <a:r>
              <a:rPr lang="en-US" altLang="zh-TW" dirty="0"/>
              <a:t>〞</a:t>
            </a:r>
            <a:r>
              <a:rPr lang="zh-TW" altLang="en-US" dirty="0"/>
              <a:t>社群打卡</a:t>
            </a:r>
            <a:r>
              <a:rPr lang="en-US" altLang="zh-TW" dirty="0"/>
              <a:t>(</a:t>
            </a:r>
            <a:r>
              <a:rPr lang="zh-TW" altLang="en-US" dirty="0"/>
              <a:t>贈送兌換券</a:t>
            </a:r>
            <a:r>
              <a:rPr lang="en-US" altLang="zh-TW" dirty="0"/>
              <a:t>)</a:t>
            </a:r>
          </a:p>
          <a:p>
            <a:pPr lvl="1"/>
            <a:r>
              <a:rPr lang="zh-TW" altLang="en-US" dirty="0"/>
              <a:t>園區景點蓋章集點活動</a:t>
            </a:r>
          </a:p>
          <a:p>
            <a:pPr lvl="1"/>
            <a:r>
              <a:rPr lang="zh-TW" altLang="en-US" dirty="0"/>
              <a:t>幸福信箱免費寄送明信片</a:t>
            </a:r>
          </a:p>
        </p:txBody>
      </p:sp>
      <p:pic>
        <p:nvPicPr>
          <p:cNvPr id="419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062" y="5229200"/>
            <a:ext cx="19812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TW" altLang="en-US" smtClean="0"/>
              <a:t>即時性</a:t>
            </a:r>
            <a:r>
              <a:rPr lang="en-US" altLang="zh-TW" smtClean="0"/>
              <a:t>&amp;</a:t>
            </a:r>
            <a:r>
              <a:rPr lang="zh-TW" altLang="en-US" smtClean="0"/>
              <a:t>時間性</a:t>
            </a:r>
            <a:endParaRPr lang="zh-TW" altLang="en-US" dirty="0" smtClean="0"/>
          </a:p>
        </p:txBody>
      </p:sp>
      <p:sp>
        <p:nvSpPr>
          <p:cNvPr id="23555" name="Rectangle 3"/>
          <p:cNvSpPr>
            <a:spLocks noGrp="1" noChangeArrowheads="1"/>
          </p:cNvSpPr>
          <p:nvPr>
            <p:ph type="body" sz="quarter" idx="13"/>
          </p:nvPr>
        </p:nvSpPr>
        <p:spPr/>
        <p:txBody>
          <a:bodyPr/>
          <a:lstStyle/>
          <a:p>
            <a:pPr eaLnBrk="1" hangingPunct="1">
              <a:lnSpc>
                <a:spcPct val="90000"/>
              </a:lnSpc>
              <a:buFont typeface="Wingdings" pitchFamily="2" charset="2"/>
              <a:buChar char="Ø"/>
              <a:defRPr/>
            </a:pPr>
            <a:r>
              <a:rPr lang="zh-TW" altLang="en-US" dirty="0">
                <a:latin typeface="新細明體" charset="-120"/>
              </a:rPr>
              <a:t>服務常隨著人、事、時、地、物之影響，而使得服務的品質產生許多變化，即使接受同一人的服務，服務品質也可能因服務生與客人當時的情緒而有所差異，而客人亦常隨著時間與空間的轉變，而改變其所要求的服務水準。</a:t>
            </a:r>
            <a:r>
              <a:rPr lang="zh-TW" altLang="en-US" u="sng" dirty="0">
                <a:latin typeface="新細明體" charset="-120"/>
              </a:rPr>
              <a:t>營造場所的美感、透過活動鼓勵服務人員維持良好的服務態度及貼心關懷設計都可縮短此異質性</a:t>
            </a:r>
            <a:r>
              <a:rPr lang="zh-TW" altLang="en-US" dirty="0">
                <a:latin typeface="新細明體" charset="-120"/>
              </a:rPr>
              <a:t>。</a:t>
            </a:r>
          </a:p>
        </p:txBody>
      </p:sp>
      <p:sp>
        <p:nvSpPr>
          <p:cNvPr id="10" name="文字版面配置區 9"/>
          <p:cNvSpPr>
            <a:spLocks noGrp="1"/>
          </p:cNvSpPr>
          <p:nvPr>
            <p:ph type="body" sz="quarter" idx="14"/>
          </p:nvPr>
        </p:nvSpPr>
        <p:spPr/>
        <p:txBody>
          <a:bodyPr/>
          <a:lstStyle/>
          <a:p>
            <a:r>
              <a:rPr lang="zh-TW" altLang="en-US" dirty="0"/>
              <a:t>服務人員”現場”</a:t>
            </a:r>
            <a:r>
              <a:rPr lang="en-US" altLang="zh-TW" dirty="0"/>
              <a:t>&amp;”</a:t>
            </a:r>
            <a:r>
              <a:rPr lang="zh-TW" altLang="en-US" dirty="0"/>
              <a:t>網路”服務票選活動</a:t>
            </a:r>
          </a:p>
          <a:p>
            <a:r>
              <a:rPr lang="zh-TW" altLang="en-US" dirty="0"/>
              <a:t>    </a:t>
            </a:r>
            <a:r>
              <a:rPr lang="en-US" altLang="zh-TW" dirty="0"/>
              <a:t>--</a:t>
            </a:r>
            <a:r>
              <a:rPr lang="zh-TW" altLang="en-US" dirty="0"/>
              <a:t>最佳景點”現場”</a:t>
            </a:r>
            <a:r>
              <a:rPr lang="en-US" altLang="zh-TW" dirty="0"/>
              <a:t>&amp;”</a:t>
            </a:r>
            <a:r>
              <a:rPr lang="zh-TW" altLang="en-US" dirty="0"/>
              <a:t>網路”照片票選活動</a:t>
            </a:r>
          </a:p>
          <a:p>
            <a:r>
              <a:rPr lang="zh-TW" altLang="en-US" dirty="0"/>
              <a:t>    </a:t>
            </a:r>
            <a:r>
              <a:rPr lang="en-US" altLang="zh-TW" dirty="0"/>
              <a:t>--</a:t>
            </a:r>
            <a:r>
              <a:rPr lang="zh-TW" altLang="en-US" dirty="0"/>
              <a:t>謝謝您來看我們</a:t>
            </a:r>
            <a:r>
              <a:rPr lang="en-US" altLang="zh-TW" dirty="0"/>
              <a:t>〞</a:t>
            </a:r>
            <a:r>
              <a:rPr lang="zh-TW" altLang="en-US" dirty="0"/>
              <a:t>社群打卡</a:t>
            </a:r>
            <a:r>
              <a:rPr lang="en-US" altLang="zh-TW" dirty="0"/>
              <a:t>(</a:t>
            </a:r>
            <a:r>
              <a:rPr lang="zh-TW" altLang="en-US" dirty="0"/>
              <a:t>贈送兌換券</a:t>
            </a:r>
            <a:r>
              <a:rPr lang="en-US" altLang="zh-TW" dirty="0"/>
              <a:t>)</a:t>
            </a:r>
          </a:p>
          <a:p>
            <a:r>
              <a:rPr lang="en-US" altLang="zh-TW" dirty="0"/>
              <a:t>    --</a:t>
            </a:r>
            <a:r>
              <a:rPr lang="zh-TW" altLang="en-US" dirty="0"/>
              <a:t>園區景點蓋章集點活動</a:t>
            </a:r>
          </a:p>
          <a:p>
            <a:r>
              <a:rPr lang="zh-TW" altLang="en-US" dirty="0"/>
              <a:t>    </a:t>
            </a:r>
            <a:r>
              <a:rPr lang="en-US" altLang="zh-TW" dirty="0"/>
              <a:t>--</a:t>
            </a:r>
            <a:r>
              <a:rPr lang="zh-TW" altLang="en-US" dirty="0"/>
              <a:t>幸福信箱免費寄送明信片</a:t>
            </a:r>
          </a:p>
        </p:txBody>
      </p:sp>
      <p:pic>
        <p:nvPicPr>
          <p:cNvPr id="31748" name="Picture 5"/>
          <p:cNvPicPr>
            <a:picLocks noChangeAspect="1" noChangeArrowheads="1"/>
          </p:cNvPicPr>
          <p:nvPr/>
        </p:nvPicPr>
        <p:blipFill>
          <a:blip r:embed="rId3"/>
          <a:srcRect/>
          <a:stretch>
            <a:fillRect/>
          </a:stretch>
        </p:blipFill>
        <p:spPr bwMode="auto">
          <a:xfrm>
            <a:off x="3608988" y="4410696"/>
            <a:ext cx="3048000" cy="1662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結束與問答</a:t>
            </a:r>
            <a:r>
              <a:rPr lang="en-US" altLang="zh-TW" dirty="0" smtClean="0"/>
              <a:t>~~</a:t>
            </a:r>
            <a:r>
              <a:rPr lang="zh-TW" altLang="en-US" dirty="0" smtClean="0"/>
              <a:t> 謝謝</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內容版面配置區 9"/>
          <p:cNvSpPr>
            <a:spLocks noGrp="1"/>
          </p:cNvSpPr>
          <p:nvPr>
            <p:ph sz="half" idx="1"/>
          </p:nvPr>
        </p:nvSpPr>
        <p:spPr/>
        <p:txBody>
          <a:bodyPr/>
          <a:lstStyle/>
          <a:p>
            <a:pPr marL="360000" eaLnBrk="1" hangingPunct="1">
              <a:lnSpc>
                <a:spcPct val="150000"/>
              </a:lnSpc>
              <a:defRPr/>
            </a:pPr>
            <a:r>
              <a:rPr lang="zh-TW" altLang="en-US" dirty="0"/>
              <a:t>產品 </a:t>
            </a:r>
            <a:r>
              <a:rPr lang="en-US" altLang="zh-TW" dirty="0"/>
              <a:t>Product</a:t>
            </a:r>
          </a:p>
          <a:p>
            <a:pPr marL="360000" eaLnBrk="1" hangingPunct="1">
              <a:lnSpc>
                <a:spcPct val="150000"/>
              </a:lnSpc>
              <a:defRPr/>
            </a:pPr>
            <a:r>
              <a:rPr lang="zh-TW" altLang="en-US" dirty="0"/>
              <a:t>價格 </a:t>
            </a:r>
            <a:r>
              <a:rPr lang="en-US" altLang="zh-TW" dirty="0"/>
              <a:t>Price</a:t>
            </a:r>
          </a:p>
          <a:p>
            <a:pPr marL="360000" eaLnBrk="1" hangingPunct="1">
              <a:lnSpc>
                <a:spcPct val="150000"/>
              </a:lnSpc>
              <a:defRPr/>
            </a:pPr>
            <a:r>
              <a:rPr lang="zh-TW" altLang="en-US" dirty="0"/>
              <a:t>通路 </a:t>
            </a:r>
            <a:r>
              <a:rPr lang="en-US" altLang="zh-TW" dirty="0"/>
              <a:t>Place</a:t>
            </a:r>
          </a:p>
          <a:p>
            <a:pPr marL="360000" eaLnBrk="1" hangingPunct="1">
              <a:lnSpc>
                <a:spcPct val="150000"/>
              </a:lnSpc>
              <a:defRPr/>
            </a:pPr>
            <a:r>
              <a:rPr lang="zh-TW" altLang="en-US" dirty="0"/>
              <a:t>促銷 </a:t>
            </a:r>
            <a:r>
              <a:rPr lang="en-US" altLang="zh-TW" dirty="0"/>
              <a:t>Promotion</a:t>
            </a:r>
            <a:endParaRPr lang="zh-TW" altLang="en-US" dirty="0"/>
          </a:p>
          <a:p>
            <a:endParaRPr lang="zh-TW" altLang="en-US" dirty="0"/>
          </a:p>
        </p:txBody>
      </p:sp>
      <p:sp>
        <p:nvSpPr>
          <p:cNvPr id="11" name="內容版面配置區 10"/>
          <p:cNvSpPr>
            <a:spLocks noGrp="1"/>
          </p:cNvSpPr>
          <p:nvPr>
            <p:ph sz="half" idx="13"/>
          </p:nvPr>
        </p:nvSpPr>
        <p:spPr/>
        <p:txBody>
          <a:bodyPr/>
          <a:lstStyle/>
          <a:p>
            <a:pPr marL="360000" eaLnBrk="1" hangingPunct="1">
              <a:lnSpc>
                <a:spcPct val="150000"/>
              </a:lnSpc>
              <a:defRPr/>
            </a:pPr>
            <a:r>
              <a:rPr lang="zh-TW" altLang="en-US" dirty="0"/>
              <a:t>消費者</a:t>
            </a:r>
            <a:r>
              <a:rPr lang="en-US" altLang="zh-TW" dirty="0"/>
              <a:t>Consumer</a:t>
            </a:r>
          </a:p>
          <a:p>
            <a:pPr marL="360000" eaLnBrk="1" hangingPunct="1">
              <a:lnSpc>
                <a:spcPct val="150000"/>
              </a:lnSpc>
              <a:defRPr/>
            </a:pPr>
            <a:r>
              <a:rPr lang="zh-TW" altLang="en-US" dirty="0"/>
              <a:t>成本   </a:t>
            </a:r>
            <a:r>
              <a:rPr lang="en-US" altLang="zh-TW" dirty="0"/>
              <a:t>Cost</a:t>
            </a:r>
          </a:p>
          <a:p>
            <a:pPr marL="360000" eaLnBrk="1" hangingPunct="1">
              <a:lnSpc>
                <a:spcPct val="150000"/>
              </a:lnSpc>
              <a:defRPr/>
            </a:pPr>
            <a:r>
              <a:rPr lang="zh-TW" altLang="en-US" dirty="0"/>
              <a:t>便利   </a:t>
            </a:r>
            <a:r>
              <a:rPr lang="en-US" altLang="zh-TW" dirty="0"/>
              <a:t>Convenience</a:t>
            </a:r>
          </a:p>
          <a:p>
            <a:pPr marL="360000" eaLnBrk="1" hangingPunct="1">
              <a:lnSpc>
                <a:spcPct val="150000"/>
              </a:lnSpc>
              <a:defRPr/>
            </a:pPr>
            <a:r>
              <a:rPr lang="zh-TW" altLang="en-US" dirty="0"/>
              <a:t>溝通  </a:t>
            </a:r>
            <a:r>
              <a:rPr lang="en-US" altLang="zh-TW" dirty="0"/>
              <a:t>Communication</a:t>
            </a:r>
            <a:endParaRPr lang="zh-TW" altLang="en-US" dirty="0"/>
          </a:p>
          <a:p>
            <a:endParaRPr lang="zh-TW" altLang="en-US" dirty="0"/>
          </a:p>
        </p:txBody>
      </p:sp>
      <p:sp>
        <p:nvSpPr>
          <p:cNvPr id="9218" name="Rectangle 2"/>
          <p:cNvSpPr>
            <a:spLocks noGrp="1" noChangeArrowheads="1"/>
          </p:cNvSpPr>
          <p:nvPr>
            <p:ph type="title"/>
          </p:nvPr>
        </p:nvSpPr>
        <p:spPr/>
        <p:txBody>
          <a:bodyPr/>
          <a:lstStyle/>
          <a:p>
            <a:r>
              <a:rPr lang="zh-TW" altLang="en-US" smtClean="0"/>
              <a:t>何謂行銷</a:t>
            </a:r>
            <a:r>
              <a:rPr lang="en-US" altLang="zh-TW" smtClean="0"/>
              <a:t>?</a:t>
            </a:r>
            <a:endParaRPr lang="en-US" altLang="zh-TW" smtClean="0"/>
          </a:p>
        </p:txBody>
      </p:sp>
      <p:sp>
        <p:nvSpPr>
          <p:cNvPr id="14" name="文字版面配置區 13"/>
          <p:cNvSpPr>
            <a:spLocks noGrp="1"/>
          </p:cNvSpPr>
          <p:nvPr>
            <p:ph type="body" sz="quarter" idx="14"/>
          </p:nvPr>
        </p:nvSpPr>
        <p:spPr/>
        <p:txBody>
          <a:bodyPr/>
          <a:lstStyle/>
          <a:p>
            <a:r>
              <a:rPr lang="en-US" altLang="zh-TW" dirty="0"/>
              <a:t>4P</a:t>
            </a:r>
            <a:r>
              <a:rPr lang="zh-TW" altLang="en-US" dirty="0"/>
              <a:t> </a:t>
            </a:r>
            <a:r>
              <a:rPr lang="en-US" altLang="zh-TW" dirty="0"/>
              <a:t> (</a:t>
            </a:r>
            <a:r>
              <a:rPr lang="zh-TW" altLang="en-US" dirty="0"/>
              <a:t>廠商導向</a:t>
            </a:r>
            <a:r>
              <a:rPr lang="en-US" altLang="zh-TW" dirty="0"/>
              <a:t>)</a:t>
            </a:r>
            <a:endParaRPr lang="zh-TW" altLang="en-US" dirty="0"/>
          </a:p>
          <a:p>
            <a:endParaRPr lang="zh-TW" altLang="en-US" dirty="0"/>
          </a:p>
        </p:txBody>
      </p:sp>
      <p:sp>
        <p:nvSpPr>
          <p:cNvPr id="15" name="文字版面配置區 14"/>
          <p:cNvSpPr>
            <a:spLocks noGrp="1"/>
          </p:cNvSpPr>
          <p:nvPr>
            <p:ph type="body" sz="quarter" idx="15"/>
          </p:nvPr>
        </p:nvSpPr>
        <p:spPr/>
        <p:txBody>
          <a:bodyPr/>
          <a:lstStyle/>
          <a:p>
            <a:r>
              <a:rPr lang="en-US" altLang="zh-TW" dirty="0"/>
              <a:t>4C</a:t>
            </a:r>
            <a:r>
              <a:rPr lang="zh-TW" altLang="en-US" dirty="0"/>
              <a:t> </a:t>
            </a:r>
            <a:r>
              <a:rPr lang="en-US" altLang="zh-TW" dirty="0"/>
              <a:t>(</a:t>
            </a:r>
            <a:r>
              <a:rPr lang="zh-TW" altLang="en-US" dirty="0"/>
              <a:t>消費者導向</a:t>
            </a:r>
            <a:r>
              <a:rPr lang="en-US" altLang="zh-TW" dirty="0"/>
              <a:t>)</a:t>
            </a:r>
            <a:endParaRPr lang="zh-TW" altLang="en-US" dirty="0"/>
          </a:p>
          <a:p>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88913"/>
            <a:ext cx="7772400" cy="1143000"/>
          </a:xfrm>
        </p:spPr>
        <p:txBody>
          <a:bodyPr/>
          <a:lstStyle/>
          <a:p>
            <a:pPr eaLnBrk="1" hangingPunct="1">
              <a:defRPr/>
            </a:pPr>
            <a:r>
              <a:rPr lang="zh-TW" altLang="en-US" sz="4000" smtClean="0"/>
              <a:t>休閒市場趨勢概述</a:t>
            </a:r>
          </a:p>
        </p:txBody>
      </p:sp>
      <p:graphicFrame>
        <p:nvGraphicFramePr>
          <p:cNvPr id="2" name="內容版面配置區 1"/>
          <p:cNvGraphicFramePr>
            <a:graphicFrameLocks noGrp="1"/>
          </p:cNvGraphicFramePr>
          <p:nvPr>
            <p:ph idx="1"/>
          </p:nvPr>
        </p:nvGraphicFramePr>
        <p:xfrm>
          <a:off x="685800" y="1628775"/>
          <a:ext cx="7772400" cy="4464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TW" altLang="en-US" smtClean="0"/>
              <a:t>行銷分析</a:t>
            </a:r>
            <a:r>
              <a:rPr lang="en-US" altLang="zh-TW" smtClean="0"/>
              <a:t>:</a:t>
            </a:r>
            <a:r>
              <a:rPr lang="zh-TW" altLang="en-US" smtClean="0"/>
              <a:t>生活休閒農場行銷計劃</a:t>
            </a:r>
            <a:endParaRPr lang="zh-TW" altLang="en-US" dirty="0" smtClean="0"/>
          </a:p>
        </p:txBody>
      </p:sp>
      <p:sp>
        <p:nvSpPr>
          <p:cNvPr id="10243" name="Rectangle 3"/>
          <p:cNvSpPr>
            <a:spLocks noGrp="1" noChangeArrowheads="1"/>
          </p:cNvSpPr>
          <p:nvPr>
            <p:ph idx="1"/>
          </p:nvPr>
        </p:nvSpPr>
        <p:spPr/>
        <p:txBody>
          <a:bodyPr/>
          <a:lstStyle/>
          <a:p>
            <a:r>
              <a:rPr lang="en-US" altLang="zh-TW" dirty="0" smtClean="0"/>
              <a:t> </a:t>
            </a:r>
            <a:r>
              <a:rPr lang="zh-TW" altLang="en-US" dirty="0" smtClean="0"/>
              <a:t>市場概述 </a:t>
            </a:r>
          </a:p>
          <a:p>
            <a:r>
              <a:rPr lang="zh-TW" altLang="en-US" dirty="0" smtClean="0"/>
              <a:t> 消費者分析</a:t>
            </a:r>
          </a:p>
          <a:p>
            <a:r>
              <a:rPr lang="zh-TW" altLang="en-US" dirty="0" smtClean="0"/>
              <a:t> 競爭者分析</a:t>
            </a:r>
            <a:r>
              <a:rPr lang="en-US" altLang="zh-TW" dirty="0" smtClean="0"/>
              <a:t/>
            </a:r>
            <a:br>
              <a:rPr lang="en-US" altLang="zh-TW" dirty="0" smtClean="0"/>
            </a:br>
            <a:r>
              <a:rPr lang="en-US" altLang="zh-TW" dirty="0" smtClean="0"/>
              <a:t>(</a:t>
            </a:r>
            <a:r>
              <a:rPr lang="zh-TW" altLang="en-US" dirty="0" smtClean="0"/>
              <a:t>市場上暫無同類型之連鎖休閒產業</a:t>
            </a:r>
            <a:r>
              <a:rPr lang="en-US" altLang="zh-TW" dirty="0" smtClean="0"/>
              <a:t>)</a:t>
            </a:r>
          </a:p>
          <a:p>
            <a:r>
              <a:rPr lang="en-US" altLang="zh-TW" dirty="0" smtClean="0"/>
              <a:t> SWOT</a:t>
            </a:r>
            <a:r>
              <a:rPr lang="zh-TW" altLang="en-US" dirty="0" smtClean="0"/>
              <a:t>分析</a:t>
            </a:r>
          </a:p>
          <a:p>
            <a:r>
              <a:rPr lang="zh-TW" altLang="en-US" dirty="0" smtClean="0"/>
              <a:t> 定位</a:t>
            </a:r>
          </a:p>
          <a:p>
            <a:r>
              <a:rPr lang="zh-TW" altLang="en-US" dirty="0" smtClean="0"/>
              <a:t> 策略</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88913"/>
            <a:ext cx="7772400" cy="1143000"/>
          </a:xfrm>
        </p:spPr>
        <p:txBody>
          <a:bodyPr/>
          <a:lstStyle/>
          <a:p>
            <a:pPr eaLnBrk="1" hangingPunct="1">
              <a:defRPr/>
            </a:pPr>
            <a:r>
              <a:rPr lang="zh-TW" altLang="en-US" sz="4000" dirty="0" smtClean="0"/>
              <a:t>休閒市場趨勢分析圖表</a:t>
            </a:r>
          </a:p>
        </p:txBody>
      </p:sp>
      <p:graphicFrame>
        <p:nvGraphicFramePr>
          <p:cNvPr id="19459" name="Object 1"/>
          <p:cNvGraphicFramePr>
            <a:graphicFrameLocks noChangeAspect="1"/>
          </p:cNvGraphicFramePr>
          <p:nvPr/>
        </p:nvGraphicFramePr>
        <p:xfrm>
          <a:off x="250825" y="2060575"/>
          <a:ext cx="8534400" cy="4246563"/>
        </p:xfrm>
        <a:graphic>
          <a:graphicData uri="http://schemas.openxmlformats.org/presentationml/2006/ole">
            <mc:AlternateContent xmlns:mc="http://schemas.openxmlformats.org/markup-compatibility/2006">
              <mc:Choice xmlns:v="urn:schemas-microsoft-com:vml" Requires="v">
                <p:oleObj spid="_x0000_s20485" name="Worksheet" r:id="rId3" imgW="5295956" imgH="2552580" progId="Excel.Sheet.12">
                  <p:embed/>
                </p:oleObj>
              </mc:Choice>
              <mc:Fallback>
                <p:oleObj name="Worksheet" r:id="rId3" imgW="5295956" imgH="2552580"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60575"/>
                        <a:ext cx="85344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88913"/>
            <a:ext cx="7772400" cy="1143000"/>
          </a:xfrm>
        </p:spPr>
        <p:txBody>
          <a:bodyPr/>
          <a:lstStyle/>
          <a:p>
            <a:pPr eaLnBrk="1" hangingPunct="1">
              <a:defRPr/>
            </a:pPr>
            <a:r>
              <a:rPr lang="zh-TW" altLang="en-US" sz="4000" dirty="0" smtClean="0"/>
              <a:t>休閒市場趨勢</a:t>
            </a:r>
            <a:r>
              <a:rPr lang="en-US" altLang="zh-TW" sz="4000" dirty="0" smtClean="0"/>
              <a:t>-</a:t>
            </a:r>
            <a:r>
              <a:rPr lang="zh-TW" altLang="en-US" sz="4000" dirty="0" smtClean="0"/>
              <a:t>自然生態族群分析</a:t>
            </a:r>
          </a:p>
        </p:txBody>
      </p:sp>
      <p:graphicFrame>
        <p:nvGraphicFramePr>
          <p:cNvPr id="20483" name="圖表 3"/>
          <p:cNvGraphicFramePr>
            <a:graphicFrameLocks/>
          </p:cNvGraphicFramePr>
          <p:nvPr/>
        </p:nvGraphicFramePr>
        <p:xfrm>
          <a:off x="992188" y="2154238"/>
          <a:ext cx="7302500" cy="4165600"/>
        </p:xfrm>
        <a:graphic>
          <a:graphicData uri="http://schemas.openxmlformats.org/presentationml/2006/ole">
            <mc:AlternateContent xmlns:mc="http://schemas.openxmlformats.org/markup-compatibility/2006">
              <mc:Choice xmlns:v="urn:schemas-microsoft-com:vml" Requires="v">
                <p:oleObj spid="_x0000_s21509" r:id="rId3" imgW="7303641" imgH="4170025" progId="Excel.Chart.8">
                  <p:embed/>
                </p:oleObj>
              </mc:Choice>
              <mc:Fallback>
                <p:oleObj r:id="rId3" imgW="7303641" imgH="4170025"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188" y="2154238"/>
                        <a:ext cx="73025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88913"/>
            <a:ext cx="7772400" cy="1143000"/>
          </a:xfrm>
        </p:spPr>
        <p:txBody>
          <a:bodyPr/>
          <a:lstStyle/>
          <a:p>
            <a:pPr eaLnBrk="1" hangingPunct="1">
              <a:defRPr/>
            </a:pPr>
            <a:r>
              <a:rPr lang="zh-TW" altLang="en-US" sz="4000" dirty="0" smtClean="0"/>
              <a:t>休閒市場趨勢</a:t>
            </a:r>
            <a:r>
              <a:rPr lang="en-US" altLang="zh-TW" sz="4000" dirty="0" smtClean="0"/>
              <a:t>-</a:t>
            </a:r>
            <a:r>
              <a:rPr lang="zh-TW" altLang="en-US" sz="4000" dirty="0" smtClean="0"/>
              <a:t>自然生態族群分析</a:t>
            </a:r>
          </a:p>
        </p:txBody>
      </p:sp>
      <p:graphicFrame>
        <p:nvGraphicFramePr>
          <p:cNvPr id="21507" name="圖表 5"/>
          <p:cNvGraphicFramePr>
            <a:graphicFrameLocks/>
          </p:cNvGraphicFramePr>
          <p:nvPr/>
        </p:nvGraphicFramePr>
        <p:xfrm>
          <a:off x="992188" y="1722438"/>
          <a:ext cx="7591425" cy="5186362"/>
        </p:xfrm>
        <a:graphic>
          <a:graphicData uri="http://schemas.openxmlformats.org/presentationml/2006/ole">
            <mc:AlternateContent xmlns:mc="http://schemas.openxmlformats.org/markup-compatibility/2006">
              <mc:Choice xmlns:v="urn:schemas-microsoft-com:vml" Requires="v">
                <p:oleObj spid="_x0000_s22533" r:id="rId3" imgW="7590178" imgH="5188146" progId="Excel.Chart.8">
                  <p:embed/>
                </p:oleObj>
              </mc:Choice>
              <mc:Fallback>
                <p:oleObj r:id="rId3" imgW="7590178" imgH="5188146"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188" y="1722438"/>
                        <a:ext cx="7591425"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TW" altLang="en-US" smtClean="0"/>
              <a:t>休閒產業的行銷四要素</a:t>
            </a:r>
            <a:endParaRPr lang="zh-TW" altLang="en-US" dirty="0" smtClean="0"/>
          </a:p>
        </p:txBody>
      </p:sp>
      <p:sp>
        <p:nvSpPr>
          <p:cNvPr id="12291" name="Rectangle 3"/>
          <p:cNvSpPr>
            <a:spLocks noGrp="1" noChangeArrowheads="1"/>
          </p:cNvSpPr>
          <p:nvPr>
            <p:ph idx="1"/>
          </p:nvPr>
        </p:nvSpPr>
        <p:spPr/>
        <p:txBody>
          <a:bodyPr/>
          <a:lstStyle/>
          <a:p>
            <a:r>
              <a:rPr lang="zh-TW" altLang="en-US" dirty="0" smtClean="0"/>
              <a:t>除了 </a:t>
            </a:r>
            <a:r>
              <a:rPr lang="en-US" altLang="zh-TW" dirty="0" smtClean="0"/>
              <a:t>4 C</a:t>
            </a:r>
            <a:r>
              <a:rPr lang="zh-TW" altLang="en-US" dirty="0" smtClean="0"/>
              <a:t>之外</a:t>
            </a:r>
            <a:r>
              <a:rPr lang="en-US" altLang="zh-TW" dirty="0" smtClean="0"/>
              <a:t>~</a:t>
            </a:r>
            <a:r>
              <a:rPr lang="zh-TW" altLang="en-US" dirty="0" smtClean="0"/>
              <a:t>休閒產業更需要</a:t>
            </a:r>
            <a:endParaRPr lang="en-US" altLang="zh-TW" dirty="0" smtClean="0"/>
          </a:p>
          <a:p>
            <a:pPr lvl="1"/>
            <a:r>
              <a:rPr lang="zh-TW" altLang="en-US" dirty="0" smtClean="0"/>
              <a:t>產品</a:t>
            </a:r>
            <a:r>
              <a:rPr lang="en-US" altLang="zh-TW" dirty="0" smtClean="0"/>
              <a:t>:</a:t>
            </a:r>
            <a:r>
              <a:rPr lang="zh-TW" altLang="en-US" dirty="0" smtClean="0"/>
              <a:t>有特色</a:t>
            </a:r>
            <a:r>
              <a:rPr lang="en-US" altLang="zh-TW" dirty="0" smtClean="0"/>
              <a:t>~</a:t>
            </a:r>
            <a:r>
              <a:rPr lang="zh-TW" altLang="en-US" dirty="0" smtClean="0"/>
              <a:t>具故事性</a:t>
            </a:r>
          </a:p>
          <a:p>
            <a:pPr lvl="1"/>
            <a:r>
              <a:rPr lang="zh-TW" altLang="en-US" dirty="0" smtClean="0"/>
              <a:t>服務</a:t>
            </a:r>
            <a:r>
              <a:rPr lang="en-US" altLang="zh-TW" dirty="0" smtClean="0"/>
              <a:t>: </a:t>
            </a:r>
            <a:r>
              <a:rPr lang="zh-TW" altLang="en-US" dirty="0" smtClean="0"/>
              <a:t>感動人心</a:t>
            </a:r>
          </a:p>
          <a:p>
            <a:pPr lvl="1"/>
            <a:r>
              <a:rPr lang="zh-TW" altLang="en-US" dirty="0" smtClean="0"/>
              <a:t>場所</a:t>
            </a:r>
            <a:r>
              <a:rPr lang="en-US" altLang="zh-TW" dirty="0" smtClean="0"/>
              <a:t>:</a:t>
            </a:r>
            <a:r>
              <a:rPr lang="zh-TW" altLang="en-US" dirty="0" smtClean="0"/>
              <a:t>傳遞美感經驗</a:t>
            </a:r>
          </a:p>
          <a:p>
            <a:pPr lvl="1"/>
            <a:r>
              <a:rPr lang="zh-TW" altLang="en-US" dirty="0" smtClean="0"/>
              <a:t>活動</a:t>
            </a:r>
            <a:r>
              <a:rPr lang="en-US" altLang="zh-TW" dirty="0" smtClean="0"/>
              <a:t>: </a:t>
            </a:r>
            <a:r>
              <a:rPr lang="zh-TW" altLang="en-US" dirty="0" smtClean="0"/>
              <a:t>提供體驗式學習</a:t>
            </a:r>
          </a:p>
        </p:txBody>
      </p:sp>
      <p:pic>
        <p:nvPicPr>
          <p:cNvPr id="2253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996952"/>
            <a:ext cx="35052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自訂 1">
      <a:dk1>
        <a:srgbClr val="660066"/>
      </a:dk1>
      <a:lt1>
        <a:srgbClr val="FFFFFF"/>
      </a:lt1>
      <a:dk2>
        <a:srgbClr val="7030A0"/>
      </a:dk2>
      <a:lt2>
        <a:srgbClr val="E3D0F1"/>
      </a:lt2>
      <a:accent1>
        <a:srgbClr val="FFCCFF"/>
      </a:accent1>
      <a:accent2>
        <a:srgbClr val="FF99FF"/>
      </a:accent2>
      <a:accent3>
        <a:srgbClr val="FF66FF"/>
      </a:accent3>
      <a:accent4>
        <a:srgbClr val="CC66FF"/>
      </a:accent4>
      <a:accent5>
        <a:srgbClr val="FF00FF"/>
      </a:accent5>
      <a:accent6>
        <a:srgbClr val="CC00FF"/>
      </a:accent6>
      <a:hlink>
        <a:srgbClr val="660066"/>
      </a:hlink>
      <a:folHlink>
        <a:srgbClr val="9900CC"/>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2942</TotalTime>
  <Words>1286</Words>
  <Application>Microsoft Office PowerPoint</Application>
  <PresentationFormat>如螢幕大小 (4:3)</PresentationFormat>
  <Paragraphs>216</Paragraphs>
  <Slides>26</Slides>
  <Notes>12</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2</vt:i4>
      </vt:variant>
      <vt:variant>
        <vt:lpstr>投影片標題</vt:lpstr>
      </vt:variant>
      <vt:variant>
        <vt:i4>26</vt:i4>
      </vt:variant>
    </vt:vector>
  </HeadingPairs>
  <TitlesOfParts>
    <vt:vector size="36" baseType="lpstr">
      <vt:lpstr>Adobe 黑体 Std R</vt:lpstr>
      <vt:lpstr>微軟正黑體</vt:lpstr>
      <vt:lpstr>新細明體</vt:lpstr>
      <vt:lpstr>Arial</vt:lpstr>
      <vt:lpstr>Calibri</vt:lpstr>
      <vt:lpstr>Times New Roman</vt:lpstr>
      <vt:lpstr>Wingdings</vt:lpstr>
      <vt:lpstr>預設簡報設計</vt:lpstr>
      <vt:lpstr>Microsoft Excel Worksheet</vt:lpstr>
      <vt:lpstr>Microsoft Office Excel 圖表</vt:lpstr>
      <vt:lpstr>行銷計劃個案分析</vt:lpstr>
      <vt:lpstr>目次</vt:lpstr>
      <vt:lpstr>何謂行銷?</vt:lpstr>
      <vt:lpstr>休閒市場趨勢概述</vt:lpstr>
      <vt:lpstr>行銷分析:生活休閒農場行銷計劃</vt:lpstr>
      <vt:lpstr>休閒市場趨勢分析圖表</vt:lpstr>
      <vt:lpstr>休閒市場趨勢-自然生態族群分析</vt:lpstr>
      <vt:lpstr>休閒市場趨勢-自然生態族群分析</vt:lpstr>
      <vt:lpstr>休閒產業的行銷四要素</vt:lpstr>
      <vt:lpstr>消費者分析1 ~ 休閒三大動機</vt:lpstr>
      <vt:lpstr>消費者分析2 ~選店的五大因素</vt:lpstr>
      <vt:lpstr>消費者分析3 ~三大資訊來源</vt:lpstr>
      <vt:lpstr>消費者分析4 ~ 其他參考元素</vt:lpstr>
      <vt:lpstr>行銷計劃專案指標</vt:lpstr>
      <vt:lpstr>行銷策略&amp;方向(一)</vt:lpstr>
      <vt:lpstr>行銷策略&amp;方向(二)</vt:lpstr>
      <vt:lpstr>如何規劃服務業的行銷活動</vt:lpstr>
      <vt:lpstr> </vt:lpstr>
      <vt:lpstr>個案分析</vt:lpstr>
      <vt:lpstr>優/劣&amp;機會/威脅(SWOT)分析</vt:lpstr>
      <vt:lpstr>產品定位</vt:lpstr>
      <vt:lpstr>虛擬性</vt:lpstr>
      <vt:lpstr>互動性</vt:lpstr>
      <vt:lpstr>異質性 </vt:lpstr>
      <vt:lpstr>即時性&amp;時間性</vt:lpstr>
      <vt:lpstr>結束與問答~~ 謝謝</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Lynn</dc:creator>
  <cp:lastModifiedBy>lily chu</cp:lastModifiedBy>
  <cp:revision>215</cp:revision>
  <dcterms:created xsi:type="dcterms:W3CDTF">2005-11-08T03:24:59Z</dcterms:created>
  <dcterms:modified xsi:type="dcterms:W3CDTF">2014-04-09T16:38:06Z</dcterms:modified>
</cp:coreProperties>
</file>