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77" r:id="rId2"/>
    <p:sldId id="299" r:id="rId3"/>
    <p:sldId id="266" r:id="rId4"/>
    <p:sldId id="280" r:id="rId5"/>
    <p:sldId id="294" r:id="rId6"/>
    <p:sldId id="293" r:id="rId7"/>
    <p:sldId id="289" r:id="rId8"/>
    <p:sldId id="295" r:id="rId9"/>
    <p:sldId id="291" r:id="rId10"/>
    <p:sldId id="279" r:id="rId11"/>
    <p:sldId id="281" r:id="rId12"/>
    <p:sldId id="296" r:id="rId13"/>
    <p:sldId id="297" r:id="rId14"/>
    <p:sldId id="298" r:id="rId15"/>
    <p:sldId id="285" r:id="rId16"/>
    <p:sldId id="284" r:id="rId17"/>
    <p:sldId id="301" r:id="rId18"/>
    <p:sldId id="256" r:id="rId19"/>
    <p:sldId id="292" r:id="rId20"/>
    <p:sldId id="288" r:id="rId21"/>
    <p:sldId id="282" r:id="rId22"/>
    <p:sldId id="283" r:id="rId23"/>
    <p:sldId id="276" r:id="rId24"/>
    <p:sldId id="257" r:id="rId25"/>
    <p:sldId id="258" r:id="rId26"/>
    <p:sldId id="259" r:id="rId27"/>
    <p:sldId id="286" r:id="rId28"/>
  </p:sldIdLst>
  <p:sldSz cx="9144000" cy="6858000" type="screen4x3"/>
  <p:notesSz cx="6858000" cy="9144000"/>
  <p:defaultTextStyle>
    <a:defPPr>
      <a:defRPr lang="zh-TW"/>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800000"/>
    <a:srgbClr val="000000"/>
    <a:srgbClr val="0000FF"/>
    <a:srgbClr val="6F00AC"/>
    <a:srgbClr val="FBF3FF"/>
    <a:srgbClr val="F9DDFF"/>
    <a:srgbClr val="F5E3FD"/>
    <a:srgbClr val="FF669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93" autoAdjust="0"/>
    <p:restoredTop sz="82389" autoAdjust="0"/>
  </p:normalViewPr>
  <p:slideViewPr>
    <p:cSldViewPr>
      <p:cViewPr varScale="1">
        <p:scale>
          <a:sx n="79" d="100"/>
          <a:sy n="79" d="100"/>
        </p:scale>
        <p:origin x="60" y="666"/>
      </p:cViewPr>
      <p:guideLst>
        <p:guide orient="horz" pos="2160"/>
        <p:guide pos="2880"/>
      </p:guideLst>
    </p:cSldViewPr>
  </p:slideViewPr>
  <p:outlineViewPr>
    <p:cViewPr>
      <p:scale>
        <a:sx n="33" d="100"/>
        <a:sy n="33" d="100"/>
      </p:scale>
      <p:origin x="0" y="-38022"/>
    </p:cViewPr>
    <p:sldLst>
      <p:sld r:id="rId1" collapse="1"/>
    </p:sldLst>
  </p:outlineViewPr>
  <p:notesTextViewPr>
    <p:cViewPr>
      <p:scale>
        <a:sx n="100" d="100"/>
        <a:sy n="100" d="100"/>
      </p:scale>
      <p:origin x="0" y="0"/>
    </p:cViewPr>
  </p:notesTextViewPr>
  <p:sorterViewPr>
    <p:cViewPr>
      <p:scale>
        <a:sx n="66" d="100"/>
        <a:sy n="66" d="100"/>
      </p:scale>
      <p:origin x="0" y="720"/>
    </p:cViewPr>
  </p:sorterViewPr>
  <p:notesViewPr>
    <p:cSldViewPr>
      <p:cViewPr varScale="1">
        <p:scale>
          <a:sx n="82" d="100"/>
          <a:sy n="82" d="100"/>
        </p:scale>
        <p:origin x="-206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0"/>
    <c:plotArea>
      <c:layout/>
      <c:barChart>
        <c:barDir val="bar"/>
        <c:grouping val="clustered"/>
        <c:varyColors val="0"/>
        <c:ser>
          <c:idx val="0"/>
          <c:order val="0"/>
          <c:tx>
            <c:strRef>
              <c:f>Sheet1!$B$1</c:f>
              <c:strCache>
                <c:ptCount val="1"/>
                <c:pt idx="0">
                  <c:v>獨自旅行</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1" i="0" u="none" strike="noStrike" kern="1200" baseline="0">
                    <a:solidFill>
                      <a:srgbClr val="0000FF"/>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自然生態</c:v>
                </c:pt>
                <c:pt idx="1">
                  <c:v>精緻服務 </c:v>
                </c:pt>
                <c:pt idx="2">
                  <c:v>人造景觀</c:v>
                </c:pt>
                <c:pt idx="3">
                  <c:v>活動設施</c:v>
                </c:pt>
              </c:strCache>
            </c:strRef>
          </c:cat>
          <c:val>
            <c:numRef>
              <c:f>Sheet1!$B$2:$B$5</c:f>
              <c:numCache>
                <c:formatCode>General</c:formatCode>
                <c:ptCount val="4"/>
                <c:pt idx="0">
                  <c:v>8</c:v>
                </c:pt>
                <c:pt idx="1">
                  <c:v>5</c:v>
                </c:pt>
                <c:pt idx="2">
                  <c:v>6</c:v>
                </c:pt>
                <c:pt idx="3">
                  <c:v>0</c:v>
                </c:pt>
              </c:numCache>
            </c:numRef>
          </c:val>
        </c:ser>
        <c:ser>
          <c:idx val="1"/>
          <c:order val="1"/>
          <c:tx>
            <c:strRef>
              <c:f>Sheet1!$C$1</c:f>
              <c:strCache>
                <c:ptCount val="1"/>
                <c:pt idx="0">
                  <c:v>上班族聚會(1~3人)</c:v>
                </c:pt>
              </c:strCache>
            </c:strRef>
          </c:tx>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1" i="0" u="none" strike="noStrike" kern="1200" baseline="0">
                    <a:solidFill>
                      <a:srgbClr val="000000"/>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自然生態</c:v>
                </c:pt>
                <c:pt idx="1">
                  <c:v>精緻服務 </c:v>
                </c:pt>
                <c:pt idx="2">
                  <c:v>人造景觀</c:v>
                </c:pt>
                <c:pt idx="3">
                  <c:v>活動設施</c:v>
                </c:pt>
              </c:strCache>
            </c:strRef>
          </c:cat>
          <c:val>
            <c:numRef>
              <c:f>Sheet1!$C$2:$C$5</c:f>
              <c:numCache>
                <c:formatCode>General</c:formatCode>
                <c:ptCount val="4"/>
                <c:pt idx="0">
                  <c:v>15</c:v>
                </c:pt>
                <c:pt idx="1">
                  <c:v>70</c:v>
                </c:pt>
                <c:pt idx="2">
                  <c:v>4</c:v>
                </c:pt>
                <c:pt idx="3">
                  <c:v>1</c:v>
                </c:pt>
              </c:numCache>
            </c:numRef>
          </c:val>
        </c:ser>
        <c:ser>
          <c:idx val="2"/>
          <c:order val="2"/>
          <c:tx>
            <c:strRef>
              <c:f>Sheet1!$D$1</c:f>
              <c:strCache>
                <c:ptCount val="1"/>
                <c:pt idx="0">
                  <c:v>小家庭(成員3~5)</c:v>
                </c:pt>
              </c:strCache>
            </c:strRef>
          </c:tx>
          <c:spPr>
            <a:pattFill prst="lgConfetti">
              <a:fgClr>
                <a:schemeClr val="accent4">
                  <a:lumMod val="75000"/>
                </a:schemeClr>
              </a:fgClr>
              <a:bgClr>
                <a:schemeClr val="bg1"/>
              </a:bgClr>
            </a:patt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1" i="0" u="none" strike="noStrike" kern="1200" baseline="0">
                    <a:solidFill>
                      <a:srgbClr val="800000"/>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自然生態</c:v>
                </c:pt>
                <c:pt idx="1">
                  <c:v>精緻服務 </c:v>
                </c:pt>
                <c:pt idx="2">
                  <c:v>人造景觀</c:v>
                </c:pt>
                <c:pt idx="3">
                  <c:v>活動設施</c:v>
                </c:pt>
              </c:strCache>
            </c:strRef>
          </c:cat>
          <c:val>
            <c:numRef>
              <c:f>Sheet1!$D$2:$D$5</c:f>
              <c:numCache>
                <c:formatCode>General</c:formatCode>
                <c:ptCount val="4"/>
                <c:pt idx="0">
                  <c:v>81</c:v>
                </c:pt>
                <c:pt idx="1">
                  <c:v>8</c:v>
                </c:pt>
                <c:pt idx="2">
                  <c:v>81</c:v>
                </c:pt>
                <c:pt idx="3">
                  <c:v>3</c:v>
                </c:pt>
              </c:numCache>
            </c:numRef>
          </c:val>
        </c:ser>
        <c:ser>
          <c:idx val="3"/>
          <c:order val="3"/>
          <c:tx>
            <c:strRef>
              <c:f>Sheet1!$E$1</c:f>
              <c:strCache>
                <c:ptCount val="1"/>
                <c:pt idx="0">
                  <c:v>學生族群(5~10人) </c:v>
                </c:pt>
              </c:strCache>
            </c:strRef>
          </c:tx>
          <c:spPr>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自然生態</c:v>
                </c:pt>
                <c:pt idx="1">
                  <c:v>精緻服務 </c:v>
                </c:pt>
                <c:pt idx="2">
                  <c:v>人造景觀</c:v>
                </c:pt>
                <c:pt idx="3">
                  <c:v>活動設施</c:v>
                </c:pt>
              </c:strCache>
            </c:strRef>
          </c:cat>
          <c:val>
            <c:numRef>
              <c:f>Sheet1!$E$2:$E$5</c:f>
              <c:numCache>
                <c:formatCode>General</c:formatCode>
                <c:ptCount val="4"/>
                <c:pt idx="0">
                  <c:v>5</c:v>
                </c:pt>
                <c:pt idx="1">
                  <c:v>1</c:v>
                </c:pt>
                <c:pt idx="2">
                  <c:v>3</c:v>
                </c:pt>
                <c:pt idx="3">
                  <c:v>46</c:v>
                </c:pt>
              </c:numCache>
            </c:numRef>
          </c:val>
        </c:ser>
        <c:dLbls>
          <c:showLegendKey val="0"/>
          <c:showVal val="0"/>
          <c:showCatName val="0"/>
          <c:showSerName val="0"/>
          <c:showPercent val="0"/>
          <c:showBubbleSize val="0"/>
        </c:dLbls>
        <c:gapWidth val="100"/>
        <c:axId val="230467120"/>
        <c:axId val="230467512"/>
      </c:barChart>
      <c:catAx>
        <c:axId val="23046712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a:outerShdw blurRad="50800" dist="38100" dir="8100000" algn="tr" rotWithShape="0">
              <a:prstClr val="black">
                <a:alpha val="40000"/>
              </a:prstClr>
            </a:outerShdw>
          </a:effectLst>
        </c:spPr>
        <c:txPr>
          <a:bodyPr rot="-60000000" spcFirstLastPara="1" vertOverflow="ellipsis" vert="horz" wrap="square" anchor="ctr" anchorCtr="1"/>
          <a:lstStyle/>
          <a:p>
            <a:pPr>
              <a:defRPr sz="1197" b="0" i="0" u="none" strike="noStrike" kern="1200" baseline="0">
                <a:solidFill>
                  <a:schemeClr val="accent6">
                    <a:lumMod val="50000"/>
                  </a:schemeClr>
                </a:solidFill>
                <a:latin typeface="微軟正黑體" panose="020B0604030504040204" pitchFamily="34" charset="-120"/>
                <a:ea typeface="微軟正黑體" panose="020B0604030504040204" pitchFamily="34" charset="-120"/>
                <a:cs typeface="+mn-cs"/>
              </a:defRPr>
            </a:pPr>
            <a:endParaRPr lang="zh-TW"/>
          </a:p>
        </c:txPr>
        <c:crossAx val="230467512"/>
        <c:crosses val="autoZero"/>
        <c:auto val="1"/>
        <c:lblAlgn val="ctr"/>
        <c:lblOffset val="100"/>
        <c:noMultiLvlLbl val="0"/>
      </c:catAx>
      <c:valAx>
        <c:axId val="23046751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TW"/>
          </a:p>
        </c:txPr>
        <c:crossAx val="230467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dk1"/>
              </a:solidFill>
              <a:latin typeface="Adobe 黑体 Std R" panose="020B0400000000000000" pitchFamily="34" charset="-128"/>
              <a:ea typeface="Adobe 黑体 Std R" panose="020B0400000000000000" pitchFamily="34" charset="-128"/>
              <a:cs typeface="+mn-cs"/>
            </a:defRPr>
          </a:pPr>
          <a:endParaRPr lang="zh-TW"/>
        </a:p>
      </c:txPr>
    </c:legend>
    <c:plotVisOnly val="1"/>
    <c:dispBlanksAs val="gap"/>
    <c:showDLblsOverMax val="0"/>
  </c:chart>
  <c:spPr>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tileRect/>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c:spPr>
  <c:txPr>
    <a:bodyPr/>
    <a:lstStyle/>
    <a:p>
      <a:pPr>
        <a:defRPr>
          <a:solidFill>
            <a:schemeClr val="dk1"/>
          </a:solidFill>
          <a:latin typeface="+mn-lt"/>
          <a:ea typeface="+mn-ea"/>
          <a:cs typeface="+mn-cs"/>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ofPieChart>
        <c:ofPieType val="bar"/>
        <c:varyColors val="1"/>
        <c:ser>
          <c:idx val="0"/>
          <c:order val="0"/>
          <c:tx>
            <c:strRef>
              <c:f>Sheet1!$B$1</c:f>
              <c:strCache>
                <c:ptCount val="1"/>
                <c:pt idx="0">
                  <c:v>自然生態</c:v>
                </c:pt>
              </c:strCache>
            </c:strRef>
          </c:tx>
          <c:spPr>
            <a:scene3d>
              <a:camera prst="orthographicFront"/>
              <a:lightRig rig="threePt" dir="t"/>
            </a:scene3d>
            <a:sp3d>
              <a:bevelT/>
            </a:sp3d>
          </c:spPr>
          <c:explosion val="25"/>
          <c:dPt>
            <c:idx val="0"/>
            <c:bubble3D val="0"/>
            <c:spPr>
              <a:gradFill>
                <a:gsLst>
                  <a:gs pos="0">
                    <a:schemeClr val="accent6">
                      <a:lumMod val="60000"/>
                      <a:lumOff val="40000"/>
                    </a:schemeClr>
                  </a:gs>
                  <a:gs pos="67000">
                    <a:schemeClr val="accent5">
                      <a:lumMod val="75000"/>
                    </a:schemeClr>
                  </a:gs>
                  <a:gs pos="100000">
                    <a:schemeClr val="accent5">
                      <a:lumMod val="50000"/>
                    </a:schemeClr>
                  </a:gs>
                </a:gsLst>
                <a:lin ang="16200000" scaled="0"/>
              </a:gradFill>
              <a:ln>
                <a:noFill/>
              </a:ln>
              <a:effectLst>
                <a:outerShdw blurRad="254000" sx="102000" sy="102000" algn="ctr" rotWithShape="0">
                  <a:prstClr val="black">
                    <a:alpha val="20000"/>
                  </a:prstClr>
                </a:outerShdw>
              </a:effectLst>
              <a:scene3d>
                <a:camera prst="orthographicFront"/>
                <a:lightRig rig="threePt" dir="t"/>
              </a:scene3d>
              <a:sp3d>
                <a:bevelT/>
              </a:sp3d>
            </c:spPr>
          </c:dPt>
          <c:dPt>
            <c:idx val="1"/>
            <c:bubble3D val="0"/>
            <c:spPr>
              <a:pattFill prst="smCheck">
                <a:fgClr>
                  <a:schemeClr val="accent6">
                    <a:lumMod val="75000"/>
                  </a:schemeClr>
                </a:fgClr>
                <a:bgClr>
                  <a:schemeClr val="bg1"/>
                </a:bgClr>
              </a:pattFill>
              <a:ln>
                <a:noFill/>
              </a:ln>
              <a:effectLst>
                <a:outerShdw blurRad="254000" sx="102000" sy="102000" algn="ctr" rotWithShape="0">
                  <a:prstClr val="black">
                    <a:alpha val="20000"/>
                  </a:prstClr>
                </a:outerShdw>
              </a:effectLst>
              <a:scene3d>
                <a:camera prst="orthographicFront"/>
                <a:lightRig rig="threePt" dir="t"/>
              </a:scene3d>
              <a:sp3d>
                <a:bevelT/>
              </a:sp3d>
            </c:spPr>
          </c:dPt>
          <c:dPt>
            <c:idx val="2"/>
            <c:bubble3D val="0"/>
            <c:spPr>
              <a:gradFill>
                <a:gsLst>
                  <a:gs pos="0">
                    <a:schemeClr val="tx1">
                      <a:lumMod val="60000"/>
                      <a:lumOff val="40000"/>
                    </a:schemeClr>
                  </a:gs>
                  <a:gs pos="54000">
                    <a:schemeClr val="accent4">
                      <a:lumMod val="75000"/>
                    </a:schemeClr>
                  </a:gs>
                  <a:gs pos="96000">
                    <a:schemeClr val="tx1">
                      <a:lumMod val="60000"/>
                      <a:lumOff val="40000"/>
                    </a:schemeClr>
                  </a:gs>
                </a:gsLst>
                <a:lin ang="16200000" scaled="0"/>
              </a:gradFill>
              <a:ln>
                <a:noFill/>
              </a:ln>
              <a:effectLst>
                <a:outerShdw blurRad="254000" sx="102000" sy="102000" algn="ctr" rotWithShape="0">
                  <a:prstClr val="black">
                    <a:alpha val="20000"/>
                  </a:prstClr>
                </a:outerShdw>
              </a:effectLst>
              <a:scene3d>
                <a:camera prst="orthographicFront"/>
                <a:lightRig rig="threePt" dir="t"/>
              </a:scene3d>
              <a:sp3d>
                <a:bevelT/>
              </a:sp3d>
            </c:spPr>
          </c:dPt>
          <c:dPt>
            <c:idx val="3"/>
            <c:bubble3D val="0"/>
            <c:spPr>
              <a:gradFill>
                <a:gsLst>
                  <a:gs pos="0">
                    <a:schemeClr val="accent6">
                      <a:lumMod val="75000"/>
                    </a:schemeClr>
                  </a:gs>
                  <a:gs pos="54000">
                    <a:schemeClr val="accent4">
                      <a:lumMod val="75000"/>
                    </a:schemeClr>
                  </a:gs>
                  <a:gs pos="96000">
                    <a:schemeClr val="accent5">
                      <a:lumMod val="50000"/>
                    </a:schemeClr>
                  </a:gs>
                </a:gsLst>
                <a:lin ang="16200000" scaled="0"/>
              </a:gradFill>
              <a:ln>
                <a:noFill/>
              </a:ln>
              <a:effectLst>
                <a:outerShdw blurRad="254000" sx="102000" sy="102000" algn="ctr" rotWithShape="0">
                  <a:prstClr val="black">
                    <a:alpha val="20000"/>
                  </a:prstClr>
                </a:outerShdw>
              </a:effectLst>
              <a:scene3d>
                <a:camera prst="orthographicFront"/>
                <a:lightRig rig="threePt" dir="t"/>
              </a:scene3d>
              <a:sp3d>
                <a:bevelT/>
              </a:sp3d>
            </c:spPr>
          </c:dPt>
          <c:dPt>
            <c:idx val="4"/>
            <c:bubble3D val="0"/>
            <c:spPr>
              <a:gradFill>
                <a:gsLst>
                  <a:gs pos="0">
                    <a:schemeClr val="accent4">
                      <a:lumMod val="75000"/>
                    </a:schemeClr>
                  </a:gs>
                  <a:gs pos="57000">
                    <a:schemeClr val="accent5">
                      <a:lumMod val="50000"/>
                    </a:schemeClr>
                  </a:gs>
                  <a:gs pos="93000">
                    <a:srgbClr val="002060"/>
                  </a:gs>
                </a:gsLst>
                <a:lin ang="16200000" scaled="0"/>
              </a:gradFill>
              <a:ln>
                <a:noFill/>
              </a:ln>
              <a:effectLst>
                <a:outerShdw blurRad="254000" sx="102000" sy="102000" algn="ctr" rotWithShape="0">
                  <a:prstClr val="black">
                    <a:alpha val="20000"/>
                  </a:prstClr>
                </a:outerShdw>
              </a:effectLst>
              <a:scene3d>
                <a:camera prst="orthographicFront"/>
                <a:lightRig rig="threePt" dir="t"/>
              </a:scene3d>
              <a:sp3d>
                <a:bevelT/>
              </a:sp3d>
            </c:spPr>
          </c:dPt>
          <c:dLbls>
            <c:dLbl>
              <c:idx val="0"/>
              <c:layout>
                <c:manualLayout>
                  <c:x val="-6.3539189954196898E-2"/>
                  <c:y val="-8.5348506401137975E-2"/>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dLbl>
              <c:idx val="1"/>
              <c:layout>
                <c:manualLayout>
                  <c:x val="-0.25837579126138649"/>
                  <c:y val="-4.5519203413940307E-2"/>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dLbl>
              <c:idx val="3"/>
              <c:layout>
                <c:manualLayout>
                  <c:x val="-4.649670629406618E-2"/>
                  <c:y val="4.2674253200568987E-2"/>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spPr>
              <a:solidFill>
                <a:schemeClr val="accent6">
                  <a:lumMod val="60000"/>
                  <a:lumOff val="40000"/>
                </a:schemeClr>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Adobe 黑体 Std R" panose="020B0400000000000000" pitchFamily="34" charset="-128"/>
                    <a:ea typeface="Adobe 黑体 Std R" panose="020B0400000000000000" pitchFamily="34" charset="-128"/>
                    <a:cs typeface="+mn-cs"/>
                  </a:defRPr>
                </a:pPr>
                <a:endParaRPr lang="zh-TW"/>
              </a:p>
            </c:txPr>
            <c:dLblPos val="ctr"/>
            <c:showLegendKey val="0"/>
            <c:showVal val="0"/>
            <c:showCatName val="1"/>
            <c:showSerName val="0"/>
            <c:showPercent val="1"/>
            <c:showBubbleSize val="0"/>
            <c:showLeaderLines val="1"/>
            <c:leaderLines>
              <c:spPr>
                <a:ln w="41275">
                  <a:solidFill>
                    <a:schemeClr val="accent5"/>
                  </a:solidFill>
                </a:ln>
                <a:effectLst/>
              </c:spPr>
            </c:leaderLines>
            <c:extLst>
              <c:ext xmlns:c15="http://schemas.microsoft.com/office/drawing/2012/chart" uri="{CE6537A1-D6FC-4f65-9D91-7224C49458BB}">
                <c15:layout/>
              </c:ext>
            </c:extLst>
          </c:dLbls>
          <c:cat>
            <c:strRef>
              <c:f>Sheet1!$A$2:$A$5</c:f>
              <c:strCache>
                <c:ptCount val="4"/>
                <c:pt idx="0">
                  <c:v>獨自旅行</c:v>
                </c:pt>
                <c:pt idx="1">
                  <c:v>上班族聚會(1~3人)</c:v>
                </c:pt>
                <c:pt idx="2">
                  <c:v>小家庭(成員3~5)</c:v>
                </c:pt>
                <c:pt idx="3">
                  <c:v>學生族群(5~10人) </c:v>
                </c:pt>
              </c:strCache>
            </c:strRef>
          </c:cat>
          <c:val>
            <c:numRef>
              <c:f>Sheet1!$B$2:$B$5</c:f>
              <c:numCache>
                <c:formatCode>0.00%</c:formatCode>
                <c:ptCount val="4"/>
                <c:pt idx="0">
                  <c:v>7.3400000000000007E-2</c:v>
                </c:pt>
                <c:pt idx="1">
                  <c:v>0.1376</c:v>
                </c:pt>
                <c:pt idx="2">
                  <c:v>0.74309999999999998</c:v>
                </c:pt>
                <c:pt idx="3">
                  <c:v>4.5900000000000003E-2</c:v>
                </c:pt>
              </c:numCache>
            </c:numRef>
          </c:val>
        </c:ser>
        <c:dLbls>
          <c:dLblPos val="ctr"/>
          <c:showLegendKey val="0"/>
          <c:showVal val="1"/>
          <c:showCatName val="1"/>
          <c:showSerName val="0"/>
          <c:showPercent val="0"/>
          <c:showBubbleSize val="0"/>
          <c:showLeaderLines val="1"/>
        </c:dLbls>
        <c:gapWidth val="100"/>
        <c:splitType val="val"/>
        <c:splitPos val="0.30000000000000004"/>
        <c:secondPieSize val="75"/>
        <c:serLines>
          <c:spPr>
            <a:ln w="9525">
              <a:solidFill>
                <a:schemeClr val="dk1">
                  <a:lumMod val="50000"/>
                  <a:lumOff val="50000"/>
                </a:schemeClr>
              </a:solidFill>
              <a:round/>
            </a:ln>
            <a:effectLst/>
          </c:spPr>
        </c:serLines>
      </c:of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TW"/>
        </a:p>
      </c:txPr>
    </c:legend>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EB501-E45C-46CE-B423-6A331E40E0F6}" type="doc">
      <dgm:prSet loTypeId="urn:microsoft.com/office/officeart/2005/8/layout/default" loCatId="list" qsTypeId="urn:microsoft.com/office/officeart/2005/8/quickstyle/3d3" qsCatId="3D" csTypeId="urn:microsoft.com/office/officeart/2005/8/colors/colorful1" csCatId="colorful" phldr="1"/>
      <dgm:spPr/>
      <dgm:t>
        <a:bodyPr/>
        <a:lstStyle/>
        <a:p>
          <a:endParaRPr lang="zh-TW" altLang="en-US"/>
        </a:p>
      </dgm:t>
    </dgm:pt>
    <dgm:pt modelId="{47BBDB71-48F3-4896-A525-0DEA6E8994B1}">
      <dgm:prSet>
        <dgm:style>
          <a:lnRef idx="1">
            <a:schemeClr val="accent3"/>
          </a:lnRef>
          <a:fillRef idx="3">
            <a:schemeClr val="accent3"/>
          </a:fillRef>
          <a:effectRef idx="2">
            <a:schemeClr val="accent3"/>
          </a:effectRef>
          <a:fontRef idx="minor">
            <a:schemeClr val="lt1"/>
          </a:fontRef>
        </dgm:style>
      </dgm:prSet>
      <dgm:spPr/>
      <dgm:t>
        <a:bodyPr/>
        <a:lstStyle/>
        <a:p>
          <a:pPr rtl="0"/>
          <a:r>
            <a:rPr kumimoji="1" lang="zh-TW" dirty="0" smtClean="0">
              <a:latin typeface="Adobe 黑体 Std R" panose="020B0400000000000000" pitchFamily="34" charset="-128"/>
              <a:ea typeface="Adobe 黑体 Std R" panose="020B0400000000000000" pitchFamily="34" charset="-128"/>
            </a:rPr>
            <a:t>休閒市</a:t>
          </a:r>
          <a:r>
            <a:rPr kumimoji="1" lang="zh-TW" altLang="en-US" dirty="0" smtClean="0">
              <a:latin typeface="Adobe 黑体 Std R" panose="020B0400000000000000" pitchFamily="34" charset="-128"/>
              <a:ea typeface="Adobe 黑体 Std R" panose="020B0400000000000000" pitchFamily="34" charset="-128"/>
            </a:rPr>
            <a:t>值</a:t>
          </a:r>
          <a:r>
            <a:rPr kumimoji="1" lang="en-US" altLang="zh-TW" dirty="0" smtClean="0">
              <a:latin typeface="Adobe 黑体 Std R" panose="020B0400000000000000" pitchFamily="34" charset="-128"/>
              <a:ea typeface="Adobe 黑体 Std R" panose="020B0400000000000000" pitchFamily="34" charset="-128"/>
            </a:rPr>
            <a:t/>
          </a:r>
          <a:br>
            <a:rPr kumimoji="1" lang="en-US" altLang="zh-TW" dirty="0" smtClean="0">
              <a:latin typeface="Adobe 黑体 Std R" panose="020B0400000000000000" pitchFamily="34" charset="-128"/>
              <a:ea typeface="Adobe 黑体 Std R" panose="020B0400000000000000" pitchFamily="34" charset="-128"/>
            </a:rPr>
          </a:br>
          <a:r>
            <a:rPr kumimoji="1" lang="en-US" dirty="0" smtClean="0">
              <a:latin typeface="Adobe 黑体 Std R" panose="020B0400000000000000" pitchFamily="34" charset="-128"/>
              <a:ea typeface="Adobe 黑体 Std R" panose="020B0400000000000000" pitchFamily="34" charset="-128"/>
            </a:rPr>
            <a:t>2000 </a:t>
          </a:r>
          <a:r>
            <a:rPr kumimoji="1" lang="zh-TW" dirty="0" smtClean="0">
              <a:latin typeface="Adobe 黑体 Std R" panose="020B0400000000000000" pitchFamily="34" charset="-128"/>
              <a:ea typeface="Adobe 黑体 Std R" panose="020B0400000000000000" pitchFamily="34" charset="-128"/>
            </a:rPr>
            <a:t>億</a:t>
          </a:r>
          <a:endParaRPr lang="zh-TW" dirty="0">
            <a:latin typeface="Adobe 黑体 Std R" panose="020B0400000000000000" pitchFamily="34" charset="-128"/>
            <a:ea typeface="Adobe 黑体 Std R" panose="020B0400000000000000" pitchFamily="34" charset="-128"/>
          </a:endParaRPr>
        </a:p>
      </dgm:t>
    </dgm:pt>
    <dgm:pt modelId="{E5A1C132-2666-478A-9C3B-85974BD5F096}" type="parTrans" cxnId="{7006ACA2-3CBB-49C2-8456-FB352CD29168}">
      <dgm:prSet/>
      <dgm:spPr/>
      <dgm:t>
        <a:bodyPr/>
        <a:lstStyle/>
        <a:p>
          <a:endParaRPr lang="zh-TW" altLang="en-US"/>
        </a:p>
      </dgm:t>
    </dgm:pt>
    <dgm:pt modelId="{F474ACB0-6F94-491C-AE3D-738E2ACC5513}" type="sibTrans" cxnId="{7006ACA2-3CBB-49C2-8456-FB352CD29168}">
      <dgm:prSet/>
      <dgm:spPr/>
      <dgm:t>
        <a:bodyPr/>
        <a:lstStyle/>
        <a:p>
          <a:endParaRPr lang="zh-TW" altLang="en-US"/>
        </a:p>
      </dgm:t>
    </dgm:pt>
    <dgm:pt modelId="{D9B0C5B5-AF17-4D2E-8DA9-859E424B8B9F}">
      <dgm:prSet>
        <dgm:style>
          <a:lnRef idx="1">
            <a:schemeClr val="accent5"/>
          </a:lnRef>
          <a:fillRef idx="3">
            <a:schemeClr val="accent5"/>
          </a:fillRef>
          <a:effectRef idx="2">
            <a:schemeClr val="accent5"/>
          </a:effectRef>
          <a:fontRef idx="minor">
            <a:schemeClr val="lt1"/>
          </a:fontRef>
        </dgm:style>
      </dgm:prSet>
      <dgm:spPr>
        <a:ln/>
      </dgm:spPr>
      <dgm:t>
        <a:bodyPr/>
        <a:lstStyle/>
        <a:p>
          <a:pPr rtl="0"/>
          <a:r>
            <a:rPr kumimoji="1" lang="zh-TW" dirty="0" smtClean="0">
              <a:latin typeface="Adobe 黑体 Std R" panose="020B0400000000000000" pitchFamily="34" charset="-128"/>
              <a:ea typeface="Adobe 黑体 Std R" panose="020B0400000000000000" pitchFamily="34" charset="-128"/>
            </a:rPr>
            <a:t>週休二日</a:t>
          </a:r>
          <a:endParaRPr lang="zh-TW" dirty="0">
            <a:latin typeface="Adobe 黑体 Std R" panose="020B0400000000000000" pitchFamily="34" charset="-128"/>
            <a:ea typeface="Adobe 黑体 Std R" panose="020B0400000000000000" pitchFamily="34" charset="-128"/>
          </a:endParaRPr>
        </a:p>
      </dgm:t>
    </dgm:pt>
    <dgm:pt modelId="{A170DCE7-BC4B-4E0E-BEC2-90247DD6537F}" type="parTrans" cxnId="{B7ADB30D-0C00-4F9F-9DF7-3981B4576D6C}">
      <dgm:prSet/>
      <dgm:spPr/>
      <dgm:t>
        <a:bodyPr/>
        <a:lstStyle/>
        <a:p>
          <a:endParaRPr lang="zh-TW" altLang="en-US"/>
        </a:p>
      </dgm:t>
    </dgm:pt>
    <dgm:pt modelId="{A22187A7-5E90-4B67-B761-78BDF5B00711}" type="sibTrans" cxnId="{B7ADB30D-0C00-4F9F-9DF7-3981B4576D6C}">
      <dgm:prSet/>
      <dgm:spPr/>
      <dgm:t>
        <a:bodyPr/>
        <a:lstStyle/>
        <a:p>
          <a:endParaRPr lang="zh-TW" altLang="en-US"/>
        </a:p>
      </dgm:t>
    </dgm:pt>
    <dgm:pt modelId="{C4FC9015-410B-43DF-851A-5F2C082A147D}">
      <dgm:prSet>
        <dgm:style>
          <a:lnRef idx="1">
            <a:schemeClr val="accent5"/>
          </a:lnRef>
          <a:fillRef idx="3">
            <a:schemeClr val="accent5"/>
          </a:fillRef>
          <a:effectRef idx="2">
            <a:schemeClr val="accent5"/>
          </a:effectRef>
          <a:fontRef idx="minor">
            <a:schemeClr val="lt1"/>
          </a:fontRef>
        </dgm:style>
      </dgm:prSet>
      <dgm:spPr/>
      <dgm:t>
        <a:bodyPr/>
        <a:lstStyle/>
        <a:p>
          <a:pPr rtl="0"/>
          <a:r>
            <a:rPr kumimoji="1" lang="zh-TW" dirty="0" smtClean="0">
              <a:latin typeface="Adobe 黑体 Std R" panose="020B0400000000000000" pitchFamily="34" charset="-128"/>
              <a:ea typeface="Adobe 黑体 Std R" panose="020B0400000000000000" pitchFamily="34" charset="-128"/>
            </a:rPr>
            <a:t>觀光本地化</a:t>
          </a:r>
          <a:endParaRPr lang="zh-TW" dirty="0">
            <a:latin typeface="Adobe 黑体 Std R" panose="020B0400000000000000" pitchFamily="34" charset="-128"/>
            <a:ea typeface="Adobe 黑体 Std R" panose="020B0400000000000000" pitchFamily="34" charset="-128"/>
          </a:endParaRPr>
        </a:p>
      </dgm:t>
    </dgm:pt>
    <dgm:pt modelId="{96308ADD-5561-4DAE-B26F-C89A1BC79193}" type="parTrans" cxnId="{C53DBB9A-CA3F-4E9E-B79B-3D8FB123253C}">
      <dgm:prSet/>
      <dgm:spPr/>
      <dgm:t>
        <a:bodyPr/>
        <a:lstStyle/>
        <a:p>
          <a:endParaRPr lang="zh-TW" altLang="en-US"/>
        </a:p>
      </dgm:t>
    </dgm:pt>
    <dgm:pt modelId="{4C4288D1-9AAC-4B79-A97E-4AF1B19CF440}" type="sibTrans" cxnId="{C53DBB9A-CA3F-4E9E-B79B-3D8FB123253C}">
      <dgm:prSet/>
      <dgm:spPr/>
      <dgm:t>
        <a:bodyPr/>
        <a:lstStyle/>
        <a:p>
          <a:endParaRPr lang="zh-TW" altLang="en-US"/>
        </a:p>
      </dgm:t>
    </dgm:pt>
    <dgm:pt modelId="{46410108-BAC8-44EC-9DA5-16D9CECDCA42}">
      <dgm:prSet>
        <dgm:style>
          <a:lnRef idx="1">
            <a:schemeClr val="accent6"/>
          </a:lnRef>
          <a:fillRef idx="3">
            <a:schemeClr val="accent6"/>
          </a:fillRef>
          <a:effectRef idx="2">
            <a:schemeClr val="accent6"/>
          </a:effectRef>
          <a:fontRef idx="minor">
            <a:schemeClr val="lt1"/>
          </a:fontRef>
        </dgm:style>
      </dgm:prSet>
      <dgm:spPr/>
      <dgm:t>
        <a:bodyPr/>
        <a:lstStyle/>
        <a:p>
          <a:pPr rtl="0"/>
          <a:r>
            <a:rPr kumimoji="1" lang="zh-TW" dirty="0" smtClean="0">
              <a:latin typeface="Adobe 黑体 Std R" panose="020B0400000000000000" pitchFamily="34" charset="-128"/>
              <a:ea typeface="Adobe 黑体 Std R" panose="020B0400000000000000" pitchFamily="34" charset="-128"/>
            </a:rPr>
            <a:t>城鄉距離縮短</a:t>
          </a:r>
          <a:endParaRPr lang="zh-TW" dirty="0">
            <a:latin typeface="Adobe 黑体 Std R" panose="020B0400000000000000" pitchFamily="34" charset="-128"/>
            <a:ea typeface="Adobe 黑体 Std R" panose="020B0400000000000000" pitchFamily="34" charset="-128"/>
          </a:endParaRPr>
        </a:p>
      </dgm:t>
    </dgm:pt>
    <dgm:pt modelId="{4868E102-6A49-4327-9328-E9CB43E5454B}" type="parTrans" cxnId="{F572DFB4-9CA3-4AC4-8D06-35C11022C95A}">
      <dgm:prSet/>
      <dgm:spPr/>
      <dgm:t>
        <a:bodyPr/>
        <a:lstStyle/>
        <a:p>
          <a:endParaRPr lang="zh-TW" altLang="en-US"/>
        </a:p>
      </dgm:t>
    </dgm:pt>
    <dgm:pt modelId="{0AEBBE38-ADB5-40EC-8600-D38B02DDEE8F}" type="sibTrans" cxnId="{F572DFB4-9CA3-4AC4-8D06-35C11022C95A}">
      <dgm:prSet/>
      <dgm:spPr/>
      <dgm:t>
        <a:bodyPr/>
        <a:lstStyle/>
        <a:p>
          <a:endParaRPr lang="zh-TW" altLang="en-US"/>
        </a:p>
      </dgm:t>
    </dgm:pt>
    <dgm:pt modelId="{99442F02-42C0-4A23-A051-741D10407EA9}">
      <dgm:prSet>
        <dgm:style>
          <a:lnRef idx="1">
            <a:schemeClr val="accent6"/>
          </a:lnRef>
          <a:fillRef idx="3">
            <a:schemeClr val="accent6"/>
          </a:fillRef>
          <a:effectRef idx="2">
            <a:schemeClr val="accent6"/>
          </a:effectRef>
          <a:fontRef idx="minor">
            <a:schemeClr val="lt1"/>
          </a:fontRef>
        </dgm:style>
      </dgm:prSet>
      <dgm:spPr/>
      <dgm:t>
        <a:bodyPr/>
        <a:lstStyle/>
        <a:p>
          <a:pPr rtl="0"/>
          <a:r>
            <a:rPr kumimoji="1" lang="zh-TW" dirty="0" smtClean="0">
              <a:latin typeface="Adobe 黑体 Std R" panose="020B0400000000000000" pitchFamily="34" charset="-128"/>
              <a:ea typeface="Adobe 黑体 Std R" panose="020B0400000000000000" pitchFamily="34" charset="-128"/>
            </a:rPr>
            <a:t>財團資金進場</a:t>
          </a:r>
          <a:endParaRPr lang="zh-TW" dirty="0">
            <a:latin typeface="Adobe 黑体 Std R" panose="020B0400000000000000" pitchFamily="34" charset="-128"/>
            <a:ea typeface="Adobe 黑体 Std R" panose="020B0400000000000000" pitchFamily="34" charset="-128"/>
          </a:endParaRPr>
        </a:p>
      </dgm:t>
    </dgm:pt>
    <dgm:pt modelId="{7429B7C4-67C1-48CB-8544-9CB527EC7F6D}" type="parTrans" cxnId="{832AAB96-1F69-4C0F-8D2B-C28FDE583F0E}">
      <dgm:prSet/>
      <dgm:spPr/>
      <dgm:t>
        <a:bodyPr/>
        <a:lstStyle/>
        <a:p>
          <a:endParaRPr lang="zh-TW" altLang="en-US"/>
        </a:p>
      </dgm:t>
    </dgm:pt>
    <dgm:pt modelId="{D62489DC-26FC-4640-94CE-7A74BE593334}" type="sibTrans" cxnId="{832AAB96-1F69-4C0F-8D2B-C28FDE583F0E}">
      <dgm:prSet/>
      <dgm:spPr/>
      <dgm:t>
        <a:bodyPr/>
        <a:lstStyle/>
        <a:p>
          <a:endParaRPr lang="zh-TW" altLang="en-US"/>
        </a:p>
      </dgm:t>
    </dgm:pt>
    <dgm:pt modelId="{9C041ECE-0A96-4F28-A0B4-5889FA416C29}">
      <dgm:prSet>
        <dgm:style>
          <a:lnRef idx="1">
            <a:schemeClr val="accent4"/>
          </a:lnRef>
          <a:fillRef idx="3">
            <a:schemeClr val="accent4"/>
          </a:fillRef>
          <a:effectRef idx="2">
            <a:schemeClr val="accent4"/>
          </a:effectRef>
          <a:fontRef idx="minor">
            <a:schemeClr val="lt1"/>
          </a:fontRef>
        </dgm:style>
      </dgm:prSet>
      <dgm:spPr/>
      <dgm:t>
        <a:bodyPr/>
        <a:lstStyle/>
        <a:p>
          <a:pPr rtl="0"/>
          <a:r>
            <a:rPr kumimoji="1" lang="zh-TW" dirty="0" smtClean="0">
              <a:latin typeface="Adobe 黑体 Std R" panose="020B0400000000000000" pitchFamily="34" charset="-128"/>
              <a:ea typeface="Adobe 黑体 Std R" panose="020B0400000000000000" pitchFamily="34" charset="-128"/>
            </a:rPr>
            <a:t>同類競爭增加</a:t>
          </a:r>
          <a:endParaRPr lang="zh-TW" dirty="0">
            <a:latin typeface="Adobe 黑体 Std R" panose="020B0400000000000000" pitchFamily="34" charset="-128"/>
            <a:ea typeface="Adobe 黑体 Std R" panose="020B0400000000000000" pitchFamily="34" charset="-128"/>
          </a:endParaRPr>
        </a:p>
      </dgm:t>
    </dgm:pt>
    <dgm:pt modelId="{1868F6E3-73DF-41D1-88DA-74D8F8E7FB38}" type="parTrans" cxnId="{9A750612-09BE-4384-A590-228219C4199A}">
      <dgm:prSet/>
      <dgm:spPr/>
      <dgm:t>
        <a:bodyPr/>
        <a:lstStyle/>
        <a:p>
          <a:endParaRPr lang="zh-TW" altLang="en-US"/>
        </a:p>
      </dgm:t>
    </dgm:pt>
    <dgm:pt modelId="{5267D5ED-3531-49EC-951F-AAA59F847198}" type="sibTrans" cxnId="{9A750612-09BE-4384-A590-228219C4199A}">
      <dgm:prSet/>
      <dgm:spPr/>
      <dgm:t>
        <a:bodyPr/>
        <a:lstStyle/>
        <a:p>
          <a:endParaRPr lang="zh-TW" altLang="en-US"/>
        </a:p>
      </dgm:t>
    </dgm:pt>
    <dgm:pt modelId="{E3343ECB-D716-4F2C-BFF6-C02AE6474C18}">
      <dgm:prSet>
        <dgm:style>
          <a:lnRef idx="1">
            <a:schemeClr val="accent3"/>
          </a:lnRef>
          <a:fillRef idx="3">
            <a:schemeClr val="accent3"/>
          </a:fillRef>
          <a:effectRef idx="2">
            <a:schemeClr val="accent3"/>
          </a:effectRef>
          <a:fontRef idx="minor">
            <a:schemeClr val="lt1"/>
          </a:fontRef>
        </dgm:style>
      </dgm:prSet>
      <dgm:spPr/>
      <dgm:t>
        <a:bodyPr/>
        <a:lstStyle/>
        <a:p>
          <a:pPr rtl="0"/>
          <a:r>
            <a:rPr kumimoji="1" lang="zh-TW" dirty="0" smtClean="0">
              <a:latin typeface="Adobe 黑体 Std R" panose="020B0400000000000000" pitchFamily="34" charset="-128"/>
              <a:ea typeface="Adobe 黑体 Std R" panose="020B0400000000000000" pitchFamily="34" charset="-128"/>
            </a:rPr>
            <a:t>休閒產業資源導</a:t>
          </a:r>
          <a:r>
            <a:rPr kumimoji="1" lang="zh-TW" altLang="en-US" dirty="0" smtClean="0">
              <a:latin typeface="Adobe 黑体 Std R" panose="020B0400000000000000" pitchFamily="34" charset="-128"/>
              <a:ea typeface="Adobe 黑体 Std R" panose="020B0400000000000000" pitchFamily="34" charset="-128"/>
            </a:rPr>
            <a:t>向</a:t>
          </a:r>
          <a:r>
            <a:rPr kumimoji="1" lang="zh-TW" dirty="0" smtClean="0">
              <a:latin typeface="Adobe 黑体 Std R" panose="020B0400000000000000" pitchFamily="34" charset="-128"/>
              <a:ea typeface="Adobe 黑体 Std R" panose="020B0400000000000000" pitchFamily="34" charset="-128"/>
            </a:rPr>
            <a:t> </a:t>
          </a:r>
          <a:endParaRPr lang="zh-TW" dirty="0">
            <a:latin typeface="Adobe 黑体 Std R" panose="020B0400000000000000" pitchFamily="34" charset="-128"/>
            <a:ea typeface="Adobe 黑体 Std R" panose="020B0400000000000000" pitchFamily="34" charset="-128"/>
          </a:endParaRPr>
        </a:p>
      </dgm:t>
    </dgm:pt>
    <dgm:pt modelId="{23590933-1FC7-442B-AA89-6014DB004A0F}" type="parTrans" cxnId="{2E68202F-E3A2-4D41-A17B-D9DDCD6BD961}">
      <dgm:prSet/>
      <dgm:spPr/>
      <dgm:t>
        <a:bodyPr/>
        <a:lstStyle/>
        <a:p>
          <a:endParaRPr lang="zh-TW" altLang="en-US"/>
        </a:p>
      </dgm:t>
    </dgm:pt>
    <dgm:pt modelId="{F61B7676-1268-4DC6-A913-D6813CE728FF}" type="sibTrans" cxnId="{2E68202F-E3A2-4D41-A17B-D9DDCD6BD961}">
      <dgm:prSet/>
      <dgm:spPr/>
      <dgm:t>
        <a:bodyPr/>
        <a:lstStyle/>
        <a:p>
          <a:endParaRPr lang="zh-TW" altLang="en-US"/>
        </a:p>
      </dgm:t>
    </dgm:pt>
    <dgm:pt modelId="{1F439480-B300-4526-85DB-E1D600061C77}">
      <dgm:prSet>
        <dgm:style>
          <a:lnRef idx="1">
            <a:schemeClr val="accent3"/>
          </a:lnRef>
          <a:fillRef idx="3">
            <a:schemeClr val="accent3"/>
          </a:fillRef>
          <a:effectRef idx="2">
            <a:schemeClr val="accent3"/>
          </a:effectRef>
          <a:fontRef idx="minor">
            <a:schemeClr val="lt1"/>
          </a:fontRef>
        </dgm:style>
      </dgm:prSet>
      <dgm:spPr/>
      <dgm:t>
        <a:bodyPr/>
        <a:lstStyle/>
        <a:p>
          <a:pPr rtl="0"/>
          <a:r>
            <a:rPr kumimoji="1" lang="zh-TW" dirty="0" smtClean="0">
              <a:latin typeface="Adobe 黑体 Std R" panose="020B0400000000000000" pitchFamily="34" charset="-128"/>
              <a:ea typeface="Adobe 黑体 Std R" panose="020B0400000000000000" pitchFamily="34" charset="-128"/>
            </a:rPr>
            <a:t>戶外教學</a:t>
          </a:r>
          <a:endParaRPr lang="zh-TW" dirty="0">
            <a:latin typeface="Adobe 黑体 Std R" panose="020B0400000000000000" pitchFamily="34" charset="-128"/>
            <a:ea typeface="Adobe 黑体 Std R" panose="020B0400000000000000" pitchFamily="34" charset="-128"/>
          </a:endParaRPr>
        </a:p>
      </dgm:t>
    </dgm:pt>
    <dgm:pt modelId="{910F3A8F-1028-49C8-A68C-A2F8CE3D5736}" type="parTrans" cxnId="{4C131872-C0F8-426E-A383-E603BF3FCFC7}">
      <dgm:prSet/>
      <dgm:spPr/>
      <dgm:t>
        <a:bodyPr/>
        <a:lstStyle/>
        <a:p>
          <a:endParaRPr lang="zh-TW" altLang="en-US"/>
        </a:p>
      </dgm:t>
    </dgm:pt>
    <dgm:pt modelId="{4ED80FEC-946D-4DE0-A5F4-0942D6D3275D}" type="sibTrans" cxnId="{4C131872-C0F8-426E-A383-E603BF3FCFC7}">
      <dgm:prSet/>
      <dgm:spPr/>
      <dgm:t>
        <a:bodyPr/>
        <a:lstStyle/>
        <a:p>
          <a:endParaRPr lang="zh-TW" altLang="en-US"/>
        </a:p>
      </dgm:t>
    </dgm:pt>
    <dgm:pt modelId="{886619A5-45B4-4243-97D3-3058606B9D34}">
      <dgm:prSet>
        <dgm:style>
          <a:lnRef idx="1">
            <a:schemeClr val="accent6"/>
          </a:lnRef>
          <a:fillRef idx="3">
            <a:schemeClr val="accent6"/>
          </a:fillRef>
          <a:effectRef idx="2">
            <a:schemeClr val="accent6"/>
          </a:effectRef>
          <a:fontRef idx="minor">
            <a:schemeClr val="lt1"/>
          </a:fontRef>
        </dgm:style>
      </dgm:prSet>
      <dgm:spPr/>
      <dgm:t>
        <a:bodyPr/>
        <a:lstStyle/>
        <a:p>
          <a:pPr rtl="0"/>
          <a:r>
            <a:rPr kumimoji="1" lang="zh-TW" dirty="0" smtClean="0">
              <a:latin typeface="Adobe 黑体 Std R" panose="020B0400000000000000" pitchFamily="34" charset="-128"/>
              <a:ea typeface="Adobe 黑体 Std R" panose="020B0400000000000000" pitchFamily="34" charset="-128"/>
            </a:rPr>
            <a:t>政府輔導轉型</a:t>
          </a:r>
          <a:endParaRPr lang="zh-TW" dirty="0">
            <a:latin typeface="Adobe 黑体 Std R" panose="020B0400000000000000" pitchFamily="34" charset="-128"/>
            <a:ea typeface="Adobe 黑体 Std R" panose="020B0400000000000000" pitchFamily="34" charset="-128"/>
          </a:endParaRPr>
        </a:p>
      </dgm:t>
    </dgm:pt>
    <dgm:pt modelId="{FCB17449-8D34-486D-8A10-1B1A6FF667D1}" type="parTrans" cxnId="{691271AC-86A8-44E7-AE97-1C519137ED75}">
      <dgm:prSet/>
      <dgm:spPr/>
      <dgm:t>
        <a:bodyPr/>
        <a:lstStyle/>
        <a:p>
          <a:endParaRPr lang="zh-TW" altLang="en-US"/>
        </a:p>
      </dgm:t>
    </dgm:pt>
    <dgm:pt modelId="{E07B560E-1919-4CB6-9F51-F5570895F820}" type="sibTrans" cxnId="{691271AC-86A8-44E7-AE97-1C519137ED75}">
      <dgm:prSet/>
      <dgm:spPr/>
      <dgm:t>
        <a:bodyPr/>
        <a:lstStyle/>
        <a:p>
          <a:endParaRPr lang="zh-TW" altLang="en-US"/>
        </a:p>
      </dgm:t>
    </dgm:pt>
    <dgm:pt modelId="{629883EF-64B0-4982-93B6-B0CD0DE29C1E}">
      <dgm:prSet>
        <dgm:style>
          <a:lnRef idx="1">
            <a:schemeClr val="accent4"/>
          </a:lnRef>
          <a:fillRef idx="3">
            <a:schemeClr val="accent4"/>
          </a:fillRef>
          <a:effectRef idx="2">
            <a:schemeClr val="accent4"/>
          </a:effectRef>
          <a:fontRef idx="minor">
            <a:schemeClr val="lt1"/>
          </a:fontRef>
        </dgm:style>
      </dgm:prSet>
      <dgm:spPr/>
      <dgm:t>
        <a:bodyPr/>
        <a:lstStyle/>
        <a:p>
          <a:pPr rtl="0"/>
          <a:r>
            <a:rPr kumimoji="1" lang="zh-TW" dirty="0" smtClean="0">
              <a:latin typeface="Adobe 黑体 Std R" panose="020B0400000000000000" pitchFamily="34" charset="-128"/>
              <a:ea typeface="Adobe 黑体 Std R" panose="020B0400000000000000" pitchFamily="34" charset="-128"/>
            </a:rPr>
            <a:t>兩岸三通 </a:t>
          </a:r>
          <a:endParaRPr lang="zh-TW" dirty="0">
            <a:latin typeface="Adobe 黑体 Std R" panose="020B0400000000000000" pitchFamily="34" charset="-128"/>
            <a:ea typeface="Adobe 黑体 Std R" panose="020B0400000000000000" pitchFamily="34" charset="-128"/>
          </a:endParaRPr>
        </a:p>
      </dgm:t>
    </dgm:pt>
    <dgm:pt modelId="{91226FCD-A3E3-4515-B84C-F30DE2A00A2A}" type="parTrans" cxnId="{7412CC8B-0496-46EC-9761-A43AF5A9BD4F}">
      <dgm:prSet/>
      <dgm:spPr/>
      <dgm:t>
        <a:bodyPr/>
        <a:lstStyle/>
        <a:p>
          <a:endParaRPr lang="zh-TW" altLang="en-US"/>
        </a:p>
      </dgm:t>
    </dgm:pt>
    <dgm:pt modelId="{268FE97A-443C-4954-8299-7AA4A03EAB29}" type="sibTrans" cxnId="{7412CC8B-0496-46EC-9761-A43AF5A9BD4F}">
      <dgm:prSet/>
      <dgm:spPr/>
      <dgm:t>
        <a:bodyPr/>
        <a:lstStyle/>
        <a:p>
          <a:endParaRPr lang="zh-TW" altLang="en-US"/>
        </a:p>
      </dgm:t>
    </dgm:pt>
    <dgm:pt modelId="{963E9FA5-1DF3-4165-8F2E-FED2053722B8}" type="pres">
      <dgm:prSet presAssocID="{DDCEB501-E45C-46CE-B423-6A331E40E0F6}" presName="diagram" presStyleCnt="0">
        <dgm:presLayoutVars>
          <dgm:dir/>
          <dgm:resizeHandles val="exact"/>
        </dgm:presLayoutVars>
      </dgm:prSet>
      <dgm:spPr/>
      <dgm:t>
        <a:bodyPr/>
        <a:lstStyle/>
        <a:p>
          <a:endParaRPr lang="zh-TW" altLang="en-US"/>
        </a:p>
      </dgm:t>
    </dgm:pt>
    <dgm:pt modelId="{9F6E9DEF-5E47-49C5-98C4-95DB4DD3441B}" type="pres">
      <dgm:prSet presAssocID="{47BBDB71-48F3-4896-A525-0DEA6E8994B1}" presName="node" presStyleLbl="node1" presStyleIdx="0" presStyleCnt="10" custAng="20056502" custLinFactNeighborX="23947" custLinFactNeighborY="5243">
        <dgm:presLayoutVars>
          <dgm:bulletEnabled val="1"/>
        </dgm:presLayoutVars>
      </dgm:prSet>
      <dgm:spPr>
        <a:prstGeom prst="teardrop">
          <a:avLst/>
        </a:prstGeom>
      </dgm:spPr>
      <dgm:t>
        <a:bodyPr/>
        <a:lstStyle/>
        <a:p>
          <a:endParaRPr lang="zh-TW" altLang="en-US"/>
        </a:p>
      </dgm:t>
    </dgm:pt>
    <dgm:pt modelId="{4A142ECC-7C0E-427A-B1C1-0AC4EAF091E7}" type="pres">
      <dgm:prSet presAssocID="{F474ACB0-6F94-491C-AE3D-738E2ACC5513}" presName="sibTrans" presStyleCnt="0"/>
      <dgm:spPr/>
      <dgm:t>
        <a:bodyPr/>
        <a:lstStyle/>
        <a:p>
          <a:endParaRPr lang="zh-TW" altLang="en-US"/>
        </a:p>
      </dgm:t>
    </dgm:pt>
    <dgm:pt modelId="{D6EE425D-5FF6-4951-9DF4-EC7F7A0439B5}" type="pres">
      <dgm:prSet presAssocID="{D9B0C5B5-AF17-4D2E-8DA9-859E424B8B9F}" presName="node" presStyleLbl="node1" presStyleIdx="1" presStyleCnt="10" custAng="1430593" custLinFactNeighborX="13207" custLinFactNeighborY="10090">
        <dgm:presLayoutVars>
          <dgm:bulletEnabled val="1"/>
        </dgm:presLayoutVars>
      </dgm:prSet>
      <dgm:spPr>
        <a:prstGeom prst="teardrop">
          <a:avLst/>
        </a:prstGeom>
      </dgm:spPr>
      <dgm:t>
        <a:bodyPr/>
        <a:lstStyle/>
        <a:p>
          <a:endParaRPr lang="zh-TW" altLang="en-US"/>
        </a:p>
      </dgm:t>
    </dgm:pt>
    <dgm:pt modelId="{44B7169F-DB98-41CC-9B3B-9A06502BAD66}" type="pres">
      <dgm:prSet presAssocID="{A22187A7-5E90-4B67-B761-78BDF5B00711}" presName="sibTrans" presStyleCnt="0"/>
      <dgm:spPr/>
      <dgm:t>
        <a:bodyPr/>
        <a:lstStyle/>
        <a:p>
          <a:endParaRPr lang="zh-TW" altLang="en-US"/>
        </a:p>
      </dgm:t>
    </dgm:pt>
    <dgm:pt modelId="{90D85AFE-E35F-4114-8391-0AE544D26385}" type="pres">
      <dgm:prSet presAssocID="{886619A5-45B4-4243-97D3-3058606B9D34}" presName="node" presStyleLbl="node1" presStyleIdx="2" presStyleCnt="10" custAng="1441136">
        <dgm:presLayoutVars>
          <dgm:bulletEnabled val="1"/>
        </dgm:presLayoutVars>
      </dgm:prSet>
      <dgm:spPr>
        <a:prstGeom prst="teardrop">
          <a:avLst/>
        </a:prstGeom>
      </dgm:spPr>
      <dgm:t>
        <a:bodyPr/>
        <a:lstStyle/>
        <a:p>
          <a:endParaRPr lang="zh-TW" altLang="en-US"/>
        </a:p>
      </dgm:t>
    </dgm:pt>
    <dgm:pt modelId="{AC853B4E-3146-4A10-9402-D5A0391AF6B2}" type="pres">
      <dgm:prSet presAssocID="{E07B560E-1919-4CB6-9F51-F5570895F820}" presName="sibTrans" presStyleCnt="0"/>
      <dgm:spPr/>
      <dgm:t>
        <a:bodyPr/>
        <a:lstStyle/>
        <a:p>
          <a:endParaRPr lang="zh-TW" altLang="en-US"/>
        </a:p>
      </dgm:t>
    </dgm:pt>
    <dgm:pt modelId="{A73CF09C-23E8-4045-8E60-FBD308AA91EB}" type="pres">
      <dgm:prSet presAssocID="{C4FC9015-410B-43DF-851A-5F2C082A147D}" presName="node" presStyleLbl="node1" presStyleIdx="3" presStyleCnt="10" custAng="19989202" custLinFactNeighborX="-19147" custLinFactNeighborY="19559">
        <dgm:presLayoutVars>
          <dgm:bulletEnabled val="1"/>
        </dgm:presLayoutVars>
      </dgm:prSet>
      <dgm:spPr>
        <a:prstGeom prst="teardrop">
          <a:avLst/>
        </a:prstGeom>
      </dgm:spPr>
      <dgm:t>
        <a:bodyPr/>
        <a:lstStyle/>
        <a:p>
          <a:endParaRPr lang="zh-TW" altLang="en-US"/>
        </a:p>
      </dgm:t>
    </dgm:pt>
    <dgm:pt modelId="{EC877283-99A8-4D93-864D-9462CE309BE4}" type="pres">
      <dgm:prSet presAssocID="{4C4288D1-9AAC-4B79-A97E-4AF1B19CF440}" presName="sibTrans" presStyleCnt="0"/>
      <dgm:spPr/>
      <dgm:t>
        <a:bodyPr/>
        <a:lstStyle/>
        <a:p>
          <a:endParaRPr lang="zh-TW" altLang="en-US"/>
        </a:p>
      </dgm:t>
    </dgm:pt>
    <dgm:pt modelId="{5047B5EF-AF60-4FCD-9DFE-4CAEB7EF46A9}" type="pres">
      <dgm:prSet presAssocID="{46410108-BAC8-44EC-9DA5-16D9CECDCA42}" presName="node" presStyleLbl="node1" presStyleIdx="4" presStyleCnt="10" custAng="974970" custLinFactNeighborX="65939" custLinFactNeighborY="-21665">
        <dgm:presLayoutVars>
          <dgm:bulletEnabled val="1"/>
        </dgm:presLayoutVars>
      </dgm:prSet>
      <dgm:spPr>
        <a:prstGeom prst="teardrop">
          <a:avLst/>
        </a:prstGeom>
      </dgm:spPr>
      <dgm:t>
        <a:bodyPr/>
        <a:lstStyle/>
        <a:p>
          <a:endParaRPr lang="zh-TW" altLang="en-US"/>
        </a:p>
      </dgm:t>
    </dgm:pt>
    <dgm:pt modelId="{A5AFC5A8-A14F-4FE7-AE8C-6AD5F6908B8C}" type="pres">
      <dgm:prSet presAssocID="{0AEBBE38-ADB5-40EC-8600-D38B02DDEE8F}" presName="sibTrans" presStyleCnt="0"/>
      <dgm:spPr/>
      <dgm:t>
        <a:bodyPr/>
        <a:lstStyle/>
        <a:p>
          <a:endParaRPr lang="zh-TW" altLang="en-US"/>
        </a:p>
      </dgm:t>
    </dgm:pt>
    <dgm:pt modelId="{282E624E-C7BF-4BEC-AF03-F7CAC72D4DD0}" type="pres">
      <dgm:prSet presAssocID="{629883EF-64B0-4982-93B6-B0CD0DE29C1E}" presName="node" presStyleLbl="node1" presStyleIdx="5" presStyleCnt="10" custAng="1447261" custLinFactNeighborX="81005" custLinFactNeighborY="-13297">
        <dgm:presLayoutVars>
          <dgm:bulletEnabled val="1"/>
        </dgm:presLayoutVars>
      </dgm:prSet>
      <dgm:spPr>
        <a:prstGeom prst="teardrop">
          <a:avLst/>
        </a:prstGeom>
      </dgm:spPr>
      <dgm:t>
        <a:bodyPr/>
        <a:lstStyle/>
        <a:p>
          <a:endParaRPr lang="zh-TW" altLang="en-US"/>
        </a:p>
      </dgm:t>
    </dgm:pt>
    <dgm:pt modelId="{E60BEFE4-6C64-40AA-AD53-0186AD93F102}" type="pres">
      <dgm:prSet presAssocID="{268FE97A-443C-4954-8299-7AA4A03EAB29}" presName="sibTrans" presStyleCnt="0"/>
      <dgm:spPr/>
      <dgm:t>
        <a:bodyPr/>
        <a:lstStyle/>
        <a:p>
          <a:endParaRPr lang="zh-TW" altLang="en-US"/>
        </a:p>
      </dgm:t>
    </dgm:pt>
    <dgm:pt modelId="{13782413-FCD5-48A7-AFF0-341BBCA6C8BA}" type="pres">
      <dgm:prSet presAssocID="{99442F02-42C0-4A23-A051-741D10407EA9}" presName="node" presStyleLbl="node1" presStyleIdx="6" presStyleCnt="10" custAng="20056502" custLinFactX="-100000" custLinFactY="1169" custLinFactNeighborX="-104211" custLinFactNeighborY="100000">
        <dgm:presLayoutVars>
          <dgm:bulletEnabled val="1"/>
        </dgm:presLayoutVars>
      </dgm:prSet>
      <dgm:spPr>
        <a:prstGeom prst="teardrop">
          <a:avLst/>
        </a:prstGeom>
      </dgm:spPr>
      <dgm:t>
        <a:bodyPr/>
        <a:lstStyle/>
        <a:p>
          <a:endParaRPr lang="zh-TW" altLang="en-US"/>
        </a:p>
      </dgm:t>
    </dgm:pt>
    <dgm:pt modelId="{556C5337-B5DF-4B64-89E5-2F339557F38F}" type="pres">
      <dgm:prSet presAssocID="{D62489DC-26FC-4640-94CE-7A74BE593334}" presName="sibTrans" presStyleCnt="0"/>
      <dgm:spPr/>
      <dgm:t>
        <a:bodyPr/>
        <a:lstStyle/>
        <a:p>
          <a:endParaRPr lang="zh-TW" altLang="en-US"/>
        </a:p>
      </dgm:t>
    </dgm:pt>
    <dgm:pt modelId="{2AD886C0-3530-40D7-BA44-7DDEBF0E8B52}" type="pres">
      <dgm:prSet presAssocID="{9C041ECE-0A96-4F28-A0B4-5889FA416C29}" presName="node" presStyleLbl="node1" presStyleIdx="7" presStyleCnt="10" custAng="20536246" custLinFactNeighborX="-32503" custLinFactNeighborY="33164">
        <dgm:presLayoutVars>
          <dgm:bulletEnabled val="1"/>
        </dgm:presLayoutVars>
      </dgm:prSet>
      <dgm:spPr>
        <a:prstGeom prst="teardrop">
          <a:avLst/>
        </a:prstGeom>
      </dgm:spPr>
      <dgm:t>
        <a:bodyPr/>
        <a:lstStyle/>
        <a:p>
          <a:endParaRPr lang="zh-TW" altLang="en-US"/>
        </a:p>
      </dgm:t>
    </dgm:pt>
    <dgm:pt modelId="{A06E6ABE-31CB-47DF-AAEB-940D6CB24DFE}" type="pres">
      <dgm:prSet presAssocID="{5267D5ED-3531-49EC-951F-AAA59F847198}" presName="sibTrans" presStyleCnt="0"/>
      <dgm:spPr/>
      <dgm:t>
        <a:bodyPr/>
        <a:lstStyle/>
        <a:p>
          <a:endParaRPr lang="zh-TW" altLang="en-US"/>
        </a:p>
      </dgm:t>
    </dgm:pt>
    <dgm:pt modelId="{3B48EDCC-4F68-48EA-A244-7AB0A2AD2E88}" type="pres">
      <dgm:prSet presAssocID="{E3343ECB-D716-4F2C-BFF6-C02AE6474C18}" presName="node" presStyleLbl="node1" presStyleIdx="8" presStyleCnt="10" custAng="1447261" custLinFactNeighborX="9256" custLinFactNeighborY="-30311">
        <dgm:presLayoutVars>
          <dgm:bulletEnabled val="1"/>
        </dgm:presLayoutVars>
      </dgm:prSet>
      <dgm:spPr>
        <a:prstGeom prst="teardrop">
          <a:avLst/>
        </a:prstGeom>
      </dgm:spPr>
      <dgm:t>
        <a:bodyPr/>
        <a:lstStyle/>
        <a:p>
          <a:endParaRPr lang="zh-TW" altLang="en-US"/>
        </a:p>
      </dgm:t>
    </dgm:pt>
    <dgm:pt modelId="{ED700817-D6E8-41C2-88BE-BFFB7CA6B346}" type="pres">
      <dgm:prSet presAssocID="{F61B7676-1268-4DC6-A913-D6813CE728FF}" presName="sibTrans" presStyleCnt="0"/>
      <dgm:spPr/>
      <dgm:t>
        <a:bodyPr/>
        <a:lstStyle/>
        <a:p>
          <a:endParaRPr lang="zh-TW" altLang="en-US"/>
        </a:p>
      </dgm:t>
    </dgm:pt>
    <dgm:pt modelId="{FEDE61BF-C781-410A-B835-06863458A9EF}" type="pres">
      <dgm:prSet presAssocID="{1F439480-B300-4526-85DB-E1D600061C77}" presName="node" presStyleLbl="node1" presStyleIdx="9" presStyleCnt="10" custAng="974970" custLinFactNeighborX="1397" custLinFactNeighborY="-12105">
        <dgm:presLayoutVars>
          <dgm:bulletEnabled val="1"/>
        </dgm:presLayoutVars>
      </dgm:prSet>
      <dgm:spPr>
        <a:prstGeom prst="teardrop">
          <a:avLst/>
        </a:prstGeom>
      </dgm:spPr>
      <dgm:t>
        <a:bodyPr/>
        <a:lstStyle/>
        <a:p>
          <a:endParaRPr lang="zh-TW" altLang="en-US"/>
        </a:p>
      </dgm:t>
    </dgm:pt>
  </dgm:ptLst>
  <dgm:cxnLst>
    <dgm:cxn modelId="{43E53DD7-1184-4C6B-AAF9-04BB335750A0}" type="presOf" srcId="{886619A5-45B4-4243-97D3-3058606B9D34}" destId="{90D85AFE-E35F-4114-8391-0AE544D26385}" srcOrd="0" destOrd="0" presId="urn:microsoft.com/office/officeart/2005/8/layout/default"/>
    <dgm:cxn modelId="{B7ADB30D-0C00-4F9F-9DF7-3981B4576D6C}" srcId="{DDCEB501-E45C-46CE-B423-6A331E40E0F6}" destId="{D9B0C5B5-AF17-4D2E-8DA9-859E424B8B9F}" srcOrd="1" destOrd="0" parTransId="{A170DCE7-BC4B-4E0E-BEC2-90247DD6537F}" sibTransId="{A22187A7-5E90-4B67-B761-78BDF5B00711}"/>
    <dgm:cxn modelId="{832AAB96-1F69-4C0F-8D2B-C28FDE583F0E}" srcId="{DDCEB501-E45C-46CE-B423-6A331E40E0F6}" destId="{99442F02-42C0-4A23-A051-741D10407EA9}" srcOrd="6" destOrd="0" parTransId="{7429B7C4-67C1-48CB-8544-9CB527EC7F6D}" sibTransId="{D62489DC-26FC-4640-94CE-7A74BE593334}"/>
    <dgm:cxn modelId="{4C131872-C0F8-426E-A383-E603BF3FCFC7}" srcId="{DDCEB501-E45C-46CE-B423-6A331E40E0F6}" destId="{1F439480-B300-4526-85DB-E1D600061C77}" srcOrd="9" destOrd="0" parTransId="{910F3A8F-1028-49C8-A68C-A2F8CE3D5736}" sibTransId="{4ED80FEC-946D-4DE0-A5F4-0942D6D3275D}"/>
    <dgm:cxn modelId="{864F9AAA-7036-4A16-AA81-7646D8365C78}" type="presOf" srcId="{47BBDB71-48F3-4896-A525-0DEA6E8994B1}" destId="{9F6E9DEF-5E47-49C5-98C4-95DB4DD3441B}" srcOrd="0" destOrd="0" presId="urn:microsoft.com/office/officeart/2005/8/layout/default"/>
    <dgm:cxn modelId="{EDD9D3AC-C6D4-4B51-8FC6-8CCC62F132BD}" type="presOf" srcId="{C4FC9015-410B-43DF-851A-5F2C082A147D}" destId="{A73CF09C-23E8-4045-8E60-FBD308AA91EB}" srcOrd="0" destOrd="0" presId="urn:microsoft.com/office/officeart/2005/8/layout/default"/>
    <dgm:cxn modelId="{0EAF7632-CA8A-4C1A-B5C9-F652DE55E250}" type="presOf" srcId="{DDCEB501-E45C-46CE-B423-6A331E40E0F6}" destId="{963E9FA5-1DF3-4165-8F2E-FED2053722B8}" srcOrd="0" destOrd="0" presId="urn:microsoft.com/office/officeart/2005/8/layout/default"/>
    <dgm:cxn modelId="{9A750612-09BE-4384-A590-228219C4199A}" srcId="{DDCEB501-E45C-46CE-B423-6A331E40E0F6}" destId="{9C041ECE-0A96-4F28-A0B4-5889FA416C29}" srcOrd="7" destOrd="0" parTransId="{1868F6E3-73DF-41D1-88DA-74D8F8E7FB38}" sibTransId="{5267D5ED-3531-49EC-951F-AAA59F847198}"/>
    <dgm:cxn modelId="{7006ACA2-3CBB-49C2-8456-FB352CD29168}" srcId="{DDCEB501-E45C-46CE-B423-6A331E40E0F6}" destId="{47BBDB71-48F3-4896-A525-0DEA6E8994B1}" srcOrd="0" destOrd="0" parTransId="{E5A1C132-2666-478A-9C3B-85974BD5F096}" sibTransId="{F474ACB0-6F94-491C-AE3D-738E2ACC5513}"/>
    <dgm:cxn modelId="{DF1260CD-67B1-4736-B231-B3BA32F01251}" type="presOf" srcId="{D9B0C5B5-AF17-4D2E-8DA9-859E424B8B9F}" destId="{D6EE425D-5FF6-4951-9DF4-EC7F7A0439B5}" srcOrd="0" destOrd="0" presId="urn:microsoft.com/office/officeart/2005/8/layout/default"/>
    <dgm:cxn modelId="{312BE130-DFD7-4DAE-8859-ABBBF866000A}" type="presOf" srcId="{46410108-BAC8-44EC-9DA5-16D9CECDCA42}" destId="{5047B5EF-AF60-4FCD-9DFE-4CAEB7EF46A9}" srcOrd="0" destOrd="0" presId="urn:microsoft.com/office/officeart/2005/8/layout/default"/>
    <dgm:cxn modelId="{47FFB5ED-04D2-414A-8218-C012C0B92824}" type="presOf" srcId="{E3343ECB-D716-4F2C-BFF6-C02AE6474C18}" destId="{3B48EDCC-4F68-48EA-A244-7AB0A2AD2E88}" srcOrd="0" destOrd="0" presId="urn:microsoft.com/office/officeart/2005/8/layout/default"/>
    <dgm:cxn modelId="{D06A518B-F038-49FF-A00D-D6931D57D8F8}" type="presOf" srcId="{629883EF-64B0-4982-93B6-B0CD0DE29C1E}" destId="{282E624E-C7BF-4BEC-AF03-F7CAC72D4DD0}" srcOrd="0" destOrd="0" presId="urn:microsoft.com/office/officeart/2005/8/layout/default"/>
    <dgm:cxn modelId="{8BDCE87B-C568-465B-B2E0-98FA1E35B04E}" type="presOf" srcId="{9C041ECE-0A96-4F28-A0B4-5889FA416C29}" destId="{2AD886C0-3530-40D7-BA44-7DDEBF0E8B52}" srcOrd="0" destOrd="0" presId="urn:microsoft.com/office/officeart/2005/8/layout/default"/>
    <dgm:cxn modelId="{2E68202F-E3A2-4D41-A17B-D9DDCD6BD961}" srcId="{DDCEB501-E45C-46CE-B423-6A331E40E0F6}" destId="{E3343ECB-D716-4F2C-BFF6-C02AE6474C18}" srcOrd="8" destOrd="0" parTransId="{23590933-1FC7-442B-AA89-6014DB004A0F}" sibTransId="{F61B7676-1268-4DC6-A913-D6813CE728FF}"/>
    <dgm:cxn modelId="{4B3451CA-D36B-4EDE-A52C-EC3CEE002788}" type="presOf" srcId="{1F439480-B300-4526-85DB-E1D600061C77}" destId="{FEDE61BF-C781-410A-B835-06863458A9EF}" srcOrd="0" destOrd="0" presId="urn:microsoft.com/office/officeart/2005/8/layout/default"/>
    <dgm:cxn modelId="{F572DFB4-9CA3-4AC4-8D06-35C11022C95A}" srcId="{DDCEB501-E45C-46CE-B423-6A331E40E0F6}" destId="{46410108-BAC8-44EC-9DA5-16D9CECDCA42}" srcOrd="4" destOrd="0" parTransId="{4868E102-6A49-4327-9328-E9CB43E5454B}" sibTransId="{0AEBBE38-ADB5-40EC-8600-D38B02DDEE8F}"/>
    <dgm:cxn modelId="{7412CC8B-0496-46EC-9761-A43AF5A9BD4F}" srcId="{DDCEB501-E45C-46CE-B423-6A331E40E0F6}" destId="{629883EF-64B0-4982-93B6-B0CD0DE29C1E}" srcOrd="5" destOrd="0" parTransId="{91226FCD-A3E3-4515-B84C-F30DE2A00A2A}" sibTransId="{268FE97A-443C-4954-8299-7AA4A03EAB29}"/>
    <dgm:cxn modelId="{691271AC-86A8-44E7-AE97-1C519137ED75}" srcId="{DDCEB501-E45C-46CE-B423-6A331E40E0F6}" destId="{886619A5-45B4-4243-97D3-3058606B9D34}" srcOrd="2" destOrd="0" parTransId="{FCB17449-8D34-486D-8A10-1B1A6FF667D1}" sibTransId="{E07B560E-1919-4CB6-9F51-F5570895F820}"/>
    <dgm:cxn modelId="{C53DBB9A-CA3F-4E9E-B79B-3D8FB123253C}" srcId="{DDCEB501-E45C-46CE-B423-6A331E40E0F6}" destId="{C4FC9015-410B-43DF-851A-5F2C082A147D}" srcOrd="3" destOrd="0" parTransId="{96308ADD-5561-4DAE-B26F-C89A1BC79193}" sibTransId="{4C4288D1-9AAC-4B79-A97E-4AF1B19CF440}"/>
    <dgm:cxn modelId="{05A1F02E-FADC-45DD-B064-64FF585C3F65}" type="presOf" srcId="{99442F02-42C0-4A23-A051-741D10407EA9}" destId="{13782413-FCD5-48A7-AFF0-341BBCA6C8BA}" srcOrd="0" destOrd="0" presId="urn:microsoft.com/office/officeart/2005/8/layout/default"/>
    <dgm:cxn modelId="{77DC5A8E-41E8-48E8-8AA6-8C54C84084BA}" type="presParOf" srcId="{963E9FA5-1DF3-4165-8F2E-FED2053722B8}" destId="{9F6E9DEF-5E47-49C5-98C4-95DB4DD3441B}" srcOrd="0" destOrd="0" presId="urn:microsoft.com/office/officeart/2005/8/layout/default"/>
    <dgm:cxn modelId="{4ECC080C-9781-45B0-8AF4-FB12998E7B81}" type="presParOf" srcId="{963E9FA5-1DF3-4165-8F2E-FED2053722B8}" destId="{4A142ECC-7C0E-427A-B1C1-0AC4EAF091E7}" srcOrd="1" destOrd="0" presId="urn:microsoft.com/office/officeart/2005/8/layout/default"/>
    <dgm:cxn modelId="{9E4AE40E-8593-460E-92FB-FA398CD9E484}" type="presParOf" srcId="{963E9FA5-1DF3-4165-8F2E-FED2053722B8}" destId="{D6EE425D-5FF6-4951-9DF4-EC7F7A0439B5}" srcOrd="2" destOrd="0" presId="urn:microsoft.com/office/officeart/2005/8/layout/default"/>
    <dgm:cxn modelId="{0E5AAEA9-012F-4175-9EE1-728007F26641}" type="presParOf" srcId="{963E9FA5-1DF3-4165-8F2E-FED2053722B8}" destId="{44B7169F-DB98-41CC-9B3B-9A06502BAD66}" srcOrd="3" destOrd="0" presId="urn:microsoft.com/office/officeart/2005/8/layout/default"/>
    <dgm:cxn modelId="{CB4D465B-281D-475B-9741-C8149CC58465}" type="presParOf" srcId="{963E9FA5-1DF3-4165-8F2E-FED2053722B8}" destId="{90D85AFE-E35F-4114-8391-0AE544D26385}" srcOrd="4" destOrd="0" presId="urn:microsoft.com/office/officeart/2005/8/layout/default"/>
    <dgm:cxn modelId="{358F4283-0832-4984-B7AA-EA19A6E10A21}" type="presParOf" srcId="{963E9FA5-1DF3-4165-8F2E-FED2053722B8}" destId="{AC853B4E-3146-4A10-9402-D5A0391AF6B2}" srcOrd="5" destOrd="0" presId="urn:microsoft.com/office/officeart/2005/8/layout/default"/>
    <dgm:cxn modelId="{8B9671CC-589D-4851-845A-25CF0B306205}" type="presParOf" srcId="{963E9FA5-1DF3-4165-8F2E-FED2053722B8}" destId="{A73CF09C-23E8-4045-8E60-FBD308AA91EB}" srcOrd="6" destOrd="0" presId="urn:microsoft.com/office/officeart/2005/8/layout/default"/>
    <dgm:cxn modelId="{910391C5-D965-4F79-ABA2-952C270792E0}" type="presParOf" srcId="{963E9FA5-1DF3-4165-8F2E-FED2053722B8}" destId="{EC877283-99A8-4D93-864D-9462CE309BE4}" srcOrd="7" destOrd="0" presId="urn:microsoft.com/office/officeart/2005/8/layout/default"/>
    <dgm:cxn modelId="{13B0D650-E8F6-4E7D-BC17-B9D71DB2EB67}" type="presParOf" srcId="{963E9FA5-1DF3-4165-8F2E-FED2053722B8}" destId="{5047B5EF-AF60-4FCD-9DFE-4CAEB7EF46A9}" srcOrd="8" destOrd="0" presId="urn:microsoft.com/office/officeart/2005/8/layout/default"/>
    <dgm:cxn modelId="{A0267515-E411-4509-A86F-94701EF4E959}" type="presParOf" srcId="{963E9FA5-1DF3-4165-8F2E-FED2053722B8}" destId="{A5AFC5A8-A14F-4FE7-AE8C-6AD5F6908B8C}" srcOrd="9" destOrd="0" presId="urn:microsoft.com/office/officeart/2005/8/layout/default"/>
    <dgm:cxn modelId="{E4D82466-F05E-44CC-BB72-977FE00C6D10}" type="presParOf" srcId="{963E9FA5-1DF3-4165-8F2E-FED2053722B8}" destId="{282E624E-C7BF-4BEC-AF03-F7CAC72D4DD0}" srcOrd="10" destOrd="0" presId="urn:microsoft.com/office/officeart/2005/8/layout/default"/>
    <dgm:cxn modelId="{2407EB3F-FC65-404F-94A7-498071A5B768}" type="presParOf" srcId="{963E9FA5-1DF3-4165-8F2E-FED2053722B8}" destId="{E60BEFE4-6C64-40AA-AD53-0186AD93F102}" srcOrd="11" destOrd="0" presId="urn:microsoft.com/office/officeart/2005/8/layout/default"/>
    <dgm:cxn modelId="{04503226-C938-4ADE-B298-43ED988DFA7C}" type="presParOf" srcId="{963E9FA5-1DF3-4165-8F2E-FED2053722B8}" destId="{13782413-FCD5-48A7-AFF0-341BBCA6C8BA}" srcOrd="12" destOrd="0" presId="urn:microsoft.com/office/officeart/2005/8/layout/default"/>
    <dgm:cxn modelId="{2F51C524-BB44-4DF7-8E4F-CEEF62A5A48B}" type="presParOf" srcId="{963E9FA5-1DF3-4165-8F2E-FED2053722B8}" destId="{556C5337-B5DF-4B64-89E5-2F339557F38F}" srcOrd="13" destOrd="0" presId="urn:microsoft.com/office/officeart/2005/8/layout/default"/>
    <dgm:cxn modelId="{6C97C2CF-9884-4FAE-AAAA-AB73A0FE10C3}" type="presParOf" srcId="{963E9FA5-1DF3-4165-8F2E-FED2053722B8}" destId="{2AD886C0-3530-40D7-BA44-7DDEBF0E8B52}" srcOrd="14" destOrd="0" presId="urn:microsoft.com/office/officeart/2005/8/layout/default"/>
    <dgm:cxn modelId="{601EE6CD-70C2-4048-A874-F23FE4EA9CF1}" type="presParOf" srcId="{963E9FA5-1DF3-4165-8F2E-FED2053722B8}" destId="{A06E6ABE-31CB-47DF-AAEB-940D6CB24DFE}" srcOrd="15" destOrd="0" presId="urn:microsoft.com/office/officeart/2005/8/layout/default"/>
    <dgm:cxn modelId="{DCC484C0-7CF3-4C94-99F3-DFEBFF80A188}" type="presParOf" srcId="{963E9FA5-1DF3-4165-8F2E-FED2053722B8}" destId="{3B48EDCC-4F68-48EA-A244-7AB0A2AD2E88}" srcOrd="16" destOrd="0" presId="urn:microsoft.com/office/officeart/2005/8/layout/default"/>
    <dgm:cxn modelId="{E294E06C-6E8E-48A5-9CF7-7E112E109C79}" type="presParOf" srcId="{963E9FA5-1DF3-4165-8F2E-FED2053722B8}" destId="{ED700817-D6E8-41C2-88BE-BFFB7CA6B346}" srcOrd="17" destOrd="0" presId="urn:microsoft.com/office/officeart/2005/8/layout/default"/>
    <dgm:cxn modelId="{133E3565-1F53-4C4E-A8FE-1F79846D7AEA}" type="presParOf" srcId="{963E9FA5-1DF3-4165-8F2E-FED2053722B8}" destId="{FEDE61BF-C781-410A-B835-06863458A9EF}"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2D2099-3892-4C5E-BEAC-27025481C135}" type="doc">
      <dgm:prSet loTypeId="urn:microsoft.com/office/officeart/2005/8/layout/venn1" loCatId="relationship" qsTypeId="urn:microsoft.com/office/officeart/2005/8/quickstyle/3d2" qsCatId="3D" csTypeId="urn:microsoft.com/office/officeart/2005/8/colors/colorful1" csCatId="colorful" phldr="1"/>
      <dgm:spPr/>
      <dgm:t>
        <a:bodyPr/>
        <a:lstStyle/>
        <a:p>
          <a:endParaRPr lang="zh-TW" altLang="en-US"/>
        </a:p>
      </dgm:t>
    </dgm:pt>
    <dgm:pt modelId="{5AD6E5C6-772F-4039-AA3E-E8EA32609FDE}">
      <dgm:prSet/>
      <dgm:spPr>
        <a:gradFill rotWithShape="0">
          <a:gsLst>
            <a:gs pos="0">
              <a:schemeClr val="tx1">
                <a:lumMod val="40000"/>
                <a:lumOff val="6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gradFill>
        <a:scene3d>
          <a:camera prst="orthographicFront"/>
          <a:lightRig rig="contrasting" dir="t"/>
        </a:scene3d>
        <a:sp3d/>
      </dgm:spPr>
      <dgm:t>
        <a:bodyPr>
          <a:scene3d>
            <a:camera prst="orthographicFront"/>
            <a:lightRig rig="contrasting" dir="t"/>
          </a:scene3d>
          <a:sp3d extrusionH="57150">
            <a:bevelT w="38100" h="38100" prst="relaxedInset"/>
            <a:bevelB w="38100" h="38100"/>
          </a:sp3d>
        </a:bodyPr>
        <a:lstStyle/>
        <a:p>
          <a:pPr rtl="0"/>
          <a:r>
            <a:rPr kumimoji="1" lang="zh-TW" dirty="0" smtClean="0">
              <a:effectLst>
                <a:glow rad="38100">
                  <a:schemeClr val="accent6">
                    <a:lumMod val="20000"/>
                    <a:lumOff val="80000"/>
                  </a:schemeClr>
                </a:glow>
              </a:effectLst>
              <a:latin typeface="Adobe 黑体 Std R" panose="020B0400000000000000" pitchFamily="34" charset="-128"/>
              <a:ea typeface="Adobe 黑体 Std R" panose="020B0400000000000000" pitchFamily="34" charset="-128"/>
            </a:rPr>
            <a:t>接近</a:t>
          </a:r>
          <a:r>
            <a:rPr kumimoji="1" lang="en-US" altLang="zh-TW" dirty="0" smtClean="0">
              <a:latin typeface="Adobe 黑体 Std R" panose="020B0400000000000000" pitchFamily="34" charset="-128"/>
              <a:ea typeface="Adobe 黑体 Std R" panose="020B0400000000000000" pitchFamily="34" charset="-128"/>
            </a:rPr>
            <a:t/>
          </a:r>
          <a:br>
            <a:rPr kumimoji="1" lang="en-US" altLang="zh-TW" dirty="0" smtClean="0">
              <a:latin typeface="Adobe 黑体 Std R" panose="020B0400000000000000" pitchFamily="34" charset="-128"/>
              <a:ea typeface="Adobe 黑体 Std R" panose="020B0400000000000000" pitchFamily="34" charset="-128"/>
            </a:rPr>
          </a:br>
          <a:r>
            <a:rPr kumimoji="1" lang="zh-TW" b="1" dirty="0" smtClean="0">
              <a:ln>
                <a:noFill/>
              </a:ln>
              <a:solidFill>
                <a:srgbClr val="CCFF66"/>
              </a:solidFill>
              <a:latin typeface="Adobe 黑体 Std R" panose="020B0400000000000000" pitchFamily="34" charset="-128"/>
              <a:ea typeface="Adobe 黑体 Std R" panose="020B0400000000000000" pitchFamily="34" charset="-128"/>
            </a:rPr>
            <a:t>大自然</a:t>
          </a:r>
          <a:endParaRPr lang="zh-TW" b="1" dirty="0">
            <a:ln>
              <a:noFill/>
            </a:ln>
            <a:solidFill>
              <a:srgbClr val="CCFF66"/>
            </a:solidFill>
            <a:latin typeface="Adobe 黑体 Std R" panose="020B0400000000000000" pitchFamily="34" charset="-128"/>
            <a:ea typeface="Adobe 黑体 Std R" panose="020B0400000000000000" pitchFamily="34" charset="-128"/>
          </a:endParaRPr>
        </a:p>
      </dgm:t>
    </dgm:pt>
    <dgm:pt modelId="{50417676-ABBA-412C-BB1F-A868C58905E7}" type="parTrans" cxnId="{7026E421-3E9F-44F8-B5D9-57B7D543A362}">
      <dgm:prSet/>
      <dgm:spPr/>
      <dgm:t>
        <a:bodyPr/>
        <a:lstStyle/>
        <a:p>
          <a:endParaRPr lang="zh-TW" altLang="en-US"/>
        </a:p>
      </dgm:t>
    </dgm:pt>
    <dgm:pt modelId="{88EBA53A-689A-4EC5-BCB9-3B82FEC60BC3}" type="sibTrans" cxnId="{7026E421-3E9F-44F8-B5D9-57B7D543A362}">
      <dgm:prSet/>
      <dgm:spPr/>
      <dgm:t>
        <a:bodyPr/>
        <a:lstStyle/>
        <a:p>
          <a:endParaRPr lang="zh-TW" altLang="en-US"/>
        </a:p>
      </dgm:t>
    </dgm:pt>
    <dgm:pt modelId="{D156EF76-38FD-4B72-A342-0C1D7B74DCAF}">
      <dgm:prSet/>
      <dgm:spPr>
        <a:gradFill rotWithShape="0">
          <a:gsLst>
            <a:gs pos="0">
              <a:schemeClr val="accent5"/>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gradFill>
      </dgm:spPr>
      <dgm:t>
        <a:bodyPr>
          <a:scene3d>
            <a:camera prst="orthographicFront"/>
            <a:lightRig rig="threePt" dir="t"/>
          </a:scene3d>
          <a:sp3d extrusionH="57150">
            <a:bevelT w="0" h="38100" prst="artDeco"/>
          </a:sp3d>
        </a:bodyPr>
        <a:lstStyle/>
        <a:p>
          <a:pPr rtl="0"/>
          <a:r>
            <a:rPr kumimoji="1" lang="zh-TW" dirty="0" smtClean="0">
              <a:effectLst>
                <a:glow rad="38100">
                  <a:schemeClr val="accent6">
                    <a:lumMod val="20000"/>
                    <a:lumOff val="80000"/>
                  </a:schemeClr>
                </a:glow>
              </a:effectLst>
              <a:latin typeface="Adobe 黑体 Std R" panose="020B0400000000000000" pitchFamily="34" charset="-128"/>
              <a:ea typeface="Adobe 黑体 Std R" panose="020B0400000000000000" pitchFamily="34" charset="-128"/>
            </a:rPr>
            <a:t>紓解</a:t>
          </a:r>
          <a:r>
            <a:rPr kumimoji="1" lang="en-US" altLang="zh-TW" dirty="0" smtClean="0">
              <a:latin typeface="Adobe 黑体 Std R" panose="020B0400000000000000" pitchFamily="34" charset="-128"/>
              <a:ea typeface="Adobe 黑体 Std R" panose="020B0400000000000000" pitchFamily="34" charset="-128"/>
            </a:rPr>
            <a:t/>
          </a:r>
          <a:br>
            <a:rPr kumimoji="1" lang="en-US" altLang="zh-TW" dirty="0" smtClean="0">
              <a:latin typeface="Adobe 黑体 Std R" panose="020B0400000000000000" pitchFamily="34" charset="-128"/>
              <a:ea typeface="Adobe 黑体 Std R" panose="020B0400000000000000" pitchFamily="34" charset="-128"/>
            </a:rPr>
          </a:br>
          <a:r>
            <a:rPr kumimoji="1" lang="zh-TW" dirty="0" smtClean="0">
              <a:solidFill>
                <a:schemeClr val="bg1"/>
              </a:solidFill>
              <a:latin typeface="Adobe 黑体 Std R" panose="020B0400000000000000" pitchFamily="34" charset="-128"/>
              <a:ea typeface="Adobe 黑体 Std R" panose="020B0400000000000000" pitchFamily="34" charset="-128"/>
            </a:rPr>
            <a:t>工作</a:t>
          </a:r>
          <a:r>
            <a:rPr kumimoji="1" lang="zh-TW" dirty="0" smtClean="0">
              <a:effectLst>
                <a:glow rad="38100">
                  <a:schemeClr val="accent6">
                    <a:lumMod val="20000"/>
                    <a:lumOff val="80000"/>
                  </a:schemeClr>
                </a:glow>
              </a:effectLst>
              <a:latin typeface="Adobe 黑体 Std R" panose="020B0400000000000000" pitchFamily="34" charset="-128"/>
              <a:ea typeface="Adobe 黑体 Std R" panose="020B0400000000000000" pitchFamily="34" charset="-128"/>
            </a:rPr>
            <a:t>壓力</a:t>
          </a:r>
          <a:r>
            <a:rPr kumimoji="1" lang="zh-TW" dirty="0" smtClean="0">
              <a:latin typeface="Adobe 黑体 Std R" panose="020B0400000000000000" pitchFamily="34" charset="-128"/>
              <a:ea typeface="Adobe 黑体 Std R" panose="020B0400000000000000" pitchFamily="34" charset="-128"/>
            </a:rPr>
            <a:t> </a:t>
          </a:r>
          <a:endParaRPr lang="zh-TW" dirty="0">
            <a:latin typeface="Adobe 黑体 Std R" panose="020B0400000000000000" pitchFamily="34" charset="-128"/>
            <a:ea typeface="Adobe 黑体 Std R" panose="020B0400000000000000" pitchFamily="34" charset="-128"/>
          </a:endParaRPr>
        </a:p>
      </dgm:t>
    </dgm:pt>
    <dgm:pt modelId="{5D4A089B-1E76-4774-9788-3DB627C962D4}" type="parTrans" cxnId="{8BE59BD8-B01B-4E6D-8280-53374C0B4C48}">
      <dgm:prSet/>
      <dgm:spPr/>
      <dgm:t>
        <a:bodyPr/>
        <a:lstStyle/>
        <a:p>
          <a:endParaRPr lang="zh-TW" altLang="en-US"/>
        </a:p>
      </dgm:t>
    </dgm:pt>
    <dgm:pt modelId="{64E29CFD-E187-49B6-A72B-59BED087E277}" type="sibTrans" cxnId="{8BE59BD8-B01B-4E6D-8280-53374C0B4C48}">
      <dgm:prSet/>
      <dgm:spPr/>
      <dgm:t>
        <a:bodyPr/>
        <a:lstStyle/>
        <a:p>
          <a:endParaRPr lang="zh-TW" altLang="en-US"/>
        </a:p>
      </dgm:t>
    </dgm:pt>
    <dgm:pt modelId="{7280AD83-8FAD-4756-901A-0579F1C7C28B}">
      <dgm:prSet/>
      <dgm:spPr>
        <a:gradFill rotWithShape="0">
          <a:gsLst>
            <a:gs pos="0">
              <a:schemeClr val="accent6"/>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gradFill>
        <a:scene3d>
          <a:camera prst="orthographicFront"/>
          <a:lightRig rig="brightRoom" dir="t"/>
        </a:scene3d>
        <a:sp3d/>
      </dgm:spPr>
      <dgm:t>
        <a:bodyPr>
          <a:scene3d>
            <a:camera prst="orthographicFront"/>
            <a:lightRig rig="brightRoom" dir="t"/>
          </a:scene3d>
          <a:sp3d extrusionH="57150" prstMaterial="plastic">
            <a:bevelT w="38100" h="38100"/>
          </a:sp3d>
        </a:bodyPr>
        <a:lstStyle/>
        <a:p>
          <a:pPr rtl="0"/>
          <a:r>
            <a:rPr kumimoji="1" lang="zh-TW" dirty="0" smtClean="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t>增加</a:t>
          </a:r>
          <a:r>
            <a:rPr kumimoji="1" lang="en-US" altLang="zh-TW" dirty="0" smtClean="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t> </a:t>
          </a:r>
          <a:r>
            <a:rPr kumimoji="1" lang="zh-TW" altLang="en-US" dirty="0" smtClean="0">
              <a:solidFill>
                <a:srgbClr val="FF0000"/>
              </a:solidFill>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t>親友</a:t>
          </a:r>
          <a:r>
            <a:rPr kumimoji="1" lang="en-US" altLang="zh-TW" dirty="0" smtClean="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t/>
          </a:r>
          <a:br>
            <a:rPr kumimoji="1" lang="en-US" altLang="zh-TW" dirty="0" smtClean="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br>
          <a:r>
            <a:rPr kumimoji="1" lang="zh-TW" dirty="0" smtClean="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t>相處機會</a:t>
          </a:r>
          <a:endParaRPr lang="zh-TW" dirty="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endParaRPr>
        </a:p>
      </dgm:t>
    </dgm:pt>
    <dgm:pt modelId="{D0CE1B0A-38DE-4372-8574-2717C6F0ADA3}" type="parTrans" cxnId="{E7B65B4E-B072-4771-B4E7-5406F5A947DC}">
      <dgm:prSet/>
      <dgm:spPr/>
      <dgm:t>
        <a:bodyPr/>
        <a:lstStyle/>
        <a:p>
          <a:endParaRPr lang="zh-TW" altLang="en-US"/>
        </a:p>
      </dgm:t>
    </dgm:pt>
    <dgm:pt modelId="{ABE0DD67-D1A0-46B4-BE20-71284F006E99}" type="sibTrans" cxnId="{E7B65B4E-B072-4771-B4E7-5406F5A947DC}">
      <dgm:prSet/>
      <dgm:spPr/>
      <dgm:t>
        <a:bodyPr/>
        <a:lstStyle/>
        <a:p>
          <a:endParaRPr lang="zh-TW" altLang="en-US"/>
        </a:p>
      </dgm:t>
    </dgm:pt>
    <dgm:pt modelId="{0F13A27C-D055-4CC6-86BF-34C11A54C999}" type="pres">
      <dgm:prSet presAssocID="{3B2D2099-3892-4C5E-BEAC-27025481C135}" presName="compositeShape" presStyleCnt="0">
        <dgm:presLayoutVars>
          <dgm:chMax val="7"/>
          <dgm:dir/>
          <dgm:resizeHandles val="exact"/>
        </dgm:presLayoutVars>
      </dgm:prSet>
      <dgm:spPr/>
      <dgm:t>
        <a:bodyPr/>
        <a:lstStyle/>
        <a:p>
          <a:endParaRPr lang="zh-TW" altLang="en-US"/>
        </a:p>
      </dgm:t>
    </dgm:pt>
    <dgm:pt modelId="{E1D234B1-A0CA-4FBB-B733-D06BBD042F79}" type="pres">
      <dgm:prSet presAssocID="{5AD6E5C6-772F-4039-AA3E-E8EA32609FDE}" presName="circ1" presStyleLbl="vennNode1" presStyleIdx="0" presStyleCnt="3"/>
      <dgm:spPr/>
      <dgm:t>
        <a:bodyPr/>
        <a:lstStyle/>
        <a:p>
          <a:endParaRPr lang="zh-TW" altLang="en-US"/>
        </a:p>
      </dgm:t>
    </dgm:pt>
    <dgm:pt modelId="{BF9F812B-3786-4185-8101-89E95ABDDA69}" type="pres">
      <dgm:prSet presAssocID="{5AD6E5C6-772F-4039-AA3E-E8EA32609FDE}" presName="circ1Tx" presStyleLbl="revTx" presStyleIdx="0" presStyleCnt="0">
        <dgm:presLayoutVars>
          <dgm:chMax val="0"/>
          <dgm:chPref val="0"/>
          <dgm:bulletEnabled val="1"/>
        </dgm:presLayoutVars>
      </dgm:prSet>
      <dgm:spPr/>
      <dgm:t>
        <a:bodyPr/>
        <a:lstStyle/>
        <a:p>
          <a:endParaRPr lang="zh-TW" altLang="en-US"/>
        </a:p>
      </dgm:t>
    </dgm:pt>
    <dgm:pt modelId="{654FD7B9-5DB5-48CA-8DD2-B22C8A11EC8D}" type="pres">
      <dgm:prSet presAssocID="{D156EF76-38FD-4B72-A342-0C1D7B74DCAF}" presName="circ2" presStyleLbl="vennNode1" presStyleIdx="1" presStyleCnt="3"/>
      <dgm:spPr/>
      <dgm:t>
        <a:bodyPr/>
        <a:lstStyle/>
        <a:p>
          <a:endParaRPr lang="zh-TW" altLang="en-US"/>
        </a:p>
      </dgm:t>
    </dgm:pt>
    <dgm:pt modelId="{86A5DAB0-6A0C-4AA6-B6A0-FD09BD30D3F5}" type="pres">
      <dgm:prSet presAssocID="{D156EF76-38FD-4B72-A342-0C1D7B74DCAF}" presName="circ2Tx" presStyleLbl="revTx" presStyleIdx="0" presStyleCnt="0">
        <dgm:presLayoutVars>
          <dgm:chMax val="0"/>
          <dgm:chPref val="0"/>
          <dgm:bulletEnabled val="1"/>
        </dgm:presLayoutVars>
      </dgm:prSet>
      <dgm:spPr/>
      <dgm:t>
        <a:bodyPr/>
        <a:lstStyle/>
        <a:p>
          <a:endParaRPr lang="zh-TW" altLang="en-US"/>
        </a:p>
      </dgm:t>
    </dgm:pt>
    <dgm:pt modelId="{8ED665D6-2E0F-479B-8E8A-C2E4863458F7}" type="pres">
      <dgm:prSet presAssocID="{7280AD83-8FAD-4756-901A-0579F1C7C28B}" presName="circ3" presStyleLbl="vennNode1" presStyleIdx="2" presStyleCnt="3"/>
      <dgm:spPr/>
      <dgm:t>
        <a:bodyPr/>
        <a:lstStyle/>
        <a:p>
          <a:endParaRPr lang="zh-TW" altLang="en-US"/>
        </a:p>
      </dgm:t>
    </dgm:pt>
    <dgm:pt modelId="{F0A085DC-5756-4A01-8BAF-106EC2C0589B}" type="pres">
      <dgm:prSet presAssocID="{7280AD83-8FAD-4756-901A-0579F1C7C28B}" presName="circ3Tx" presStyleLbl="revTx" presStyleIdx="0" presStyleCnt="0">
        <dgm:presLayoutVars>
          <dgm:chMax val="0"/>
          <dgm:chPref val="0"/>
          <dgm:bulletEnabled val="1"/>
        </dgm:presLayoutVars>
      </dgm:prSet>
      <dgm:spPr/>
      <dgm:t>
        <a:bodyPr/>
        <a:lstStyle/>
        <a:p>
          <a:endParaRPr lang="zh-TW" altLang="en-US"/>
        </a:p>
      </dgm:t>
    </dgm:pt>
  </dgm:ptLst>
  <dgm:cxnLst>
    <dgm:cxn modelId="{8BE59BD8-B01B-4E6D-8280-53374C0B4C48}" srcId="{3B2D2099-3892-4C5E-BEAC-27025481C135}" destId="{D156EF76-38FD-4B72-A342-0C1D7B74DCAF}" srcOrd="1" destOrd="0" parTransId="{5D4A089B-1E76-4774-9788-3DB627C962D4}" sibTransId="{64E29CFD-E187-49B6-A72B-59BED087E277}"/>
    <dgm:cxn modelId="{15DF7F97-2947-42FE-B5F2-831FDC0D0137}" type="presOf" srcId="{5AD6E5C6-772F-4039-AA3E-E8EA32609FDE}" destId="{E1D234B1-A0CA-4FBB-B733-D06BBD042F79}" srcOrd="0" destOrd="0" presId="urn:microsoft.com/office/officeart/2005/8/layout/venn1"/>
    <dgm:cxn modelId="{2A918AE0-2E70-4CB9-9FD3-B8033C3FB402}" type="presOf" srcId="{D156EF76-38FD-4B72-A342-0C1D7B74DCAF}" destId="{654FD7B9-5DB5-48CA-8DD2-B22C8A11EC8D}" srcOrd="0" destOrd="0" presId="urn:microsoft.com/office/officeart/2005/8/layout/venn1"/>
    <dgm:cxn modelId="{E7B65B4E-B072-4771-B4E7-5406F5A947DC}" srcId="{3B2D2099-3892-4C5E-BEAC-27025481C135}" destId="{7280AD83-8FAD-4756-901A-0579F1C7C28B}" srcOrd="2" destOrd="0" parTransId="{D0CE1B0A-38DE-4372-8574-2717C6F0ADA3}" sibTransId="{ABE0DD67-D1A0-46B4-BE20-71284F006E99}"/>
    <dgm:cxn modelId="{01AC34DF-F79D-43EB-904A-7244185DC0F0}" type="presOf" srcId="{5AD6E5C6-772F-4039-AA3E-E8EA32609FDE}" destId="{BF9F812B-3786-4185-8101-89E95ABDDA69}" srcOrd="1" destOrd="0" presId="urn:microsoft.com/office/officeart/2005/8/layout/venn1"/>
    <dgm:cxn modelId="{E4357546-D2F9-4F08-9434-4578B18475EB}" type="presOf" srcId="{7280AD83-8FAD-4756-901A-0579F1C7C28B}" destId="{8ED665D6-2E0F-479B-8E8A-C2E4863458F7}" srcOrd="0" destOrd="0" presId="urn:microsoft.com/office/officeart/2005/8/layout/venn1"/>
    <dgm:cxn modelId="{D1B389EA-FB20-4404-A1EB-4FBA7ED61EB4}" type="presOf" srcId="{7280AD83-8FAD-4756-901A-0579F1C7C28B}" destId="{F0A085DC-5756-4A01-8BAF-106EC2C0589B}" srcOrd="1" destOrd="0" presId="urn:microsoft.com/office/officeart/2005/8/layout/venn1"/>
    <dgm:cxn modelId="{7026E421-3E9F-44F8-B5D9-57B7D543A362}" srcId="{3B2D2099-3892-4C5E-BEAC-27025481C135}" destId="{5AD6E5C6-772F-4039-AA3E-E8EA32609FDE}" srcOrd="0" destOrd="0" parTransId="{50417676-ABBA-412C-BB1F-A868C58905E7}" sibTransId="{88EBA53A-689A-4EC5-BCB9-3B82FEC60BC3}"/>
    <dgm:cxn modelId="{45BA5B75-2C33-453B-B9FD-22A79754F924}" type="presOf" srcId="{3B2D2099-3892-4C5E-BEAC-27025481C135}" destId="{0F13A27C-D055-4CC6-86BF-34C11A54C999}" srcOrd="0" destOrd="0" presId="urn:microsoft.com/office/officeart/2005/8/layout/venn1"/>
    <dgm:cxn modelId="{38DA05E6-6D48-42A4-A420-7796184F6AE9}" type="presOf" srcId="{D156EF76-38FD-4B72-A342-0C1D7B74DCAF}" destId="{86A5DAB0-6A0C-4AA6-B6A0-FD09BD30D3F5}" srcOrd="1" destOrd="0" presId="urn:microsoft.com/office/officeart/2005/8/layout/venn1"/>
    <dgm:cxn modelId="{65C1E09D-EA4F-4522-B990-D0539CF20B22}" type="presParOf" srcId="{0F13A27C-D055-4CC6-86BF-34C11A54C999}" destId="{E1D234B1-A0CA-4FBB-B733-D06BBD042F79}" srcOrd="0" destOrd="0" presId="urn:microsoft.com/office/officeart/2005/8/layout/venn1"/>
    <dgm:cxn modelId="{E5990526-1402-4331-A952-0DF77063A52F}" type="presParOf" srcId="{0F13A27C-D055-4CC6-86BF-34C11A54C999}" destId="{BF9F812B-3786-4185-8101-89E95ABDDA69}" srcOrd="1" destOrd="0" presId="urn:microsoft.com/office/officeart/2005/8/layout/venn1"/>
    <dgm:cxn modelId="{1E7F231C-1D63-491A-AD88-E1C5B3006C22}" type="presParOf" srcId="{0F13A27C-D055-4CC6-86BF-34C11A54C999}" destId="{654FD7B9-5DB5-48CA-8DD2-B22C8A11EC8D}" srcOrd="2" destOrd="0" presId="urn:microsoft.com/office/officeart/2005/8/layout/venn1"/>
    <dgm:cxn modelId="{2793DC62-5765-45B0-93C0-DCE2E40C4E4A}" type="presParOf" srcId="{0F13A27C-D055-4CC6-86BF-34C11A54C999}" destId="{86A5DAB0-6A0C-4AA6-B6A0-FD09BD30D3F5}" srcOrd="3" destOrd="0" presId="urn:microsoft.com/office/officeart/2005/8/layout/venn1"/>
    <dgm:cxn modelId="{C7E20848-DB1E-4442-9824-D03FD0ACBB41}" type="presParOf" srcId="{0F13A27C-D055-4CC6-86BF-34C11A54C999}" destId="{8ED665D6-2E0F-479B-8E8A-C2E4863458F7}" srcOrd="4" destOrd="0" presId="urn:microsoft.com/office/officeart/2005/8/layout/venn1"/>
    <dgm:cxn modelId="{69BE6117-CB6E-4755-9225-ED9CC8AD8AC7}" type="presParOf" srcId="{0F13A27C-D055-4CC6-86BF-34C11A54C999}" destId="{F0A085DC-5756-4A01-8BAF-106EC2C0589B}"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D0BD3B-FC6F-4F49-A3D8-ACAFF3E2CAB4}" type="doc">
      <dgm:prSet loTypeId="urn:microsoft.com/office/officeart/2008/layout/VerticalCircleList" loCatId="list" qsTypeId="urn:microsoft.com/office/officeart/2005/8/quickstyle/3d1" qsCatId="3D" csTypeId="urn:microsoft.com/office/officeart/2005/8/colors/colorful1" csCatId="colorful"/>
      <dgm:spPr/>
      <dgm:t>
        <a:bodyPr/>
        <a:lstStyle/>
        <a:p>
          <a:endParaRPr lang="zh-TW" altLang="en-US"/>
        </a:p>
      </dgm:t>
    </dgm:pt>
    <dgm:pt modelId="{D5350281-1B29-4CAE-B1CE-14B47ECDD639}">
      <dgm:prSet/>
      <dgm:spPr/>
      <dgm:t>
        <a:bodyPr/>
        <a:lstStyle/>
        <a:p>
          <a:pPr rtl="0"/>
          <a:r>
            <a:rPr kumimoji="1" lang="zh-TW" dirty="0" smtClean="0">
              <a:latin typeface="Adobe 黑体 Std R" panose="020B0400000000000000" pitchFamily="34" charset="-128"/>
              <a:ea typeface="Adobe 黑体 Std R" panose="020B0400000000000000" pitchFamily="34" charset="-128"/>
            </a:rPr>
            <a:t>具特色的園區</a:t>
          </a:r>
          <a:r>
            <a:rPr kumimoji="1" lang="zh-TW" dirty="0" smtClean="0">
              <a:solidFill>
                <a:srgbClr val="C00000"/>
              </a:solidFill>
              <a:latin typeface="Adobe 黑体 Std R" panose="020B0400000000000000" pitchFamily="34" charset="-128"/>
              <a:ea typeface="Adobe 黑体 Std R" panose="020B0400000000000000" pitchFamily="34" charset="-128"/>
            </a:rPr>
            <a:t>造景</a:t>
          </a:r>
          <a:endParaRPr lang="zh-TW" dirty="0">
            <a:solidFill>
              <a:srgbClr val="C00000"/>
            </a:solidFill>
            <a:latin typeface="Adobe 黑体 Std R" panose="020B0400000000000000" pitchFamily="34" charset="-128"/>
            <a:ea typeface="Adobe 黑体 Std R" panose="020B0400000000000000" pitchFamily="34" charset="-128"/>
          </a:endParaRPr>
        </a:p>
      </dgm:t>
    </dgm:pt>
    <dgm:pt modelId="{BDD7D51A-427E-4744-8E64-571EB361A144}" type="parTrans" cxnId="{6392B027-545A-40EE-A193-980F2AC9CA73}">
      <dgm:prSet/>
      <dgm:spPr/>
      <dgm:t>
        <a:bodyPr/>
        <a:lstStyle/>
        <a:p>
          <a:endParaRPr lang="zh-TW" altLang="en-US"/>
        </a:p>
      </dgm:t>
    </dgm:pt>
    <dgm:pt modelId="{840539E4-EE38-4695-8093-600D8C68BBD1}" type="sibTrans" cxnId="{6392B027-545A-40EE-A193-980F2AC9CA73}">
      <dgm:prSet/>
      <dgm:spPr/>
      <dgm:t>
        <a:bodyPr/>
        <a:lstStyle/>
        <a:p>
          <a:endParaRPr lang="zh-TW" altLang="en-US"/>
        </a:p>
      </dgm:t>
    </dgm:pt>
    <dgm:pt modelId="{29F01448-D313-4893-AEFF-04E131C72B6D}">
      <dgm:prSet/>
      <dgm:spPr/>
      <dgm:t>
        <a:bodyPr/>
        <a:lstStyle/>
        <a:p>
          <a:pPr rtl="0"/>
          <a:r>
            <a:rPr kumimoji="1" lang="zh-TW" dirty="0" smtClean="0">
              <a:solidFill>
                <a:srgbClr val="C00000"/>
              </a:solidFill>
              <a:latin typeface="Adobe 黑体 Std R" panose="020B0400000000000000" pitchFamily="34" charset="-128"/>
              <a:ea typeface="Adobe 黑体 Std R" panose="020B0400000000000000" pitchFamily="34" charset="-128"/>
            </a:rPr>
            <a:t>服務</a:t>
          </a:r>
          <a:r>
            <a:rPr kumimoji="1" lang="zh-TW" dirty="0" smtClean="0">
              <a:latin typeface="Adobe 黑体 Std R" panose="020B0400000000000000" pitchFamily="34" charset="-128"/>
              <a:ea typeface="Adobe 黑体 Std R" panose="020B0400000000000000" pitchFamily="34" charset="-128"/>
            </a:rPr>
            <a:t>品質</a:t>
          </a:r>
          <a:endParaRPr lang="zh-TW" dirty="0">
            <a:latin typeface="Adobe 黑体 Std R" panose="020B0400000000000000" pitchFamily="34" charset="-128"/>
            <a:ea typeface="Adobe 黑体 Std R" panose="020B0400000000000000" pitchFamily="34" charset="-128"/>
          </a:endParaRPr>
        </a:p>
      </dgm:t>
    </dgm:pt>
    <dgm:pt modelId="{13827618-0466-4824-8D73-82D796447759}" type="parTrans" cxnId="{8FF1C241-352E-4B86-A56D-4F0C3EB70081}">
      <dgm:prSet/>
      <dgm:spPr/>
      <dgm:t>
        <a:bodyPr/>
        <a:lstStyle/>
        <a:p>
          <a:endParaRPr lang="zh-TW" altLang="en-US"/>
        </a:p>
      </dgm:t>
    </dgm:pt>
    <dgm:pt modelId="{4C607124-6273-4780-9BCE-22ED60E5868B}" type="sibTrans" cxnId="{8FF1C241-352E-4B86-A56D-4F0C3EB70081}">
      <dgm:prSet/>
      <dgm:spPr/>
      <dgm:t>
        <a:bodyPr/>
        <a:lstStyle/>
        <a:p>
          <a:endParaRPr lang="zh-TW" altLang="en-US"/>
        </a:p>
      </dgm:t>
    </dgm:pt>
    <dgm:pt modelId="{C37494C2-2732-476A-812E-AB5F9470CF84}">
      <dgm:prSet/>
      <dgm:spPr/>
      <dgm:t>
        <a:bodyPr/>
        <a:lstStyle/>
        <a:p>
          <a:pPr rtl="0"/>
          <a:r>
            <a:rPr kumimoji="1" lang="zh-TW" dirty="0" smtClean="0">
              <a:solidFill>
                <a:srgbClr val="C00000"/>
              </a:solidFill>
              <a:latin typeface="Adobe 黑体 Std R" panose="020B0400000000000000" pitchFamily="34" charset="-128"/>
              <a:ea typeface="Adobe 黑体 Std R" panose="020B0400000000000000" pitchFamily="34" charset="-128"/>
            </a:rPr>
            <a:t>餐廳</a:t>
          </a:r>
          <a:r>
            <a:rPr kumimoji="1" lang="zh-TW" dirty="0" smtClean="0">
              <a:latin typeface="Adobe 黑体 Std R" panose="020B0400000000000000" pitchFamily="34" charset="-128"/>
              <a:ea typeface="Adobe 黑体 Std R" panose="020B0400000000000000" pitchFamily="34" charset="-128"/>
            </a:rPr>
            <a:t>的裝潢設計</a:t>
          </a:r>
          <a:endParaRPr lang="zh-TW" dirty="0">
            <a:latin typeface="Adobe 黑体 Std R" panose="020B0400000000000000" pitchFamily="34" charset="-128"/>
            <a:ea typeface="Adobe 黑体 Std R" panose="020B0400000000000000" pitchFamily="34" charset="-128"/>
          </a:endParaRPr>
        </a:p>
      </dgm:t>
    </dgm:pt>
    <dgm:pt modelId="{AEBEB6B8-D012-46CC-A49F-15B8F30D8012}" type="parTrans" cxnId="{DD36FC48-B6E9-4FCC-A717-8C561705FCFD}">
      <dgm:prSet/>
      <dgm:spPr/>
      <dgm:t>
        <a:bodyPr/>
        <a:lstStyle/>
        <a:p>
          <a:endParaRPr lang="zh-TW" altLang="en-US"/>
        </a:p>
      </dgm:t>
    </dgm:pt>
    <dgm:pt modelId="{994C0248-BEE9-43EE-B464-2A07A5103B5E}" type="sibTrans" cxnId="{DD36FC48-B6E9-4FCC-A717-8C561705FCFD}">
      <dgm:prSet/>
      <dgm:spPr/>
      <dgm:t>
        <a:bodyPr/>
        <a:lstStyle/>
        <a:p>
          <a:endParaRPr lang="zh-TW" altLang="en-US"/>
        </a:p>
      </dgm:t>
    </dgm:pt>
    <dgm:pt modelId="{90D4385D-0D2E-48A6-9EC2-50427B247B9C}">
      <dgm:prSet/>
      <dgm:spPr/>
      <dgm:t>
        <a:bodyPr/>
        <a:lstStyle/>
        <a:p>
          <a:pPr rtl="0"/>
          <a:r>
            <a:rPr kumimoji="1" lang="zh-TW" dirty="0" smtClean="0">
              <a:latin typeface="Adobe 黑体 Std R" panose="020B0400000000000000" pitchFamily="34" charset="-128"/>
              <a:ea typeface="Adobe 黑体 Std R" panose="020B0400000000000000" pitchFamily="34" charset="-128"/>
            </a:rPr>
            <a:t>獨特的</a:t>
          </a:r>
          <a:r>
            <a:rPr kumimoji="1" lang="zh-TW" dirty="0" smtClean="0">
              <a:solidFill>
                <a:srgbClr val="C00000"/>
              </a:solidFill>
              <a:latin typeface="Adobe 黑体 Std R" panose="020B0400000000000000" pitchFamily="34" charset="-128"/>
              <a:ea typeface="Adobe 黑体 Std R" panose="020B0400000000000000" pitchFamily="34" charset="-128"/>
            </a:rPr>
            <a:t>餐點</a:t>
          </a:r>
          <a:endParaRPr lang="zh-TW" dirty="0">
            <a:solidFill>
              <a:srgbClr val="C00000"/>
            </a:solidFill>
            <a:latin typeface="Adobe 黑体 Std R" panose="020B0400000000000000" pitchFamily="34" charset="-128"/>
            <a:ea typeface="Adobe 黑体 Std R" panose="020B0400000000000000" pitchFamily="34" charset="-128"/>
          </a:endParaRPr>
        </a:p>
      </dgm:t>
    </dgm:pt>
    <dgm:pt modelId="{05B07620-5A98-4E5C-933D-3A3C603AB35F}" type="parTrans" cxnId="{17925240-4828-485F-8869-7287CC9EF215}">
      <dgm:prSet/>
      <dgm:spPr/>
      <dgm:t>
        <a:bodyPr/>
        <a:lstStyle/>
        <a:p>
          <a:endParaRPr lang="zh-TW" altLang="en-US"/>
        </a:p>
      </dgm:t>
    </dgm:pt>
    <dgm:pt modelId="{1D619FE0-6BD6-4988-967B-0566A4806BA8}" type="sibTrans" cxnId="{17925240-4828-485F-8869-7287CC9EF215}">
      <dgm:prSet/>
      <dgm:spPr/>
      <dgm:t>
        <a:bodyPr/>
        <a:lstStyle/>
        <a:p>
          <a:endParaRPr lang="zh-TW" altLang="en-US"/>
        </a:p>
      </dgm:t>
    </dgm:pt>
    <dgm:pt modelId="{3BB7E4E7-E18D-4781-8590-DFB696524220}">
      <dgm:prSet/>
      <dgm:spPr/>
      <dgm:t>
        <a:bodyPr/>
        <a:lstStyle/>
        <a:p>
          <a:pPr rtl="0"/>
          <a:r>
            <a:rPr kumimoji="1" lang="zh-TW" dirty="0" smtClean="0">
              <a:solidFill>
                <a:srgbClr val="C00000"/>
              </a:solidFill>
              <a:latin typeface="Adobe 黑体 Std R" panose="020B0400000000000000" pitchFamily="34" charset="-128"/>
              <a:ea typeface="Adobe 黑体 Std R" panose="020B0400000000000000" pitchFamily="34" charset="-128"/>
            </a:rPr>
            <a:t>活動</a:t>
          </a:r>
          <a:r>
            <a:rPr kumimoji="1" lang="zh-TW" dirty="0" smtClean="0">
              <a:latin typeface="Adobe 黑体 Std R" panose="020B0400000000000000" pitchFamily="34" charset="-128"/>
              <a:ea typeface="Adobe 黑体 Std R" panose="020B0400000000000000" pitchFamily="34" charset="-128"/>
            </a:rPr>
            <a:t>的設計與安排</a:t>
          </a:r>
          <a:endParaRPr lang="zh-TW" dirty="0">
            <a:latin typeface="Adobe 黑体 Std R" panose="020B0400000000000000" pitchFamily="34" charset="-128"/>
            <a:ea typeface="Adobe 黑体 Std R" panose="020B0400000000000000" pitchFamily="34" charset="-128"/>
          </a:endParaRPr>
        </a:p>
      </dgm:t>
    </dgm:pt>
    <dgm:pt modelId="{312A584E-064C-4344-AA7B-94B39D801396}" type="parTrans" cxnId="{57A349AA-4ED8-4C5D-99CA-09C47C98801D}">
      <dgm:prSet/>
      <dgm:spPr/>
      <dgm:t>
        <a:bodyPr/>
        <a:lstStyle/>
        <a:p>
          <a:endParaRPr lang="zh-TW" altLang="en-US"/>
        </a:p>
      </dgm:t>
    </dgm:pt>
    <dgm:pt modelId="{33CE36D5-078D-412C-BA96-38609E84C5DC}" type="sibTrans" cxnId="{57A349AA-4ED8-4C5D-99CA-09C47C98801D}">
      <dgm:prSet/>
      <dgm:spPr/>
      <dgm:t>
        <a:bodyPr/>
        <a:lstStyle/>
        <a:p>
          <a:endParaRPr lang="zh-TW" altLang="en-US"/>
        </a:p>
      </dgm:t>
    </dgm:pt>
    <dgm:pt modelId="{035DA9B2-36CC-4CCC-BEA7-BD6118C068F6}" type="pres">
      <dgm:prSet presAssocID="{EBD0BD3B-FC6F-4F49-A3D8-ACAFF3E2CAB4}" presName="Name0" presStyleCnt="0">
        <dgm:presLayoutVars>
          <dgm:dir/>
        </dgm:presLayoutVars>
      </dgm:prSet>
      <dgm:spPr/>
      <dgm:t>
        <a:bodyPr/>
        <a:lstStyle/>
        <a:p>
          <a:endParaRPr lang="zh-TW" altLang="en-US"/>
        </a:p>
      </dgm:t>
    </dgm:pt>
    <dgm:pt modelId="{5C7C4654-C75D-44A5-8A51-843F83419A3D}" type="pres">
      <dgm:prSet presAssocID="{D5350281-1B29-4CAE-B1CE-14B47ECDD639}" presName="noChildren" presStyleCnt="0"/>
      <dgm:spPr/>
    </dgm:pt>
    <dgm:pt modelId="{09BB7B20-525F-484E-B605-15C37020ABAA}" type="pres">
      <dgm:prSet presAssocID="{D5350281-1B29-4CAE-B1CE-14B47ECDD639}" presName="gap" presStyleCnt="0"/>
      <dgm:spPr/>
    </dgm:pt>
    <dgm:pt modelId="{A3B65CB1-A568-4B29-AFAA-154D60C3555C}" type="pres">
      <dgm:prSet presAssocID="{D5350281-1B29-4CAE-B1CE-14B47ECDD639}" presName="medCircle2" presStyleLbl="vennNode1" presStyleIdx="0" presStyleCnt="5"/>
      <dgm:spPr>
        <a:gradFill rotWithShape="0">
          <a:gsLst>
            <a:gs pos="0">
              <a:schemeClr val="accent6">
                <a:lumMod val="0"/>
                <a:lumOff val="100000"/>
              </a:schemeClr>
            </a:gs>
            <a:gs pos="35000">
              <a:schemeClr val="tx2">
                <a:lumMod val="40000"/>
                <a:lumOff val="60000"/>
              </a:schemeClr>
            </a:gs>
            <a:gs pos="100000">
              <a:schemeClr val="tx2">
                <a:lumMod val="60000"/>
                <a:lumOff val="40000"/>
              </a:schemeClr>
            </a:gs>
          </a:gsLst>
          <a:path path="circle">
            <a:fillToRect l="50000" t="50000" r="50000" b="50000"/>
          </a:path>
        </a:gradFill>
      </dgm:spPr>
      <dgm:t>
        <a:bodyPr/>
        <a:lstStyle/>
        <a:p>
          <a:endParaRPr lang="zh-TW" altLang="en-US"/>
        </a:p>
      </dgm:t>
    </dgm:pt>
    <dgm:pt modelId="{8E9AEF2A-2C27-43F9-B508-1D68F2377EAA}" type="pres">
      <dgm:prSet presAssocID="{D5350281-1B29-4CAE-B1CE-14B47ECDD639}" presName="txLvlOnly1" presStyleLbl="revTx" presStyleIdx="0" presStyleCnt="5"/>
      <dgm:spPr/>
      <dgm:t>
        <a:bodyPr/>
        <a:lstStyle/>
        <a:p>
          <a:endParaRPr lang="zh-TW" altLang="en-US"/>
        </a:p>
      </dgm:t>
    </dgm:pt>
    <dgm:pt modelId="{3FCA54FA-3A32-47EE-989B-5CE01B954339}" type="pres">
      <dgm:prSet presAssocID="{29F01448-D313-4893-AEFF-04E131C72B6D}" presName="noChildren" presStyleCnt="0"/>
      <dgm:spPr/>
    </dgm:pt>
    <dgm:pt modelId="{840E312C-189B-46E2-A260-6F16919623EF}" type="pres">
      <dgm:prSet presAssocID="{29F01448-D313-4893-AEFF-04E131C72B6D}" presName="gap" presStyleCnt="0"/>
      <dgm:spPr/>
    </dgm:pt>
    <dgm:pt modelId="{BE5A4107-2A54-4158-812A-4A46A4EFFE17}" type="pres">
      <dgm:prSet presAssocID="{29F01448-D313-4893-AEFF-04E131C72B6D}" presName="medCircle2" presStyleLbl="vennNode1" presStyleIdx="1" presStyleCnt="5"/>
      <dgm:spPr>
        <a:gradFill flip="none" rotWithShape="1">
          <a:gsLst>
            <a:gs pos="0">
              <a:schemeClr val="accent6">
                <a:lumMod val="0"/>
                <a:lumOff val="100000"/>
              </a:schemeClr>
            </a:gs>
            <a:gs pos="35000">
              <a:schemeClr val="accent4">
                <a:lumMod val="40000"/>
                <a:lumOff val="60000"/>
              </a:schemeClr>
            </a:gs>
            <a:gs pos="100000">
              <a:schemeClr val="accent4">
                <a:lumMod val="60000"/>
                <a:lumOff val="40000"/>
              </a:schemeClr>
            </a:gs>
          </a:gsLst>
          <a:path path="circle">
            <a:fillToRect l="50000" t="50000" r="50000" b="50000"/>
          </a:path>
          <a:tileRect/>
        </a:gradFill>
      </dgm:spPr>
      <dgm:t>
        <a:bodyPr/>
        <a:lstStyle/>
        <a:p>
          <a:endParaRPr lang="zh-TW" altLang="en-US"/>
        </a:p>
      </dgm:t>
    </dgm:pt>
    <dgm:pt modelId="{BCE996CF-EB95-4B3D-A281-176BD87158CE}" type="pres">
      <dgm:prSet presAssocID="{29F01448-D313-4893-AEFF-04E131C72B6D}" presName="txLvlOnly1" presStyleLbl="revTx" presStyleIdx="1" presStyleCnt="5"/>
      <dgm:spPr/>
      <dgm:t>
        <a:bodyPr/>
        <a:lstStyle/>
        <a:p>
          <a:endParaRPr lang="zh-TW" altLang="en-US"/>
        </a:p>
      </dgm:t>
    </dgm:pt>
    <dgm:pt modelId="{E7FF7502-6A84-4553-902B-8575B296F86C}" type="pres">
      <dgm:prSet presAssocID="{C37494C2-2732-476A-812E-AB5F9470CF84}" presName="noChildren" presStyleCnt="0"/>
      <dgm:spPr/>
    </dgm:pt>
    <dgm:pt modelId="{300F3BC9-682C-41A2-943D-F4A062D29466}" type="pres">
      <dgm:prSet presAssocID="{C37494C2-2732-476A-812E-AB5F9470CF84}" presName="gap" presStyleCnt="0"/>
      <dgm:spPr/>
    </dgm:pt>
    <dgm:pt modelId="{EFC764C1-1F63-4D76-BAFB-64329A263591}" type="pres">
      <dgm:prSet presAssocID="{C37494C2-2732-476A-812E-AB5F9470CF84}" presName="medCircle2" presStyleLbl="vennNode1" presStyleIdx="2" presStyleCnt="5"/>
      <dgm:spPr>
        <a:gradFill flip="none" rotWithShape="1">
          <a:gsLst>
            <a:gs pos="0">
              <a:schemeClr val="accent6">
                <a:lumMod val="0"/>
                <a:lumOff val="100000"/>
              </a:schemeClr>
            </a:gs>
            <a:gs pos="35000">
              <a:schemeClr val="accent1">
                <a:lumMod val="90000"/>
              </a:schemeClr>
            </a:gs>
            <a:gs pos="100000">
              <a:schemeClr val="accent2">
                <a:lumMod val="50000"/>
              </a:schemeClr>
            </a:gs>
          </a:gsLst>
          <a:path path="circle">
            <a:fillToRect l="50000" t="50000" r="50000" b="50000"/>
          </a:path>
          <a:tileRect/>
        </a:gradFill>
      </dgm:spPr>
      <dgm:t>
        <a:bodyPr/>
        <a:lstStyle/>
        <a:p>
          <a:endParaRPr lang="zh-TW" altLang="en-US"/>
        </a:p>
      </dgm:t>
    </dgm:pt>
    <dgm:pt modelId="{0C316F63-74ED-4D93-B890-CCAF0945C927}" type="pres">
      <dgm:prSet presAssocID="{C37494C2-2732-476A-812E-AB5F9470CF84}" presName="txLvlOnly1" presStyleLbl="revTx" presStyleIdx="2" presStyleCnt="5"/>
      <dgm:spPr/>
      <dgm:t>
        <a:bodyPr/>
        <a:lstStyle/>
        <a:p>
          <a:endParaRPr lang="zh-TW" altLang="en-US"/>
        </a:p>
      </dgm:t>
    </dgm:pt>
    <dgm:pt modelId="{6822B091-32EB-435A-80AD-ED10F1BF347E}" type="pres">
      <dgm:prSet presAssocID="{90D4385D-0D2E-48A6-9EC2-50427B247B9C}" presName="noChildren" presStyleCnt="0"/>
      <dgm:spPr/>
    </dgm:pt>
    <dgm:pt modelId="{9571B978-751B-44D8-89C4-87E909B0CD87}" type="pres">
      <dgm:prSet presAssocID="{90D4385D-0D2E-48A6-9EC2-50427B247B9C}" presName="gap" presStyleCnt="0"/>
      <dgm:spPr/>
    </dgm:pt>
    <dgm:pt modelId="{C6CE4757-4DE4-49EF-9ED2-4F79F53A14B6}" type="pres">
      <dgm:prSet presAssocID="{90D4385D-0D2E-48A6-9EC2-50427B247B9C}" presName="medCircle2" presStyleLbl="vennNode1" presStyleIdx="3" presStyleCnt="5"/>
      <dgm:spPr>
        <a:gradFill flip="none" rotWithShape="1">
          <a:gsLst>
            <a:gs pos="0">
              <a:schemeClr val="accent5">
                <a:lumMod val="0"/>
                <a:lumOff val="100000"/>
              </a:schemeClr>
            </a:gs>
            <a:gs pos="35000">
              <a:schemeClr val="tx2">
                <a:lumMod val="40000"/>
                <a:lumOff val="60000"/>
              </a:schemeClr>
            </a:gs>
            <a:gs pos="100000">
              <a:schemeClr val="bg2">
                <a:lumMod val="50000"/>
              </a:schemeClr>
            </a:gs>
          </a:gsLst>
          <a:path path="circle">
            <a:fillToRect l="50000" t="50000" r="50000" b="50000"/>
          </a:path>
          <a:tileRect/>
        </a:gradFill>
      </dgm:spPr>
      <dgm:t>
        <a:bodyPr/>
        <a:lstStyle/>
        <a:p>
          <a:endParaRPr lang="zh-TW" altLang="en-US"/>
        </a:p>
      </dgm:t>
    </dgm:pt>
    <dgm:pt modelId="{D87CF3B5-91C3-4BAF-9CC6-3B19B10ABD2A}" type="pres">
      <dgm:prSet presAssocID="{90D4385D-0D2E-48A6-9EC2-50427B247B9C}" presName="txLvlOnly1" presStyleLbl="revTx" presStyleIdx="3" presStyleCnt="5"/>
      <dgm:spPr/>
      <dgm:t>
        <a:bodyPr/>
        <a:lstStyle/>
        <a:p>
          <a:endParaRPr lang="zh-TW" altLang="en-US"/>
        </a:p>
      </dgm:t>
    </dgm:pt>
    <dgm:pt modelId="{1A46E09E-8B11-4642-91BE-2D06FF9068DD}" type="pres">
      <dgm:prSet presAssocID="{3BB7E4E7-E18D-4781-8590-DFB696524220}" presName="noChildren" presStyleCnt="0"/>
      <dgm:spPr/>
    </dgm:pt>
    <dgm:pt modelId="{44246704-2831-4698-A07E-217439C99388}" type="pres">
      <dgm:prSet presAssocID="{3BB7E4E7-E18D-4781-8590-DFB696524220}" presName="gap" presStyleCnt="0"/>
      <dgm:spPr/>
    </dgm:pt>
    <dgm:pt modelId="{82846F21-42E9-49DE-B8B8-2553B6503206}" type="pres">
      <dgm:prSet presAssocID="{3BB7E4E7-E18D-4781-8590-DFB696524220}" presName="medCircle2" presStyleLbl="vennNode1" presStyleIdx="4" presStyleCnt="5"/>
      <dgm:spPr>
        <a:gradFill flip="none" rotWithShape="1">
          <a:gsLst>
            <a:gs pos="0">
              <a:schemeClr val="accent5">
                <a:lumMod val="0"/>
                <a:lumOff val="100000"/>
              </a:schemeClr>
            </a:gs>
            <a:gs pos="65000">
              <a:schemeClr val="accent6">
                <a:lumMod val="75000"/>
              </a:schemeClr>
            </a:gs>
            <a:gs pos="100000">
              <a:schemeClr val="accent6">
                <a:lumMod val="50000"/>
              </a:schemeClr>
            </a:gs>
          </a:gsLst>
          <a:path path="circle">
            <a:fillToRect l="50000" t="50000" r="50000" b="50000"/>
          </a:path>
          <a:tileRect/>
        </a:gradFill>
      </dgm:spPr>
      <dgm:t>
        <a:bodyPr/>
        <a:lstStyle/>
        <a:p>
          <a:endParaRPr lang="zh-TW" altLang="en-US"/>
        </a:p>
      </dgm:t>
    </dgm:pt>
    <dgm:pt modelId="{92EBD0AF-C68A-43AC-AE6B-5BB29C70A0A1}" type="pres">
      <dgm:prSet presAssocID="{3BB7E4E7-E18D-4781-8590-DFB696524220}" presName="txLvlOnly1" presStyleLbl="revTx" presStyleIdx="4" presStyleCnt="5"/>
      <dgm:spPr/>
      <dgm:t>
        <a:bodyPr/>
        <a:lstStyle/>
        <a:p>
          <a:endParaRPr lang="zh-TW" altLang="en-US"/>
        </a:p>
      </dgm:t>
    </dgm:pt>
  </dgm:ptLst>
  <dgm:cxnLst>
    <dgm:cxn modelId="{D92D60A8-75C1-46CB-842C-3390233FC547}" type="presOf" srcId="{3BB7E4E7-E18D-4781-8590-DFB696524220}" destId="{92EBD0AF-C68A-43AC-AE6B-5BB29C70A0A1}" srcOrd="0" destOrd="0" presId="urn:microsoft.com/office/officeart/2008/layout/VerticalCircleList"/>
    <dgm:cxn modelId="{8FF1C241-352E-4B86-A56D-4F0C3EB70081}" srcId="{EBD0BD3B-FC6F-4F49-A3D8-ACAFF3E2CAB4}" destId="{29F01448-D313-4893-AEFF-04E131C72B6D}" srcOrd="1" destOrd="0" parTransId="{13827618-0466-4824-8D73-82D796447759}" sibTransId="{4C607124-6273-4780-9BCE-22ED60E5868B}"/>
    <dgm:cxn modelId="{DD471374-B51C-4061-A9EF-1370FAC0F3D3}" type="presOf" srcId="{29F01448-D313-4893-AEFF-04E131C72B6D}" destId="{BCE996CF-EB95-4B3D-A281-176BD87158CE}" srcOrd="0" destOrd="0" presId="urn:microsoft.com/office/officeart/2008/layout/VerticalCircleList"/>
    <dgm:cxn modelId="{A87F1FB7-591E-4D0C-89EF-47D0390B7F58}" type="presOf" srcId="{90D4385D-0D2E-48A6-9EC2-50427B247B9C}" destId="{D87CF3B5-91C3-4BAF-9CC6-3B19B10ABD2A}" srcOrd="0" destOrd="0" presId="urn:microsoft.com/office/officeart/2008/layout/VerticalCircleList"/>
    <dgm:cxn modelId="{0F03310B-3F3E-468B-86BB-AF0CA9999E76}" type="presOf" srcId="{EBD0BD3B-FC6F-4F49-A3D8-ACAFF3E2CAB4}" destId="{035DA9B2-36CC-4CCC-BEA7-BD6118C068F6}" srcOrd="0" destOrd="0" presId="urn:microsoft.com/office/officeart/2008/layout/VerticalCircleList"/>
    <dgm:cxn modelId="{57A349AA-4ED8-4C5D-99CA-09C47C98801D}" srcId="{EBD0BD3B-FC6F-4F49-A3D8-ACAFF3E2CAB4}" destId="{3BB7E4E7-E18D-4781-8590-DFB696524220}" srcOrd="4" destOrd="0" parTransId="{312A584E-064C-4344-AA7B-94B39D801396}" sibTransId="{33CE36D5-078D-412C-BA96-38609E84C5DC}"/>
    <dgm:cxn modelId="{318C5C7F-F957-47B4-A5CF-040773BDC970}" type="presOf" srcId="{C37494C2-2732-476A-812E-AB5F9470CF84}" destId="{0C316F63-74ED-4D93-B890-CCAF0945C927}" srcOrd="0" destOrd="0" presId="urn:microsoft.com/office/officeart/2008/layout/VerticalCircleList"/>
    <dgm:cxn modelId="{DD36FC48-B6E9-4FCC-A717-8C561705FCFD}" srcId="{EBD0BD3B-FC6F-4F49-A3D8-ACAFF3E2CAB4}" destId="{C37494C2-2732-476A-812E-AB5F9470CF84}" srcOrd="2" destOrd="0" parTransId="{AEBEB6B8-D012-46CC-A49F-15B8F30D8012}" sibTransId="{994C0248-BEE9-43EE-B464-2A07A5103B5E}"/>
    <dgm:cxn modelId="{1288DACB-0031-47AB-A2DE-47AEF6D1EB23}" type="presOf" srcId="{D5350281-1B29-4CAE-B1CE-14B47ECDD639}" destId="{8E9AEF2A-2C27-43F9-B508-1D68F2377EAA}" srcOrd="0" destOrd="0" presId="urn:microsoft.com/office/officeart/2008/layout/VerticalCircleList"/>
    <dgm:cxn modelId="{6392B027-545A-40EE-A193-980F2AC9CA73}" srcId="{EBD0BD3B-FC6F-4F49-A3D8-ACAFF3E2CAB4}" destId="{D5350281-1B29-4CAE-B1CE-14B47ECDD639}" srcOrd="0" destOrd="0" parTransId="{BDD7D51A-427E-4744-8E64-571EB361A144}" sibTransId="{840539E4-EE38-4695-8093-600D8C68BBD1}"/>
    <dgm:cxn modelId="{17925240-4828-485F-8869-7287CC9EF215}" srcId="{EBD0BD3B-FC6F-4F49-A3D8-ACAFF3E2CAB4}" destId="{90D4385D-0D2E-48A6-9EC2-50427B247B9C}" srcOrd="3" destOrd="0" parTransId="{05B07620-5A98-4E5C-933D-3A3C603AB35F}" sibTransId="{1D619FE0-6BD6-4988-967B-0566A4806BA8}"/>
    <dgm:cxn modelId="{BE119326-596E-4606-80C2-7C68CE491FC3}" type="presParOf" srcId="{035DA9B2-36CC-4CCC-BEA7-BD6118C068F6}" destId="{5C7C4654-C75D-44A5-8A51-843F83419A3D}" srcOrd="0" destOrd="0" presId="urn:microsoft.com/office/officeart/2008/layout/VerticalCircleList"/>
    <dgm:cxn modelId="{95C23643-1998-4B5C-A763-4E83AB9AA807}" type="presParOf" srcId="{5C7C4654-C75D-44A5-8A51-843F83419A3D}" destId="{09BB7B20-525F-484E-B605-15C37020ABAA}" srcOrd="0" destOrd="0" presId="urn:microsoft.com/office/officeart/2008/layout/VerticalCircleList"/>
    <dgm:cxn modelId="{80509350-A2B5-470E-9AEB-09EDD6E45446}" type="presParOf" srcId="{5C7C4654-C75D-44A5-8A51-843F83419A3D}" destId="{A3B65CB1-A568-4B29-AFAA-154D60C3555C}" srcOrd="1" destOrd="0" presId="urn:microsoft.com/office/officeart/2008/layout/VerticalCircleList"/>
    <dgm:cxn modelId="{65B44D73-6365-4FE9-B3C3-86CEE655BCEF}" type="presParOf" srcId="{5C7C4654-C75D-44A5-8A51-843F83419A3D}" destId="{8E9AEF2A-2C27-43F9-B508-1D68F2377EAA}" srcOrd="2" destOrd="0" presId="urn:microsoft.com/office/officeart/2008/layout/VerticalCircleList"/>
    <dgm:cxn modelId="{0506EF60-5550-4258-A56B-BC6CD7B4AB65}" type="presParOf" srcId="{035DA9B2-36CC-4CCC-BEA7-BD6118C068F6}" destId="{3FCA54FA-3A32-47EE-989B-5CE01B954339}" srcOrd="1" destOrd="0" presId="urn:microsoft.com/office/officeart/2008/layout/VerticalCircleList"/>
    <dgm:cxn modelId="{1317FC37-8B25-461A-91E4-00FFDD07861A}" type="presParOf" srcId="{3FCA54FA-3A32-47EE-989B-5CE01B954339}" destId="{840E312C-189B-46E2-A260-6F16919623EF}" srcOrd="0" destOrd="0" presId="urn:microsoft.com/office/officeart/2008/layout/VerticalCircleList"/>
    <dgm:cxn modelId="{516CEFC7-D18C-4ABF-91C6-9DB9F4E29EBF}" type="presParOf" srcId="{3FCA54FA-3A32-47EE-989B-5CE01B954339}" destId="{BE5A4107-2A54-4158-812A-4A46A4EFFE17}" srcOrd="1" destOrd="0" presId="urn:microsoft.com/office/officeart/2008/layout/VerticalCircleList"/>
    <dgm:cxn modelId="{E22AB45F-1D0C-4766-959F-530FCA6B2317}" type="presParOf" srcId="{3FCA54FA-3A32-47EE-989B-5CE01B954339}" destId="{BCE996CF-EB95-4B3D-A281-176BD87158CE}" srcOrd="2" destOrd="0" presId="urn:microsoft.com/office/officeart/2008/layout/VerticalCircleList"/>
    <dgm:cxn modelId="{608E0EFC-B575-40E6-8142-08C7D1905906}" type="presParOf" srcId="{035DA9B2-36CC-4CCC-BEA7-BD6118C068F6}" destId="{E7FF7502-6A84-4553-902B-8575B296F86C}" srcOrd="2" destOrd="0" presId="urn:microsoft.com/office/officeart/2008/layout/VerticalCircleList"/>
    <dgm:cxn modelId="{45C0287A-3232-4FB3-A38E-18FD067AA5D7}" type="presParOf" srcId="{E7FF7502-6A84-4553-902B-8575B296F86C}" destId="{300F3BC9-682C-41A2-943D-F4A062D29466}" srcOrd="0" destOrd="0" presId="urn:microsoft.com/office/officeart/2008/layout/VerticalCircleList"/>
    <dgm:cxn modelId="{7DB568BC-E30F-43A5-ADB9-52208FBAAFAE}" type="presParOf" srcId="{E7FF7502-6A84-4553-902B-8575B296F86C}" destId="{EFC764C1-1F63-4D76-BAFB-64329A263591}" srcOrd="1" destOrd="0" presId="urn:microsoft.com/office/officeart/2008/layout/VerticalCircleList"/>
    <dgm:cxn modelId="{FE486A9D-7318-4CA8-84A6-C5B2AE61E1A8}" type="presParOf" srcId="{E7FF7502-6A84-4553-902B-8575B296F86C}" destId="{0C316F63-74ED-4D93-B890-CCAF0945C927}" srcOrd="2" destOrd="0" presId="urn:microsoft.com/office/officeart/2008/layout/VerticalCircleList"/>
    <dgm:cxn modelId="{AC863355-8724-4EF9-A02A-C762B0E5CD85}" type="presParOf" srcId="{035DA9B2-36CC-4CCC-BEA7-BD6118C068F6}" destId="{6822B091-32EB-435A-80AD-ED10F1BF347E}" srcOrd="3" destOrd="0" presId="urn:microsoft.com/office/officeart/2008/layout/VerticalCircleList"/>
    <dgm:cxn modelId="{FDF1F436-3AA7-4D5E-994C-FE902D71D666}" type="presParOf" srcId="{6822B091-32EB-435A-80AD-ED10F1BF347E}" destId="{9571B978-751B-44D8-89C4-87E909B0CD87}" srcOrd="0" destOrd="0" presId="urn:microsoft.com/office/officeart/2008/layout/VerticalCircleList"/>
    <dgm:cxn modelId="{EE9BB22B-E7B3-4588-B751-06FCB149651E}" type="presParOf" srcId="{6822B091-32EB-435A-80AD-ED10F1BF347E}" destId="{C6CE4757-4DE4-49EF-9ED2-4F79F53A14B6}" srcOrd="1" destOrd="0" presId="urn:microsoft.com/office/officeart/2008/layout/VerticalCircleList"/>
    <dgm:cxn modelId="{4467CD39-7D7D-420D-9B4C-926198F3A16E}" type="presParOf" srcId="{6822B091-32EB-435A-80AD-ED10F1BF347E}" destId="{D87CF3B5-91C3-4BAF-9CC6-3B19B10ABD2A}" srcOrd="2" destOrd="0" presId="urn:microsoft.com/office/officeart/2008/layout/VerticalCircleList"/>
    <dgm:cxn modelId="{50F9A9E7-AA06-443B-8062-13E33FFD91B6}" type="presParOf" srcId="{035DA9B2-36CC-4CCC-BEA7-BD6118C068F6}" destId="{1A46E09E-8B11-4642-91BE-2D06FF9068DD}" srcOrd="4" destOrd="0" presId="urn:microsoft.com/office/officeart/2008/layout/VerticalCircleList"/>
    <dgm:cxn modelId="{4CC5B0BA-7925-438F-BF61-2B042474B264}" type="presParOf" srcId="{1A46E09E-8B11-4642-91BE-2D06FF9068DD}" destId="{44246704-2831-4698-A07E-217439C99388}" srcOrd="0" destOrd="0" presId="urn:microsoft.com/office/officeart/2008/layout/VerticalCircleList"/>
    <dgm:cxn modelId="{0A6F60B8-FF21-4A97-A34F-074A7AFCC580}" type="presParOf" srcId="{1A46E09E-8B11-4642-91BE-2D06FF9068DD}" destId="{82846F21-42E9-49DE-B8B8-2553B6503206}" srcOrd="1" destOrd="0" presId="urn:microsoft.com/office/officeart/2008/layout/VerticalCircleList"/>
    <dgm:cxn modelId="{C433FC00-C880-485A-9B5E-F6BA5C193C53}" type="presParOf" srcId="{1A46E09E-8B11-4642-91BE-2D06FF9068DD}" destId="{92EBD0AF-C68A-43AC-AE6B-5BB29C70A0A1}" srcOrd="2" destOrd="0" presId="urn:microsoft.com/office/officeart/2008/layout/VerticalCircleList"/>
  </dgm:cxnLst>
  <dgm:bg>
    <a:gradFill flip="none" rotWithShape="1">
      <a:gsLst>
        <a:gs pos="0">
          <a:schemeClr val="accent5">
            <a:lumMod val="60000"/>
            <a:lumOff val="40000"/>
          </a:schemeClr>
        </a:gs>
        <a:gs pos="50000">
          <a:schemeClr val="accent5">
            <a:lumMod val="40000"/>
            <a:lumOff val="60000"/>
          </a:schemeClr>
        </a:gs>
        <a:gs pos="100000">
          <a:schemeClr val="accent1">
            <a:shade val="100000"/>
            <a:satMod val="115000"/>
          </a:schemeClr>
        </a:gs>
      </a:gsLst>
      <a:lin ang="16200000" scaled="1"/>
      <a:tileRect/>
    </a:gra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4696AB-4874-4F9C-A73A-01C8FA922EBE}" type="doc">
      <dgm:prSet loTypeId="urn:microsoft.com/office/officeart/2005/8/layout/gear1" loCatId="relationship" qsTypeId="urn:microsoft.com/office/officeart/2005/8/quickstyle/3d2" qsCatId="3D" csTypeId="urn:microsoft.com/office/officeart/2005/8/colors/colorful3" csCatId="colorful" phldr="1"/>
      <dgm:spPr/>
      <dgm:t>
        <a:bodyPr/>
        <a:lstStyle/>
        <a:p>
          <a:endParaRPr lang="zh-TW" altLang="en-US"/>
        </a:p>
      </dgm:t>
    </dgm:pt>
    <dgm:pt modelId="{3103DF1A-3AAF-434D-A2F8-19D215EDC97F}">
      <dgm:prSet custT="1"/>
      <dgm:spPr>
        <a:pattFill prst="pct90">
          <a:fgClr>
            <a:schemeClr val="accent6">
              <a:lumMod val="75000"/>
            </a:schemeClr>
          </a:fgClr>
          <a:bgClr>
            <a:schemeClr val="bg1"/>
          </a:bgClr>
        </a:pattFill>
      </dgm:spPr>
      <dgm:t>
        <a:bodyPr/>
        <a:lstStyle/>
        <a:p>
          <a:pPr rtl="0">
            <a:lnSpc>
              <a:spcPct val="100000"/>
            </a:lnSpc>
            <a:spcAft>
              <a:spcPts val="0"/>
            </a:spcAft>
          </a:pPr>
          <a:r>
            <a:rPr kumimoji="1" lang="zh-TW" sz="2400" dirty="0" smtClean="0">
              <a:latin typeface="Adobe 黑体 Std R" panose="020B0400000000000000" pitchFamily="34" charset="-128"/>
              <a:ea typeface="Adobe 黑体 Std R" panose="020B0400000000000000" pitchFamily="34" charset="-128"/>
            </a:rPr>
            <a:t>親朋好友</a:t>
          </a:r>
          <a:endParaRPr kumimoji="1" lang="en-US" altLang="zh-TW" sz="2400" dirty="0" smtClean="0">
            <a:latin typeface="Adobe 黑体 Std R" panose="020B0400000000000000" pitchFamily="34" charset="-128"/>
            <a:ea typeface="Adobe 黑体 Std R" panose="020B0400000000000000" pitchFamily="34" charset="-128"/>
          </a:endParaRPr>
        </a:p>
        <a:p>
          <a:pPr rtl="0">
            <a:lnSpc>
              <a:spcPct val="100000"/>
            </a:lnSpc>
            <a:spcAft>
              <a:spcPts val="0"/>
            </a:spcAft>
          </a:pPr>
          <a:r>
            <a:rPr kumimoji="1" lang="zh-TW" sz="2400" dirty="0" smtClean="0">
              <a:latin typeface="Adobe 黑体 Std R" panose="020B0400000000000000" pitchFamily="34" charset="-128"/>
              <a:ea typeface="Adobe 黑体 Std R" panose="020B0400000000000000" pitchFamily="34" charset="-128"/>
            </a:rPr>
            <a:t>介紹</a:t>
          </a:r>
          <a:endParaRPr lang="zh-TW" sz="2400" dirty="0">
            <a:latin typeface="Adobe 黑体 Std R" panose="020B0400000000000000" pitchFamily="34" charset="-128"/>
            <a:ea typeface="Adobe 黑体 Std R" panose="020B0400000000000000" pitchFamily="34" charset="-128"/>
          </a:endParaRPr>
        </a:p>
      </dgm:t>
    </dgm:pt>
    <dgm:pt modelId="{4A70CD83-0965-4F66-ADFF-F63643697707}" type="parTrans" cxnId="{D624F1E5-01EE-4B5D-8BEB-951EE66520E2}">
      <dgm:prSet/>
      <dgm:spPr/>
      <dgm:t>
        <a:bodyPr/>
        <a:lstStyle/>
        <a:p>
          <a:endParaRPr lang="zh-TW" altLang="en-US"/>
        </a:p>
      </dgm:t>
    </dgm:pt>
    <dgm:pt modelId="{7B5DFE31-41FF-4852-8BE0-5FB9C42413F5}" type="sibTrans" cxnId="{D624F1E5-01EE-4B5D-8BEB-951EE66520E2}">
      <dgm:prSet/>
      <dgm:spPr/>
      <dgm:t>
        <a:bodyPr/>
        <a:lstStyle/>
        <a:p>
          <a:endParaRPr lang="zh-TW" altLang="en-US"/>
        </a:p>
      </dgm:t>
    </dgm:pt>
    <dgm:pt modelId="{E57DCA2F-4B99-4598-B552-5BA19EF0018B}">
      <dgm:prSet custT="1"/>
      <dgm:spPr/>
      <dgm:t>
        <a:bodyPr/>
        <a:lstStyle/>
        <a:p>
          <a:pPr rtl="0"/>
          <a:r>
            <a:rPr kumimoji="1" lang="zh-TW" altLang="en-US" sz="2800" dirty="0" smtClean="0">
              <a:latin typeface="Adobe 黑体 Std R" panose="020B0400000000000000" pitchFamily="34" charset="-128"/>
              <a:ea typeface="Adobe 黑体 Std R" panose="020B0400000000000000" pitchFamily="34" charset="-128"/>
            </a:rPr>
            <a:t>網路</a:t>
          </a:r>
          <a:r>
            <a:rPr kumimoji="1" lang="zh-TW" altLang="en-US" sz="3100" dirty="0" smtClean="0">
              <a:latin typeface="Adobe 黑体 Std R" panose="020B0400000000000000" pitchFamily="34" charset="-128"/>
              <a:ea typeface="Adobe 黑体 Std R" panose="020B0400000000000000" pitchFamily="34" charset="-128"/>
            </a:rPr>
            <a:t> </a:t>
          </a:r>
          <a:endParaRPr lang="zh-TW" altLang="en-US" sz="3100" dirty="0">
            <a:latin typeface="Adobe 黑体 Std R" panose="020B0400000000000000" pitchFamily="34" charset="-128"/>
            <a:ea typeface="Adobe 黑体 Std R" panose="020B0400000000000000" pitchFamily="34" charset="-128"/>
          </a:endParaRPr>
        </a:p>
      </dgm:t>
    </dgm:pt>
    <dgm:pt modelId="{D193604F-114B-415B-BC3B-5437520FF33A}" type="parTrans" cxnId="{E243AC4F-52ED-49F1-9E93-45574FFF33B8}">
      <dgm:prSet/>
      <dgm:spPr/>
      <dgm:t>
        <a:bodyPr/>
        <a:lstStyle/>
        <a:p>
          <a:endParaRPr lang="zh-TW" altLang="en-US"/>
        </a:p>
      </dgm:t>
    </dgm:pt>
    <dgm:pt modelId="{7EA67683-8C46-4072-A433-32DC3066F7D0}" type="sibTrans" cxnId="{E243AC4F-52ED-49F1-9E93-45574FFF33B8}">
      <dgm:prSet/>
      <dgm:spPr/>
      <dgm:t>
        <a:bodyPr/>
        <a:lstStyle/>
        <a:p>
          <a:endParaRPr lang="zh-TW" altLang="en-US"/>
        </a:p>
      </dgm:t>
    </dgm:pt>
    <dgm:pt modelId="{E948F6A8-79FA-4303-B7ED-3259268CFD0C}">
      <dgm:prSet custT="1"/>
      <dgm:spPr/>
      <dgm:t>
        <a:bodyPr/>
        <a:lstStyle/>
        <a:p>
          <a:pPr rtl="0">
            <a:spcAft>
              <a:spcPts val="0"/>
            </a:spcAft>
          </a:pPr>
          <a:r>
            <a:rPr kumimoji="1" lang="zh-TW" sz="1800" dirty="0" smtClean="0">
              <a:latin typeface="Adobe 黑体 Std R" panose="020B0400000000000000" pitchFamily="34" charset="-128"/>
              <a:ea typeface="Adobe 黑体 Std R" panose="020B0400000000000000" pitchFamily="34" charset="-128"/>
            </a:rPr>
            <a:t>大眾</a:t>
          </a:r>
          <a:endParaRPr kumimoji="1" lang="en-US" altLang="zh-TW" sz="1800" dirty="0" smtClean="0">
            <a:latin typeface="Adobe 黑体 Std R" panose="020B0400000000000000" pitchFamily="34" charset="-128"/>
            <a:ea typeface="Adobe 黑体 Std R" panose="020B0400000000000000" pitchFamily="34" charset="-128"/>
          </a:endParaRPr>
        </a:p>
        <a:p>
          <a:pPr rtl="0">
            <a:spcAft>
              <a:spcPts val="0"/>
            </a:spcAft>
          </a:pPr>
          <a:r>
            <a:rPr kumimoji="1" lang="zh-TW" sz="1800" dirty="0" smtClean="0">
              <a:latin typeface="Adobe 黑体 Std R" panose="020B0400000000000000" pitchFamily="34" charset="-128"/>
              <a:ea typeface="Adobe 黑体 Std R" panose="020B0400000000000000" pitchFamily="34" charset="-128"/>
            </a:rPr>
            <a:t>媒體報導</a:t>
          </a:r>
          <a:endParaRPr kumimoji="1" lang="zh-TW" sz="1800" dirty="0">
            <a:latin typeface="Adobe 黑体 Std R" panose="020B0400000000000000" pitchFamily="34" charset="-128"/>
            <a:ea typeface="Adobe 黑体 Std R" panose="020B0400000000000000" pitchFamily="34" charset="-128"/>
          </a:endParaRPr>
        </a:p>
      </dgm:t>
    </dgm:pt>
    <dgm:pt modelId="{57FA836E-66BA-448C-942D-7C567184859B}" type="parTrans" cxnId="{4E1DB86F-59A2-4EEA-862D-967FCFBF1558}">
      <dgm:prSet/>
      <dgm:spPr/>
      <dgm:t>
        <a:bodyPr/>
        <a:lstStyle/>
        <a:p>
          <a:endParaRPr lang="zh-TW" altLang="en-US"/>
        </a:p>
      </dgm:t>
    </dgm:pt>
    <dgm:pt modelId="{7AE0DF02-10DD-4E25-8175-501216356E02}" type="sibTrans" cxnId="{4E1DB86F-59A2-4EEA-862D-967FCFBF1558}">
      <dgm:prSet/>
      <dgm:spPr/>
      <dgm:t>
        <a:bodyPr/>
        <a:lstStyle/>
        <a:p>
          <a:endParaRPr lang="zh-TW" altLang="en-US"/>
        </a:p>
      </dgm:t>
    </dgm:pt>
    <dgm:pt modelId="{C4D855E5-A7A4-40A4-9992-44C017DE561C}" type="pres">
      <dgm:prSet presAssocID="{974696AB-4874-4F9C-A73A-01C8FA922EBE}" presName="composite" presStyleCnt="0">
        <dgm:presLayoutVars>
          <dgm:chMax val="3"/>
          <dgm:animLvl val="lvl"/>
          <dgm:resizeHandles val="exact"/>
        </dgm:presLayoutVars>
      </dgm:prSet>
      <dgm:spPr/>
      <dgm:t>
        <a:bodyPr/>
        <a:lstStyle/>
        <a:p>
          <a:endParaRPr lang="zh-TW" altLang="en-US"/>
        </a:p>
      </dgm:t>
    </dgm:pt>
    <dgm:pt modelId="{E1AB40A6-6A87-48A3-99A9-93892E79F868}" type="pres">
      <dgm:prSet presAssocID="{3103DF1A-3AAF-434D-A2F8-19D215EDC97F}" presName="gear1" presStyleLbl="node1" presStyleIdx="0" presStyleCnt="3">
        <dgm:presLayoutVars>
          <dgm:chMax val="1"/>
          <dgm:bulletEnabled val="1"/>
        </dgm:presLayoutVars>
      </dgm:prSet>
      <dgm:spPr/>
      <dgm:t>
        <a:bodyPr/>
        <a:lstStyle/>
        <a:p>
          <a:endParaRPr lang="zh-TW" altLang="en-US"/>
        </a:p>
      </dgm:t>
    </dgm:pt>
    <dgm:pt modelId="{265C1BFE-FB68-4A1E-A46D-E307698613BC}" type="pres">
      <dgm:prSet presAssocID="{3103DF1A-3AAF-434D-A2F8-19D215EDC97F}" presName="gear1srcNode" presStyleLbl="node1" presStyleIdx="0" presStyleCnt="3"/>
      <dgm:spPr/>
      <dgm:t>
        <a:bodyPr/>
        <a:lstStyle/>
        <a:p>
          <a:endParaRPr lang="zh-TW" altLang="en-US"/>
        </a:p>
      </dgm:t>
    </dgm:pt>
    <dgm:pt modelId="{76EA8FE4-4669-4F47-AD2C-12F9BE08B1B3}" type="pres">
      <dgm:prSet presAssocID="{3103DF1A-3AAF-434D-A2F8-19D215EDC97F}" presName="gear1dstNode" presStyleLbl="node1" presStyleIdx="0" presStyleCnt="3"/>
      <dgm:spPr/>
      <dgm:t>
        <a:bodyPr/>
        <a:lstStyle/>
        <a:p>
          <a:endParaRPr lang="zh-TW" altLang="en-US"/>
        </a:p>
      </dgm:t>
    </dgm:pt>
    <dgm:pt modelId="{22B2158B-87C5-45DB-89A0-4B83241EC59C}" type="pres">
      <dgm:prSet presAssocID="{E57DCA2F-4B99-4598-B552-5BA19EF0018B}" presName="gear2" presStyleLbl="node1" presStyleIdx="1" presStyleCnt="3">
        <dgm:presLayoutVars>
          <dgm:chMax val="1"/>
          <dgm:bulletEnabled val="1"/>
        </dgm:presLayoutVars>
      </dgm:prSet>
      <dgm:spPr/>
      <dgm:t>
        <a:bodyPr/>
        <a:lstStyle/>
        <a:p>
          <a:endParaRPr lang="zh-TW" altLang="en-US"/>
        </a:p>
      </dgm:t>
    </dgm:pt>
    <dgm:pt modelId="{7678AE8F-D48A-4164-A076-6368C582BAEB}" type="pres">
      <dgm:prSet presAssocID="{E57DCA2F-4B99-4598-B552-5BA19EF0018B}" presName="gear2srcNode" presStyleLbl="node1" presStyleIdx="1" presStyleCnt="3"/>
      <dgm:spPr/>
      <dgm:t>
        <a:bodyPr/>
        <a:lstStyle/>
        <a:p>
          <a:endParaRPr lang="zh-TW" altLang="en-US"/>
        </a:p>
      </dgm:t>
    </dgm:pt>
    <dgm:pt modelId="{22CB1851-7326-4E40-9C3E-ADBE6DE13A73}" type="pres">
      <dgm:prSet presAssocID="{E57DCA2F-4B99-4598-B552-5BA19EF0018B}" presName="gear2dstNode" presStyleLbl="node1" presStyleIdx="1" presStyleCnt="3"/>
      <dgm:spPr/>
      <dgm:t>
        <a:bodyPr/>
        <a:lstStyle/>
        <a:p>
          <a:endParaRPr lang="zh-TW" altLang="en-US"/>
        </a:p>
      </dgm:t>
    </dgm:pt>
    <dgm:pt modelId="{7B3EA2A5-E414-4FEA-8BB9-36478D4DF107}" type="pres">
      <dgm:prSet presAssocID="{E948F6A8-79FA-4303-B7ED-3259268CFD0C}" presName="gear3" presStyleLbl="node1" presStyleIdx="2" presStyleCnt="3"/>
      <dgm:spPr/>
      <dgm:t>
        <a:bodyPr/>
        <a:lstStyle/>
        <a:p>
          <a:endParaRPr lang="zh-TW" altLang="en-US"/>
        </a:p>
      </dgm:t>
    </dgm:pt>
    <dgm:pt modelId="{C55B7188-F691-4E88-AC72-5577A3929CD5}" type="pres">
      <dgm:prSet presAssocID="{E948F6A8-79FA-4303-B7ED-3259268CFD0C}" presName="gear3tx" presStyleLbl="node1" presStyleIdx="2" presStyleCnt="3">
        <dgm:presLayoutVars>
          <dgm:chMax val="1"/>
          <dgm:bulletEnabled val="1"/>
        </dgm:presLayoutVars>
      </dgm:prSet>
      <dgm:spPr/>
      <dgm:t>
        <a:bodyPr/>
        <a:lstStyle/>
        <a:p>
          <a:endParaRPr lang="zh-TW" altLang="en-US"/>
        </a:p>
      </dgm:t>
    </dgm:pt>
    <dgm:pt modelId="{FBA16C4B-8A86-48F2-9C05-128161E8FAC3}" type="pres">
      <dgm:prSet presAssocID="{E948F6A8-79FA-4303-B7ED-3259268CFD0C}" presName="gear3srcNode" presStyleLbl="node1" presStyleIdx="2" presStyleCnt="3"/>
      <dgm:spPr/>
      <dgm:t>
        <a:bodyPr/>
        <a:lstStyle/>
        <a:p>
          <a:endParaRPr lang="zh-TW" altLang="en-US"/>
        </a:p>
      </dgm:t>
    </dgm:pt>
    <dgm:pt modelId="{5384A8BB-D2BB-4C77-A1D0-A082555487C9}" type="pres">
      <dgm:prSet presAssocID="{E948F6A8-79FA-4303-B7ED-3259268CFD0C}" presName="gear3dstNode" presStyleLbl="node1" presStyleIdx="2" presStyleCnt="3"/>
      <dgm:spPr/>
      <dgm:t>
        <a:bodyPr/>
        <a:lstStyle/>
        <a:p>
          <a:endParaRPr lang="zh-TW" altLang="en-US"/>
        </a:p>
      </dgm:t>
    </dgm:pt>
    <dgm:pt modelId="{DD962599-67FA-4ED2-879A-010EF2AAA796}" type="pres">
      <dgm:prSet presAssocID="{7B5DFE31-41FF-4852-8BE0-5FB9C42413F5}" presName="connector1" presStyleLbl="sibTrans2D1" presStyleIdx="0" presStyleCnt="3"/>
      <dgm:spPr/>
      <dgm:t>
        <a:bodyPr/>
        <a:lstStyle/>
        <a:p>
          <a:endParaRPr lang="zh-TW" altLang="en-US"/>
        </a:p>
      </dgm:t>
    </dgm:pt>
    <dgm:pt modelId="{DEB997E5-8E18-46CE-8E38-70DDF07FA64D}" type="pres">
      <dgm:prSet presAssocID="{7EA67683-8C46-4072-A433-32DC3066F7D0}" presName="connector2" presStyleLbl="sibTrans2D1" presStyleIdx="1" presStyleCnt="3"/>
      <dgm:spPr/>
      <dgm:t>
        <a:bodyPr/>
        <a:lstStyle/>
        <a:p>
          <a:endParaRPr lang="zh-TW" altLang="en-US"/>
        </a:p>
      </dgm:t>
    </dgm:pt>
    <dgm:pt modelId="{E379621A-D0C0-4BDB-9B78-5E54EAFBBC69}" type="pres">
      <dgm:prSet presAssocID="{7AE0DF02-10DD-4E25-8175-501216356E02}" presName="connector3" presStyleLbl="sibTrans2D1" presStyleIdx="2" presStyleCnt="3"/>
      <dgm:spPr/>
      <dgm:t>
        <a:bodyPr/>
        <a:lstStyle/>
        <a:p>
          <a:endParaRPr lang="zh-TW" altLang="en-US"/>
        </a:p>
      </dgm:t>
    </dgm:pt>
  </dgm:ptLst>
  <dgm:cxnLst>
    <dgm:cxn modelId="{4DF9AFE5-5A8C-403F-BA3E-AB2C28EC5703}" type="presOf" srcId="{E948F6A8-79FA-4303-B7ED-3259268CFD0C}" destId="{C55B7188-F691-4E88-AC72-5577A3929CD5}" srcOrd="1" destOrd="0" presId="urn:microsoft.com/office/officeart/2005/8/layout/gear1"/>
    <dgm:cxn modelId="{BEDDE26F-6ED8-4AEE-B641-5C95E4BEE565}" type="presOf" srcId="{E57DCA2F-4B99-4598-B552-5BA19EF0018B}" destId="{7678AE8F-D48A-4164-A076-6368C582BAEB}" srcOrd="1" destOrd="0" presId="urn:microsoft.com/office/officeart/2005/8/layout/gear1"/>
    <dgm:cxn modelId="{E243AC4F-52ED-49F1-9E93-45574FFF33B8}" srcId="{974696AB-4874-4F9C-A73A-01C8FA922EBE}" destId="{E57DCA2F-4B99-4598-B552-5BA19EF0018B}" srcOrd="1" destOrd="0" parTransId="{D193604F-114B-415B-BC3B-5437520FF33A}" sibTransId="{7EA67683-8C46-4072-A433-32DC3066F7D0}"/>
    <dgm:cxn modelId="{76C3F73E-706F-4755-8C6D-A9F263FBE9FD}" type="presOf" srcId="{3103DF1A-3AAF-434D-A2F8-19D215EDC97F}" destId="{E1AB40A6-6A87-48A3-99A9-93892E79F868}" srcOrd="0" destOrd="0" presId="urn:microsoft.com/office/officeart/2005/8/layout/gear1"/>
    <dgm:cxn modelId="{4E1DB86F-59A2-4EEA-862D-967FCFBF1558}" srcId="{974696AB-4874-4F9C-A73A-01C8FA922EBE}" destId="{E948F6A8-79FA-4303-B7ED-3259268CFD0C}" srcOrd="2" destOrd="0" parTransId="{57FA836E-66BA-448C-942D-7C567184859B}" sibTransId="{7AE0DF02-10DD-4E25-8175-501216356E02}"/>
    <dgm:cxn modelId="{E1CE6585-E985-45F4-9AFE-BA413E2F833D}" type="presOf" srcId="{E57DCA2F-4B99-4598-B552-5BA19EF0018B}" destId="{22CB1851-7326-4E40-9C3E-ADBE6DE13A73}" srcOrd="2" destOrd="0" presId="urn:microsoft.com/office/officeart/2005/8/layout/gear1"/>
    <dgm:cxn modelId="{327D7A63-7F7C-46FF-A445-A15ED4392AC6}" type="presOf" srcId="{3103DF1A-3AAF-434D-A2F8-19D215EDC97F}" destId="{265C1BFE-FB68-4A1E-A46D-E307698613BC}" srcOrd="1" destOrd="0" presId="urn:microsoft.com/office/officeart/2005/8/layout/gear1"/>
    <dgm:cxn modelId="{0475A349-A8E5-4064-B453-DBF5526ADE57}" type="presOf" srcId="{7AE0DF02-10DD-4E25-8175-501216356E02}" destId="{E379621A-D0C0-4BDB-9B78-5E54EAFBBC69}" srcOrd="0" destOrd="0" presId="urn:microsoft.com/office/officeart/2005/8/layout/gear1"/>
    <dgm:cxn modelId="{EB1B7B1A-7BD5-43E5-B56E-3FEEA92FE3C5}" type="presOf" srcId="{E948F6A8-79FA-4303-B7ED-3259268CFD0C}" destId="{FBA16C4B-8A86-48F2-9C05-128161E8FAC3}" srcOrd="2" destOrd="0" presId="urn:microsoft.com/office/officeart/2005/8/layout/gear1"/>
    <dgm:cxn modelId="{2F12AEA0-E43C-4286-8570-E56106FE52E5}" type="presOf" srcId="{7EA67683-8C46-4072-A433-32DC3066F7D0}" destId="{DEB997E5-8E18-46CE-8E38-70DDF07FA64D}" srcOrd="0" destOrd="0" presId="urn:microsoft.com/office/officeart/2005/8/layout/gear1"/>
    <dgm:cxn modelId="{44DF805E-637D-4709-A103-EC6854AED798}" type="presOf" srcId="{974696AB-4874-4F9C-A73A-01C8FA922EBE}" destId="{C4D855E5-A7A4-40A4-9992-44C017DE561C}" srcOrd="0" destOrd="0" presId="urn:microsoft.com/office/officeart/2005/8/layout/gear1"/>
    <dgm:cxn modelId="{606EEBCA-A4D6-4F77-A5BB-3C8FA154CBF6}" type="presOf" srcId="{E948F6A8-79FA-4303-B7ED-3259268CFD0C}" destId="{5384A8BB-D2BB-4C77-A1D0-A082555487C9}" srcOrd="3" destOrd="0" presId="urn:microsoft.com/office/officeart/2005/8/layout/gear1"/>
    <dgm:cxn modelId="{EB79E5D3-1E48-4EB9-A29A-54D76B975466}" type="presOf" srcId="{E948F6A8-79FA-4303-B7ED-3259268CFD0C}" destId="{7B3EA2A5-E414-4FEA-8BB9-36478D4DF107}" srcOrd="0" destOrd="0" presId="urn:microsoft.com/office/officeart/2005/8/layout/gear1"/>
    <dgm:cxn modelId="{A43F134A-AE2B-4F06-AF37-80BC0CEEF3CC}" type="presOf" srcId="{7B5DFE31-41FF-4852-8BE0-5FB9C42413F5}" destId="{DD962599-67FA-4ED2-879A-010EF2AAA796}" srcOrd="0" destOrd="0" presId="urn:microsoft.com/office/officeart/2005/8/layout/gear1"/>
    <dgm:cxn modelId="{45875285-9269-4D51-905A-39FD086BF888}" type="presOf" srcId="{E57DCA2F-4B99-4598-B552-5BA19EF0018B}" destId="{22B2158B-87C5-45DB-89A0-4B83241EC59C}" srcOrd="0" destOrd="0" presId="urn:microsoft.com/office/officeart/2005/8/layout/gear1"/>
    <dgm:cxn modelId="{D624F1E5-01EE-4B5D-8BEB-951EE66520E2}" srcId="{974696AB-4874-4F9C-A73A-01C8FA922EBE}" destId="{3103DF1A-3AAF-434D-A2F8-19D215EDC97F}" srcOrd="0" destOrd="0" parTransId="{4A70CD83-0965-4F66-ADFF-F63643697707}" sibTransId="{7B5DFE31-41FF-4852-8BE0-5FB9C42413F5}"/>
    <dgm:cxn modelId="{09AF1E7D-B0CF-44B6-A255-A810D329749A}" type="presOf" srcId="{3103DF1A-3AAF-434D-A2F8-19D215EDC97F}" destId="{76EA8FE4-4669-4F47-AD2C-12F9BE08B1B3}" srcOrd="2" destOrd="0" presId="urn:microsoft.com/office/officeart/2005/8/layout/gear1"/>
    <dgm:cxn modelId="{AD3ADDE1-E3FA-402B-B87C-2FD0443C2CDE}" type="presParOf" srcId="{C4D855E5-A7A4-40A4-9992-44C017DE561C}" destId="{E1AB40A6-6A87-48A3-99A9-93892E79F868}" srcOrd="0" destOrd="0" presId="urn:microsoft.com/office/officeart/2005/8/layout/gear1"/>
    <dgm:cxn modelId="{75C83743-2B26-4B7D-A20D-296EB42BFF68}" type="presParOf" srcId="{C4D855E5-A7A4-40A4-9992-44C017DE561C}" destId="{265C1BFE-FB68-4A1E-A46D-E307698613BC}" srcOrd="1" destOrd="0" presId="urn:microsoft.com/office/officeart/2005/8/layout/gear1"/>
    <dgm:cxn modelId="{3E645B35-6A92-4E06-AC9D-6B55EF94384B}" type="presParOf" srcId="{C4D855E5-A7A4-40A4-9992-44C017DE561C}" destId="{76EA8FE4-4669-4F47-AD2C-12F9BE08B1B3}" srcOrd="2" destOrd="0" presId="urn:microsoft.com/office/officeart/2005/8/layout/gear1"/>
    <dgm:cxn modelId="{2B657787-8B13-4C66-B88F-263C9B0AB1DF}" type="presParOf" srcId="{C4D855E5-A7A4-40A4-9992-44C017DE561C}" destId="{22B2158B-87C5-45DB-89A0-4B83241EC59C}" srcOrd="3" destOrd="0" presId="urn:microsoft.com/office/officeart/2005/8/layout/gear1"/>
    <dgm:cxn modelId="{D85B41D7-7763-456A-AD56-C065330B5687}" type="presParOf" srcId="{C4D855E5-A7A4-40A4-9992-44C017DE561C}" destId="{7678AE8F-D48A-4164-A076-6368C582BAEB}" srcOrd="4" destOrd="0" presId="urn:microsoft.com/office/officeart/2005/8/layout/gear1"/>
    <dgm:cxn modelId="{8414450A-15B6-4C5C-B2A3-3CBBB1BDAEEC}" type="presParOf" srcId="{C4D855E5-A7A4-40A4-9992-44C017DE561C}" destId="{22CB1851-7326-4E40-9C3E-ADBE6DE13A73}" srcOrd="5" destOrd="0" presId="urn:microsoft.com/office/officeart/2005/8/layout/gear1"/>
    <dgm:cxn modelId="{36AE8ECA-A16F-434B-A2B8-32B3A5603724}" type="presParOf" srcId="{C4D855E5-A7A4-40A4-9992-44C017DE561C}" destId="{7B3EA2A5-E414-4FEA-8BB9-36478D4DF107}" srcOrd="6" destOrd="0" presId="urn:microsoft.com/office/officeart/2005/8/layout/gear1"/>
    <dgm:cxn modelId="{588DC858-1812-4F73-8FF8-0F670ED3C614}" type="presParOf" srcId="{C4D855E5-A7A4-40A4-9992-44C017DE561C}" destId="{C55B7188-F691-4E88-AC72-5577A3929CD5}" srcOrd="7" destOrd="0" presId="urn:microsoft.com/office/officeart/2005/8/layout/gear1"/>
    <dgm:cxn modelId="{D3122517-0FB0-401D-8E02-B7689E8B8970}" type="presParOf" srcId="{C4D855E5-A7A4-40A4-9992-44C017DE561C}" destId="{FBA16C4B-8A86-48F2-9C05-128161E8FAC3}" srcOrd="8" destOrd="0" presId="urn:microsoft.com/office/officeart/2005/8/layout/gear1"/>
    <dgm:cxn modelId="{41B50115-6C36-4F4E-B84B-CAB87F5BBC10}" type="presParOf" srcId="{C4D855E5-A7A4-40A4-9992-44C017DE561C}" destId="{5384A8BB-D2BB-4C77-A1D0-A082555487C9}" srcOrd="9" destOrd="0" presId="urn:microsoft.com/office/officeart/2005/8/layout/gear1"/>
    <dgm:cxn modelId="{90EDC537-3968-4908-A5D2-F89E2222C9CB}" type="presParOf" srcId="{C4D855E5-A7A4-40A4-9992-44C017DE561C}" destId="{DD962599-67FA-4ED2-879A-010EF2AAA796}" srcOrd="10" destOrd="0" presId="urn:microsoft.com/office/officeart/2005/8/layout/gear1"/>
    <dgm:cxn modelId="{D3CE08D8-E77D-444E-B077-6C65B196AC28}" type="presParOf" srcId="{C4D855E5-A7A4-40A4-9992-44C017DE561C}" destId="{DEB997E5-8E18-46CE-8E38-70DDF07FA64D}" srcOrd="11" destOrd="0" presId="urn:microsoft.com/office/officeart/2005/8/layout/gear1"/>
    <dgm:cxn modelId="{90977C65-E320-4857-A53A-D3FFC43081BF}" type="presParOf" srcId="{C4D855E5-A7A4-40A4-9992-44C017DE561C}" destId="{E379621A-D0C0-4BDB-9B78-5E54EAFBBC69}"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4696AB-4874-4F9C-A73A-01C8FA922EBE}" type="doc">
      <dgm:prSet loTypeId="urn:microsoft.com/office/officeart/2008/layout/VerticalCurvedList" loCatId="list" qsTypeId="urn:microsoft.com/office/officeart/2005/8/quickstyle/3d2" qsCatId="3D" csTypeId="urn:microsoft.com/office/officeart/2005/8/colors/colorful1" csCatId="colorful" phldr="1"/>
      <dgm:spPr/>
      <dgm:t>
        <a:bodyPr/>
        <a:lstStyle/>
        <a:p>
          <a:endParaRPr lang="zh-TW" altLang="en-US"/>
        </a:p>
      </dgm:t>
    </dgm:pt>
    <dgm:pt modelId="{3103DF1A-3AAF-434D-A2F8-19D215EDC97F}">
      <dgm:prSet/>
      <dgm:spPr/>
      <dgm:t>
        <a:bodyPr/>
        <a:lstStyle/>
        <a:p>
          <a:pPr rtl="0"/>
          <a:r>
            <a:rPr lang="zh-TW" altLang="en-US" dirty="0" smtClean="0">
              <a:latin typeface="Adobe 黑体 Std R" panose="020B0400000000000000" pitchFamily="34" charset="-128"/>
              <a:ea typeface="Adobe 黑体 Std R" panose="020B0400000000000000" pitchFamily="34" charset="-128"/>
            </a:rPr>
            <a:t>採分眾多元化的定點性消費需求</a:t>
          </a:r>
          <a:endParaRPr lang="zh-TW" dirty="0">
            <a:latin typeface="Adobe 黑体 Std R" panose="020B0400000000000000" pitchFamily="34" charset="-128"/>
            <a:ea typeface="Adobe 黑体 Std R" panose="020B0400000000000000" pitchFamily="34" charset="-128"/>
          </a:endParaRPr>
        </a:p>
      </dgm:t>
    </dgm:pt>
    <dgm:pt modelId="{4A70CD83-0965-4F66-ADFF-F63643697707}" type="parTrans" cxnId="{D624F1E5-01EE-4B5D-8BEB-951EE66520E2}">
      <dgm:prSet/>
      <dgm:spPr/>
      <dgm:t>
        <a:bodyPr/>
        <a:lstStyle/>
        <a:p>
          <a:endParaRPr lang="zh-TW" altLang="en-US"/>
        </a:p>
      </dgm:t>
    </dgm:pt>
    <dgm:pt modelId="{7B5DFE31-41FF-4852-8BE0-5FB9C42413F5}" type="sibTrans" cxnId="{D624F1E5-01EE-4B5D-8BEB-951EE66520E2}">
      <dgm:prSet/>
      <dgm:spPr>
        <a:gradFill flip="none" rotWithShape="1">
          <a:gsLst>
            <a:gs pos="0">
              <a:srgbClr val="FFFF00"/>
            </a:gs>
            <a:gs pos="74000">
              <a:schemeClr val="accent5">
                <a:lumMod val="40000"/>
                <a:lumOff val="60000"/>
              </a:schemeClr>
            </a:gs>
            <a:gs pos="83000">
              <a:schemeClr val="accent5"/>
            </a:gs>
            <a:gs pos="100000">
              <a:schemeClr val="accent6">
                <a:lumMod val="75000"/>
              </a:schemeClr>
            </a:gs>
          </a:gsLst>
          <a:lin ang="5400000" scaled="1"/>
          <a:tileRect/>
        </a:gradFill>
        <a:ln w="76200" cap="rnd">
          <a:gradFill>
            <a:gsLst>
              <a:gs pos="0">
                <a:srgbClr val="FFFF00"/>
              </a:gs>
              <a:gs pos="74000">
                <a:schemeClr val="accent2">
                  <a:lumMod val="99000"/>
                  <a:lumOff val="1000"/>
                </a:schemeClr>
              </a:gs>
              <a:gs pos="83000">
                <a:schemeClr val="accent5">
                  <a:lumMod val="60000"/>
                  <a:lumOff val="40000"/>
                </a:schemeClr>
              </a:gs>
              <a:gs pos="100000">
                <a:schemeClr val="accent5">
                  <a:lumMod val="75000"/>
                </a:schemeClr>
              </a:gs>
            </a:gsLst>
            <a:lin ang="5400000" scaled="1"/>
          </a:gradFill>
          <a:prstDash val="dash"/>
          <a:miter lim="800000"/>
        </a:ln>
        <a:scene3d>
          <a:camera prst="orthographicFront"/>
          <a:lightRig rig="freezing" dir="t"/>
        </a:scene3d>
        <a:sp3d z="-40000" prstMaterial="plastic">
          <a:bevelT/>
        </a:sp3d>
      </dgm:spPr>
      <dgm:t>
        <a:bodyPr/>
        <a:lstStyle/>
        <a:p>
          <a:endParaRPr lang="zh-TW" altLang="en-US"/>
        </a:p>
      </dgm:t>
    </dgm:pt>
    <dgm:pt modelId="{93807B3A-864E-4678-B38E-1212EEE296E4}">
      <dgm:prSet/>
      <dgm:spPr/>
      <dgm:t>
        <a:bodyPr/>
        <a:lstStyle/>
        <a:p>
          <a:r>
            <a:rPr lang="zh-TW" altLang="en-US" dirty="0" smtClean="0">
              <a:latin typeface="Adobe 黑体 Std R" panose="020B0400000000000000" pitchFamily="34" charset="-128"/>
              <a:ea typeface="Adobe 黑体 Std R" panose="020B0400000000000000" pitchFamily="34" charset="-128"/>
            </a:rPr>
            <a:t>感覺性</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體驗式消費</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新奢華主義</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抬頭</a:t>
          </a:r>
        </a:p>
      </dgm:t>
    </dgm:pt>
    <dgm:pt modelId="{E02DFD69-6F89-4DAB-A51B-B78A56DE213B}" type="parTrans" cxnId="{84ACF36F-B8C0-4E4B-891C-D7D09E2E977E}">
      <dgm:prSet/>
      <dgm:spPr/>
      <dgm:t>
        <a:bodyPr/>
        <a:lstStyle/>
        <a:p>
          <a:endParaRPr lang="zh-TW" altLang="en-US"/>
        </a:p>
      </dgm:t>
    </dgm:pt>
    <dgm:pt modelId="{721BCB87-2883-417D-90F2-A403FA07A1E9}" type="sibTrans" cxnId="{84ACF36F-B8C0-4E4B-891C-D7D09E2E977E}">
      <dgm:prSet/>
      <dgm:spPr/>
      <dgm:t>
        <a:bodyPr/>
        <a:lstStyle/>
        <a:p>
          <a:endParaRPr lang="zh-TW" altLang="en-US"/>
        </a:p>
      </dgm:t>
    </dgm:pt>
    <dgm:pt modelId="{5C8FB69C-EBFA-4558-B6E2-A72C74A0FC59}">
      <dgm:prSet/>
      <dgm:spPr/>
      <dgm:t>
        <a:bodyPr/>
        <a:lstStyle/>
        <a:p>
          <a:r>
            <a:rPr lang="zh-TW" altLang="en-US" dirty="0" smtClean="0">
              <a:latin typeface="Adobe 黑体 Std R" panose="020B0400000000000000" pitchFamily="34" charset="-128"/>
              <a:ea typeface="Adobe 黑体 Std R" panose="020B0400000000000000" pitchFamily="34" charset="-128"/>
            </a:rPr>
            <a:t>旅遊資訊易取得</a:t>
          </a:r>
          <a:r>
            <a:rPr lang="en-US" altLang="zh-TW" dirty="0" smtClean="0">
              <a:latin typeface="Adobe 黑体 Std R" panose="020B0400000000000000" pitchFamily="34" charset="-128"/>
              <a:ea typeface="Adobe 黑体 Std R" panose="020B0400000000000000" pitchFamily="34" charset="-128"/>
            </a:rPr>
            <a:t>,</a:t>
          </a:r>
          <a:r>
            <a:rPr lang="zh-TW" altLang="en-US" dirty="0" smtClean="0">
              <a:latin typeface="Adobe 黑体 Std R" panose="020B0400000000000000" pitchFamily="34" charset="-128"/>
              <a:ea typeface="Adobe 黑体 Std R" panose="020B0400000000000000" pitchFamily="34" charset="-128"/>
            </a:rPr>
            <a:t>選擇更多樣化</a:t>
          </a:r>
        </a:p>
      </dgm:t>
    </dgm:pt>
    <dgm:pt modelId="{72AD96A8-0CEF-4FA3-9CEA-85B798B441D2}" type="parTrans" cxnId="{F37E75D2-CD22-4F54-8A3E-C073B42905C5}">
      <dgm:prSet/>
      <dgm:spPr/>
      <dgm:t>
        <a:bodyPr/>
        <a:lstStyle/>
        <a:p>
          <a:endParaRPr lang="zh-TW" altLang="en-US"/>
        </a:p>
      </dgm:t>
    </dgm:pt>
    <dgm:pt modelId="{A5AC83A0-EE60-414B-9612-37BF6898C7B2}" type="sibTrans" cxnId="{F37E75D2-CD22-4F54-8A3E-C073B42905C5}">
      <dgm:prSet/>
      <dgm:spPr/>
      <dgm:t>
        <a:bodyPr/>
        <a:lstStyle/>
        <a:p>
          <a:endParaRPr lang="zh-TW" altLang="en-US"/>
        </a:p>
      </dgm:t>
    </dgm:pt>
    <dgm:pt modelId="{981C67A7-1CB5-4CCD-905C-B1019E5A1068}" type="pres">
      <dgm:prSet presAssocID="{974696AB-4874-4F9C-A73A-01C8FA922EBE}" presName="Name0" presStyleCnt="0">
        <dgm:presLayoutVars>
          <dgm:chMax val="7"/>
          <dgm:chPref val="7"/>
          <dgm:dir/>
        </dgm:presLayoutVars>
      </dgm:prSet>
      <dgm:spPr/>
      <dgm:t>
        <a:bodyPr/>
        <a:lstStyle/>
        <a:p>
          <a:endParaRPr lang="zh-TW" altLang="en-US"/>
        </a:p>
      </dgm:t>
    </dgm:pt>
    <dgm:pt modelId="{53CBC47D-640A-4143-B55C-B64FA54038EC}" type="pres">
      <dgm:prSet presAssocID="{974696AB-4874-4F9C-A73A-01C8FA922EBE}" presName="Name1" presStyleCnt="0"/>
      <dgm:spPr/>
      <dgm:t>
        <a:bodyPr/>
        <a:lstStyle/>
        <a:p>
          <a:endParaRPr lang="zh-TW" altLang="en-US"/>
        </a:p>
      </dgm:t>
    </dgm:pt>
    <dgm:pt modelId="{0BA84BF0-12A2-4714-8C26-CA79C59D92BA}" type="pres">
      <dgm:prSet presAssocID="{974696AB-4874-4F9C-A73A-01C8FA922EBE}" presName="cycle" presStyleCnt="0"/>
      <dgm:spPr/>
      <dgm:t>
        <a:bodyPr/>
        <a:lstStyle/>
        <a:p>
          <a:endParaRPr lang="zh-TW" altLang="en-US"/>
        </a:p>
      </dgm:t>
    </dgm:pt>
    <dgm:pt modelId="{AD5FD4A2-3BF3-48B5-ABA3-B19D104D3464}" type="pres">
      <dgm:prSet presAssocID="{974696AB-4874-4F9C-A73A-01C8FA922EBE}" presName="srcNode" presStyleLbl="node1" presStyleIdx="0" presStyleCnt="3"/>
      <dgm:spPr/>
      <dgm:t>
        <a:bodyPr/>
        <a:lstStyle/>
        <a:p>
          <a:endParaRPr lang="zh-TW" altLang="en-US"/>
        </a:p>
      </dgm:t>
    </dgm:pt>
    <dgm:pt modelId="{21E126BA-5DA7-4775-B591-1B7BEA881F44}" type="pres">
      <dgm:prSet presAssocID="{974696AB-4874-4F9C-A73A-01C8FA922EBE}" presName="conn" presStyleLbl="parChTrans1D2" presStyleIdx="0" presStyleCnt="1"/>
      <dgm:spPr/>
      <dgm:t>
        <a:bodyPr/>
        <a:lstStyle/>
        <a:p>
          <a:endParaRPr lang="zh-TW" altLang="en-US"/>
        </a:p>
      </dgm:t>
    </dgm:pt>
    <dgm:pt modelId="{E4D85F62-61E5-4088-8068-9FE95BB69EAF}" type="pres">
      <dgm:prSet presAssocID="{974696AB-4874-4F9C-A73A-01C8FA922EBE}" presName="extraNode" presStyleLbl="node1" presStyleIdx="0" presStyleCnt="3"/>
      <dgm:spPr/>
      <dgm:t>
        <a:bodyPr/>
        <a:lstStyle/>
        <a:p>
          <a:endParaRPr lang="zh-TW" altLang="en-US"/>
        </a:p>
      </dgm:t>
    </dgm:pt>
    <dgm:pt modelId="{3DE0814B-12E4-44FF-AAE5-72B7F678A0D9}" type="pres">
      <dgm:prSet presAssocID="{974696AB-4874-4F9C-A73A-01C8FA922EBE}" presName="dstNode" presStyleLbl="node1" presStyleIdx="0" presStyleCnt="3"/>
      <dgm:spPr/>
      <dgm:t>
        <a:bodyPr/>
        <a:lstStyle/>
        <a:p>
          <a:endParaRPr lang="zh-TW" altLang="en-US"/>
        </a:p>
      </dgm:t>
    </dgm:pt>
    <dgm:pt modelId="{72E92320-9298-4529-8BF2-C3D6A4E33603}" type="pres">
      <dgm:prSet presAssocID="{3103DF1A-3AAF-434D-A2F8-19D215EDC97F}" presName="text_1" presStyleLbl="node1" presStyleIdx="0" presStyleCnt="3">
        <dgm:presLayoutVars>
          <dgm:bulletEnabled val="1"/>
        </dgm:presLayoutVars>
      </dgm:prSet>
      <dgm:spPr/>
      <dgm:t>
        <a:bodyPr/>
        <a:lstStyle/>
        <a:p>
          <a:endParaRPr lang="zh-TW" altLang="en-US"/>
        </a:p>
      </dgm:t>
    </dgm:pt>
    <dgm:pt modelId="{5330996A-7CAE-4008-AB06-0270BD573F1E}" type="pres">
      <dgm:prSet presAssocID="{3103DF1A-3AAF-434D-A2F8-19D215EDC97F}" presName="accent_1" presStyleCnt="0"/>
      <dgm:spPr/>
      <dgm:t>
        <a:bodyPr/>
        <a:lstStyle/>
        <a:p>
          <a:endParaRPr lang="zh-TW" altLang="en-US"/>
        </a:p>
      </dgm:t>
    </dgm:pt>
    <dgm:pt modelId="{8F9F9227-7C59-409F-BE6B-6A2F6074A21B}" type="pres">
      <dgm:prSet presAssocID="{3103DF1A-3AAF-434D-A2F8-19D215EDC97F}" presName="accentRepeatNode" presStyleLbl="solidFgAcc1" presStyleIdx="0" presStyleCnt="3" custScaleX="62580" custScaleY="61290">
        <dgm:style>
          <a:lnRef idx="0">
            <a:schemeClr val="accent6"/>
          </a:lnRef>
          <a:fillRef idx="3">
            <a:schemeClr val="accent6"/>
          </a:fillRef>
          <a:effectRef idx="3">
            <a:schemeClr val="accent6"/>
          </a:effectRef>
          <a:fontRef idx="minor">
            <a:schemeClr val="lt1"/>
          </a:fontRef>
        </dgm:style>
      </dgm:prSet>
      <dgm:spPr>
        <a:prstGeom prst="teardrop">
          <a:avLst/>
        </a:prstGeom>
        <a:ln/>
      </dgm:spPr>
      <dgm:t>
        <a:bodyPr/>
        <a:lstStyle/>
        <a:p>
          <a:endParaRPr lang="zh-TW" altLang="en-US"/>
        </a:p>
      </dgm:t>
    </dgm:pt>
    <dgm:pt modelId="{A586C9A1-6FBE-4DD8-931D-E0F4534BC257}" type="pres">
      <dgm:prSet presAssocID="{93807B3A-864E-4678-B38E-1212EEE296E4}" presName="text_2" presStyleLbl="node1" presStyleIdx="1" presStyleCnt="3">
        <dgm:presLayoutVars>
          <dgm:bulletEnabled val="1"/>
        </dgm:presLayoutVars>
      </dgm:prSet>
      <dgm:spPr/>
      <dgm:t>
        <a:bodyPr/>
        <a:lstStyle/>
        <a:p>
          <a:endParaRPr lang="zh-TW" altLang="en-US"/>
        </a:p>
      </dgm:t>
    </dgm:pt>
    <dgm:pt modelId="{5CA235B4-5820-4582-BF8D-69D4547AFF04}" type="pres">
      <dgm:prSet presAssocID="{93807B3A-864E-4678-B38E-1212EEE296E4}" presName="accent_2" presStyleCnt="0"/>
      <dgm:spPr/>
      <dgm:t>
        <a:bodyPr/>
        <a:lstStyle/>
        <a:p>
          <a:endParaRPr lang="zh-TW" altLang="en-US"/>
        </a:p>
      </dgm:t>
    </dgm:pt>
    <dgm:pt modelId="{14F8EE4F-FE61-46E9-BA0B-27EDF9DB4784}" type="pres">
      <dgm:prSet presAssocID="{93807B3A-864E-4678-B38E-1212EEE296E4}" presName="accentRepeatNode" presStyleLbl="solidFgAcc1" presStyleIdx="1" presStyleCnt="3" custScaleX="62664" custScaleY="61290">
        <dgm:style>
          <a:lnRef idx="0">
            <a:schemeClr val="accent6"/>
          </a:lnRef>
          <a:fillRef idx="3">
            <a:schemeClr val="accent6"/>
          </a:fillRef>
          <a:effectRef idx="3">
            <a:schemeClr val="accent6"/>
          </a:effectRef>
          <a:fontRef idx="minor">
            <a:schemeClr val="lt1"/>
          </a:fontRef>
        </dgm:style>
      </dgm:prSet>
      <dgm:spPr>
        <a:prstGeom prst="teardrop">
          <a:avLst/>
        </a:prstGeom>
      </dgm:spPr>
      <dgm:t>
        <a:bodyPr/>
        <a:lstStyle/>
        <a:p>
          <a:endParaRPr lang="zh-TW" altLang="en-US"/>
        </a:p>
      </dgm:t>
    </dgm:pt>
    <dgm:pt modelId="{B480B7AC-0A88-4405-8473-951AA642B229}" type="pres">
      <dgm:prSet presAssocID="{5C8FB69C-EBFA-4558-B6E2-A72C74A0FC59}" presName="text_3" presStyleLbl="node1" presStyleIdx="2" presStyleCnt="3">
        <dgm:presLayoutVars>
          <dgm:bulletEnabled val="1"/>
        </dgm:presLayoutVars>
      </dgm:prSet>
      <dgm:spPr/>
      <dgm:t>
        <a:bodyPr/>
        <a:lstStyle/>
        <a:p>
          <a:endParaRPr lang="zh-TW" altLang="en-US"/>
        </a:p>
      </dgm:t>
    </dgm:pt>
    <dgm:pt modelId="{5C96031A-E150-497D-88C2-87ECA546EDB1}" type="pres">
      <dgm:prSet presAssocID="{5C8FB69C-EBFA-4558-B6E2-A72C74A0FC59}" presName="accent_3" presStyleCnt="0"/>
      <dgm:spPr/>
      <dgm:t>
        <a:bodyPr/>
        <a:lstStyle/>
        <a:p>
          <a:endParaRPr lang="zh-TW" altLang="en-US"/>
        </a:p>
      </dgm:t>
    </dgm:pt>
    <dgm:pt modelId="{51D6BD95-7219-4F46-BB18-AF1B61F7EC82}" type="pres">
      <dgm:prSet presAssocID="{5C8FB69C-EBFA-4558-B6E2-A72C74A0FC59}" presName="accentRepeatNode" presStyleLbl="solidFgAcc1" presStyleIdx="2" presStyleCnt="3" custScaleX="62580" custScaleY="62580">
        <dgm:style>
          <a:lnRef idx="0">
            <a:schemeClr val="accent6"/>
          </a:lnRef>
          <a:fillRef idx="3">
            <a:schemeClr val="accent6"/>
          </a:fillRef>
          <a:effectRef idx="3">
            <a:schemeClr val="accent6"/>
          </a:effectRef>
          <a:fontRef idx="minor">
            <a:schemeClr val="lt1"/>
          </a:fontRef>
        </dgm:style>
      </dgm:prSet>
      <dgm:spPr>
        <a:prstGeom prst="teardrop">
          <a:avLst/>
        </a:prstGeom>
      </dgm:spPr>
      <dgm:t>
        <a:bodyPr/>
        <a:lstStyle/>
        <a:p>
          <a:endParaRPr lang="zh-TW" altLang="en-US"/>
        </a:p>
      </dgm:t>
    </dgm:pt>
  </dgm:ptLst>
  <dgm:cxnLst>
    <dgm:cxn modelId="{8DBF55C9-6BB8-45FC-8B6B-E3084E084A0B}" type="presOf" srcId="{3103DF1A-3AAF-434D-A2F8-19D215EDC97F}" destId="{72E92320-9298-4529-8BF2-C3D6A4E33603}" srcOrd="0" destOrd="0" presId="urn:microsoft.com/office/officeart/2008/layout/VerticalCurvedList"/>
    <dgm:cxn modelId="{44ECEDDE-C29D-408F-9CEB-4FA71FE1E903}" type="presOf" srcId="{974696AB-4874-4F9C-A73A-01C8FA922EBE}" destId="{981C67A7-1CB5-4CCD-905C-B1019E5A1068}" srcOrd="0" destOrd="0" presId="urn:microsoft.com/office/officeart/2008/layout/VerticalCurvedList"/>
    <dgm:cxn modelId="{D1317259-0129-4C47-B463-9BAF6EAC1FE2}" type="presOf" srcId="{7B5DFE31-41FF-4852-8BE0-5FB9C42413F5}" destId="{21E126BA-5DA7-4775-B591-1B7BEA881F44}" srcOrd="0" destOrd="0" presId="urn:microsoft.com/office/officeart/2008/layout/VerticalCurvedList"/>
    <dgm:cxn modelId="{D624F1E5-01EE-4B5D-8BEB-951EE66520E2}" srcId="{974696AB-4874-4F9C-A73A-01C8FA922EBE}" destId="{3103DF1A-3AAF-434D-A2F8-19D215EDC97F}" srcOrd="0" destOrd="0" parTransId="{4A70CD83-0965-4F66-ADFF-F63643697707}" sibTransId="{7B5DFE31-41FF-4852-8BE0-5FB9C42413F5}"/>
    <dgm:cxn modelId="{84ACF36F-B8C0-4E4B-891C-D7D09E2E977E}" srcId="{974696AB-4874-4F9C-A73A-01C8FA922EBE}" destId="{93807B3A-864E-4678-B38E-1212EEE296E4}" srcOrd="1" destOrd="0" parTransId="{E02DFD69-6F89-4DAB-A51B-B78A56DE213B}" sibTransId="{721BCB87-2883-417D-90F2-A403FA07A1E9}"/>
    <dgm:cxn modelId="{C94EFB98-974E-4333-9F2A-A6101073DAD0}" type="presOf" srcId="{93807B3A-864E-4678-B38E-1212EEE296E4}" destId="{A586C9A1-6FBE-4DD8-931D-E0F4534BC257}" srcOrd="0" destOrd="0" presId="urn:microsoft.com/office/officeart/2008/layout/VerticalCurvedList"/>
    <dgm:cxn modelId="{C819243E-286A-43F9-9832-59FAF105EC55}" type="presOf" srcId="{5C8FB69C-EBFA-4558-B6E2-A72C74A0FC59}" destId="{B480B7AC-0A88-4405-8473-951AA642B229}" srcOrd="0" destOrd="0" presId="urn:microsoft.com/office/officeart/2008/layout/VerticalCurvedList"/>
    <dgm:cxn modelId="{F37E75D2-CD22-4F54-8A3E-C073B42905C5}" srcId="{974696AB-4874-4F9C-A73A-01C8FA922EBE}" destId="{5C8FB69C-EBFA-4558-B6E2-A72C74A0FC59}" srcOrd="2" destOrd="0" parTransId="{72AD96A8-0CEF-4FA3-9CEA-85B798B441D2}" sibTransId="{A5AC83A0-EE60-414B-9612-37BF6898C7B2}"/>
    <dgm:cxn modelId="{6D238DAE-D081-4733-AE54-8A707CF76888}" type="presParOf" srcId="{981C67A7-1CB5-4CCD-905C-B1019E5A1068}" destId="{53CBC47D-640A-4143-B55C-B64FA54038EC}" srcOrd="0" destOrd="0" presId="urn:microsoft.com/office/officeart/2008/layout/VerticalCurvedList"/>
    <dgm:cxn modelId="{229312EB-39BD-4ECD-912C-CAFF0056945D}" type="presParOf" srcId="{53CBC47D-640A-4143-B55C-B64FA54038EC}" destId="{0BA84BF0-12A2-4714-8C26-CA79C59D92BA}" srcOrd="0" destOrd="0" presId="urn:microsoft.com/office/officeart/2008/layout/VerticalCurvedList"/>
    <dgm:cxn modelId="{22420C8F-ECDF-45D0-A961-9BB2709FBF61}" type="presParOf" srcId="{0BA84BF0-12A2-4714-8C26-CA79C59D92BA}" destId="{AD5FD4A2-3BF3-48B5-ABA3-B19D104D3464}" srcOrd="0" destOrd="0" presId="urn:microsoft.com/office/officeart/2008/layout/VerticalCurvedList"/>
    <dgm:cxn modelId="{3F77ABC3-8167-4FB7-A371-E990D7246473}" type="presParOf" srcId="{0BA84BF0-12A2-4714-8C26-CA79C59D92BA}" destId="{21E126BA-5DA7-4775-B591-1B7BEA881F44}" srcOrd="1" destOrd="0" presId="urn:microsoft.com/office/officeart/2008/layout/VerticalCurvedList"/>
    <dgm:cxn modelId="{63244C21-2D24-41AD-9700-5815EB14D540}" type="presParOf" srcId="{0BA84BF0-12A2-4714-8C26-CA79C59D92BA}" destId="{E4D85F62-61E5-4088-8068-9FE95BB69EAF}" srcOrd="2" destOrd="0" presId="urn:microsoft.com/office/officeart/2008/layout/VerticalCurvedList"/>
    <dgm:cxn modelId="{45814417-A9E8-4D14-99A3-A3EAF9B537D8}" type="presParOf" srcId="{0BA84BF0-12A2-4714-8C26-CA79C59D92BA}" destId="{3DE0814B-12E4-44FF-AAE5-72B7F678A0D9}" srcOrd="3" destOrd="0" presId="urn:microsoft.com/office/officeart/2008/layout/VerticalCurvedList"/>
    <dgm:cxn modelId="{89F63774-CB61-4FDE-9B52-65579CBC98F0}" type="presParOf" srcId="{53CBC47D-640A-4143-B55C-B64FA54038EC}" destId="{72E92320-9298-4529-8BF2-C3D6A4E33603}" srcOrd="1" destOrd="0" presId="urn:microsoft.com/office/officeart/2008/layout/VerticalCurvedList"/>
    <dgm:cxn modelId="{0F1442B6-9A00-4540-82E5-99B6B54B6245}" type="presParOf" srcId="{53CBC47D-640A-4143-B55C-B64FA54038EC}" destId="{5330996A-7CAE-4008-AB06-0270BD573F1E}" srcOrd="2" destOrd="0" presId="urn:microsoft.com/office/officeart/2008/layout/VerticalCurvedList"/>
    <dgm:cxn modelId="{90285039-751E-42AB-AC15-53B32249319E}" type="presParOf" srcId="{5330996A-7CAE-4008-AB06-0270BD573F1E}" destId="{8F9F9227-7C59-409F-BE6B-6A2F6074A21B}" srcOrd="0" destOrd="0" presId="urn:microsoft.com/office/officeart/2008/layout/VerticalCurvedList"/>
    <dgm:cxn modelId="{18E7A0DC-6B69-4F63-80C7-B1F0DE379288}" type="presParOf" srcId="{53CBC47D-640A-4143-B55C-B64FA54038EC}" destId="{A586C9A1-6FBE-4DD8-931D-E0F4534BC257}" srcOrd="3" destOrd="0" presId="urn:microsoft.com/office/officeart/2008/layout/VerticalCurvedList"/>
    <dgm:cxn modelId="{ED444D81-D5D9-4352-BB7D-52F6FE8DDDC4}" type="presParOf" srcId="{53CBC47D-640A-4143-B55C-B64FA54038EC}" destId="{5CA235B4-5820-4582-BF8D-69D4547AFF04}" srcOrd="4" destOrd="0" presId="urn:microsoft.com/office/officeart/2008/layout/VerticalCurvedList"/>
    <dgm:cxn modelId="{60003ED0-77AE-4AD3-8B0F-DBBDA6C8B196}" type="presParOf" srcId="{5CA235B4-5820-4582-BF8D-69D4547AFF04}" destId="{14F8EE4F-FE61-46E9-BA0B-27EDF9DB4784}" srcOrd="0" destOrd="0" presId="urn:microsoft.com/office/officeart/2008/layout/VerticalCurvedList"/>
    <dgm:cxn modelId="{577B0E79-6B61-4866-9282-B437E4648E79}" type="presParOf" srcId="{53CBC47D-640A-4143-B55C-B64FA54038EC}" destId="{B480B7AC-0A88-4405-8473-951AA642B229}" srcOrd="5" destOrd="0" presId="urn:microsoft.com/office/officeart/2008/layout/VerticalCurvedList"/>
    <dgm:cxn modelId="{DD85CA56-A516-4752-86A0-05B2F15EB142}" type="presParOf" srcId="{53CBC47D-640A-4143-B55C-B64FA54038EC}" destId="{5C96031A-E150-497D-88C2-87ECA546EDB1}" srcOrd="6" destOrd="0" presId="urn:microsoft.com/office/officeart/2008/layout/VerticalCurvedList"/>
    <dgm:cxn modelId="{C10BFA6C-D310-4867-BE6D-22ED49F484A8}" type="presParOf" srcId="{5C96031A-E150-497D-88C2-87ECA546EDB1}" destId="{51D6BD95-7219-4F46-BB18-AF1B61F7EC8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D7F8AB-FC18-41A6-B6C7-4652F2F4CEB4}" type="doc">
      <dgm:prSet loTypeId="urn:microsoft.com/office/officeart/2005/8/layout/matrix1" loCatId="matrix" qsTypeId="urn:microsoft.com/office/officeart/2005/8/quickstyle/3d2" qsCatId="3D" csTypeId="urn:microsoft.com/office/officeart/2005/8/colors/colorful1" csCatId="colorful" phldr="1"/>
      <dgm:spPr/>
      <dgm:t>
        <a:bodyPr/>
        <a:lstStyle/>
        <a:p>
          <a:endParaRPr lang="zh-TW" altLang="en-US"/>
        </a:p>
      </dgm:t>
    </dgm:pt>
    <dgm:pt modelId="{DD48906C-C5DC-40DA-B3C6-6334769956B8}">
      <dgm:prSet custT="1"/>
      <dgm:spPr/>
      <dgm:t>
        <a:bodyPr/>
        <a:lstStyle/>
        <a:p>
          <a:pPr algn="ctr" rtl="0"/>
          <a:r>
            <a:rPr kumimoji="1" lang="zh-TW" sz="3200" dirty="0" smtClean="0">
              <a:latin typeface="Adobe 黑体 Std R" panose="020B0400000000000000" pitchFamily="34" charset="-128"/>
              <a:ea typeface="Adobe 黑体 Std R" panose="020B0400000000000000" pitchFamily="34" charset="-128"/>
            </a:rPr>
            <a:t>服務業</a:t>
          </a:r>
          <a:r>
            <a:rPr kumimoji="1" lang="en-US" altLang="zh-TW" sz="3200" dirty="0" smtClean="0">
              <a:latin typeface="Adobe 黑体 Std R" panose="020B0400000000000000" pitchFamily="34" charset="-128"/>
              <a:ea typeface="Adobe 黑体 Std R" panose="020B0400000000000000" pitchFamily="34" charset="-128"/>
            </a:rPr>
            <a:t/>
          </a:r>
          <a:br>
            <a:rPr kumimoji="1" lang="en-US" altLang="zh-TW" sz="3200" dirty="0" smtClean="0">
              <a:latin typeface="Adobe 黑体 Std R" panose="020B0400000000000000" pitchFamily="34" charset="-128"/>
              <a:ea typeface="Adobe 黑体 Std R" panose="020B0400000000000000" pitchFamily="34" charset="-128"/>
            </a:rPr>
          </a:br>
          <a:r>
            <a:rPr kumimoji="1" lang="zh-TW" sz="3200" dirty="0" smtClean="0">
              <a:latin typeface="Adobe 黑体 Std R" panose="020B0400000000000000" pitchFamily="34" charset="-128"/>
              <a:ea typeface="Adobe 黑体 Std R" panose="020B0400000000000000" pitchFamily="34" charset="-128"/>
            </a:rPr>
            <a:t>四大特性</a:t>
          </a:r>
          <a:endParaRPr kumimoji="1" lang="zh-TW" sz="3200" dirty="0">
            <a:latin typeface="Adobe 黑体 Std R" panose="020B0400000000000000" pitchFamily="34" charset="-128"/>
            <a:ea typeface="Adobe 黑体 Std R" panose="020B0400000000000000" pitchFamily="34" charset="-128"/>
          </a:endParaRPr>
        </a:p>
      </dgm:t>
    </dgm:pt>
    <dgm:pt modelId="{CA5AFC30-8D80-43E5-B2EC-9B83DB88F990}" type="parTrans" cxnId="{7542E638-C7A7-4426-ADF4-DC1ED909E1C5}">
      <dgm:prSet/>
      <dgm:spPr/>
      <dgm:t>
        <a:bodyPr/>
        <a:lstStyle/>
        <a:p>
          <a:pPr algn="ctr"/>
          <a:endParaRPr lang="zh-TW" altLang="en-US"/>
        </a:p>
      </dgm:t>
    </dgm:pt>
    <dgm:pt modelId="{492AF9BB-60FE-4D91-AAF5-D4B57F523F73}" type="sibTrans" cxnId="{7542E638-C7A7-4426-ADF4-DC1ED909E1C5}">
      <dgm:prSet/>
      <dgm:spPr/>
      <dgm:t>
        <a:bodyPr/>
        <a:lstStyle/>
        <a:p>
          <a:pPr algn="ctr"/>
          <a:endParaRPr lang="zh-TW" altLang="en-US"/>
        </a:p>
      </dgm:t>
    </dgm:pt>
    <dgm:pt modelId="{F03F6C93-151B-4368-A17A-A321021EF2FF}">
      <dgm:prSet custT="1"/>
      <dgm:spPr/>
      <dgm:t>
        <a:bodyPr/>
        <a:lstStyle/>
        <a:p>
          <a:pPr algn="ctr" rtl="0"/>
          <a:r>
            <a:rPr kumimoji="1" lang="zh-TW" altLang="en-US" sz="3600" dirty="0" smtClean="0">
              <a:latin typeface="Adobe 黑体 Std R" panose="020B0400000000000000" pitchFamily="34" charset="-128"/>
              <a:ea typeface="Adobe 黑体 Std R" panose="020B0400000000000000" pitchFamily="34" charset="-128"/>
            </a:rPr>
            <a:t>虛擬性</a:t>
          </a:r>
          <a:endParaRPr lang="zh-TW" altLang="en-US" sz="3600" dirty="0">
            <a:latin typeface="Adobe 黑体 Std R" panose="020B0400000000000000" pitchFamily="34" charset="-128"/>
            <a:ea typeface="Adobe 黑体 Std R" panose="020B0400000000000000" pitchFamily="34" charset="-128"/>
          </a:endParaRPr>
        </a:p>
      </dgm:t>
    </dgm:pt>
    <dgm:pt modelId="{06001484-0F64-4E2C-875C-F54C98848D68}" type="parTrans" cxnId="{F712303E-E4D0-4924-B0B8-B35F4EC4DD37}">
      <dgm:prSet/>
      <dgm:spPr/>
      <dgm:t>
        <a:bodyPr/>
        <a:lstStyle/>
        <a:p>
          <a:pPr algn="ctr"/>
          <a:endParaRPr lang="zh-TW" altLang="en-US"/>
        </a:p>
      </dgm:t>
    </dgm:pt>
    <dgm:pt modelId="{51842F46-B08D-4D00-B560-6DC7C9C090E3}" type="sibTrans" cxnId="{F712303E-E4D0-4924-B0B8-B35F4EC4DD37}">
      <dgm:prSet/>
      <dgm:spPr/>
      <dgm:t>
        <a:bodyPr/>
        <a:lstStyle/>
        <a:p>
          <a:pPr algn="ctr"/>
          <a:endParaRPr lang="zh-TW" altLang="en-US"/>
        </a:p>
      </dgm:t>
    </dgm:pt>
    <dgm:pt modelId="{CC95AC4B-1ED6-418F-9323-1453156B58FD}">
      <dgm:prSet custT="1"/>
      <dgm:spPr/>
      <dgm:t>
        <a:bodyPr/>
        <a:lstStyle/>
        <a:p>
          <a:pPr algn="ctr" rtl="0"/>
          <a:r>
            <a:rPr kumimoji="1" lang="zh-TW" altLang="en-US" sz="3600" dirty="0" smtClean="0">
              <a:latin typeface="Adobe 黑体 Std R" panose="020B0400000000000000" pitchFamily="34" charset="-128"/>
              <a:ea typeface="Adobe 黑体 Std R" panose="020B0400000000000000" pitchFamily="34" charset="-128"/>
            </a:rPr>
            <a:t>互動性</a:t>
          </a:r>
          <a:endParaRPr kumimoji="1" lang="zh-TW" altLang="en-US" sz="3600" dirty="0">
            <a:latin typeface="Adobe 黑体 Std R" panose="020B0400000000000000" pitchFamily="34" charset="-128"/>
            <a:ea typeface="Adobe 黑体 Std R" panose="020B0400000000000000" pitchFamily="34" charset="-128"/>
          </a:endParaRPr>
        </a:p>
      </dgm:t>
    </dgm:pt>
    <dgm:pt modelId="{4441C03B-72FC-4EF3-9D13-293ED5E527FA}" type="parTrans" cxnId="{1EFF0F71-6484-4FF6-908A-E05C5352C118}">
      <dgm:prSet/>
      <dgm:spPr/>
      <dgm:t>
        <a:bodyPr/>
        <a:lstStyle/>
        <a:p>
          <a:pPr algn="ctr"/>
          <a:endParaRPr lang="zh-TW" altLang="en-US"/>
        </a:p>
      </dgm:t>
    </dgm:pt>
    <dgm:pt modelId="{9D477F85-4F42-4E88-B022-9358F4E112A4}" type="sibTrans" cxnId="{1EFF0F71-6484-4FF6-908A-E05C5352C118}">
      <dgm:prSet/>
      <dgm:spPr/>
      <dgm:t>
        <a:bodyPr/>
        <a:lstStyle/>
        <a:p>
          <a:pPr algn="ctr"/>
          <a:endParaRPr lang="zh-TW" altLang="en-US"/>
        </a:p>
      </dgm:t>
    </dgm:pt>
    <dgm:pt modelId="{2D44CD0B-2273-42FB-98D4-FBD079DB3CE5}">
      <dgm:prSet custT="1"/>
      <dgm:spPr/>
      <dgm:t>
        <a:bodyPr/>
        <a:lstStyle/>
        <a:p>
          <a:pPr algn="ctr" rtl="0"/>
          <a:r>
            <a:rPr kumimoji="1" lang="zh-TW" altLang="en-US" sz="3600" dirty="0" smtClean="0">
              <a:latin typeface="Adobe 黑体 Std R" panose="020B0400000000000000" pitchFamily="34" charset="-128"/>
              <a:ea typeface="Adobe 黑体 Std R" panose="020B0400000000000000" pitchFamily="34" charset="-128"/>
            </a:rPr>
            <a:t>異質性</a:t>
          </a:r>
          <a:endParaRPr kumimoji="1" lang="zh-TW" altLang="en-US" sz="3600" dirty="0">
            <a:latin typeface="Adobe 黑体 Std R" panose="020B0400000000000000" pitchFamily="34" charset="-128"/>
            <a:ea typeface="Adobe 黑体 Std R" panose="020B0400000000000000" pitchFamily="34" charset="-128"/>
          </a:endParaRPr>
        </a:p>
      </dgm:t>
    </dgm:pt>
    <dgm:pt modelId="{04C05D65-7B9A-4C6F-8F52-110DF4E9A998}" type="parTrans" cxnId="{8D918885-49D0-4FA7-BBD6-6955E9AB1FB7}">
      <dgm:prSet/>
      <dgm:spPr/>
      <dgm:t>
        <a:bodyPr/>
        <a:lstStyle/>
        <a:p>
          <a:pPr algn="ctr"/>
          <a:endParaRPr lang="zh-TW" altLang="en-US"/>
        </a:p>
      </dgm:t>
    </dgm:pt>
    <dgm:pt modelId="{35938FA2-A529-4C58-B0C8-EAC0FB87804E}" type="sibTrans" cxnId="{8D918885-49D0-4FA7-BBD6-6955E9AB1FB7}">
      <dgm:prSet/>
      <dgm:spPr/>
      <dgm:t>
        <a:bodyPr/>
        <a:lstStyle/>
        <a:p>
          <a:pPr algn="ctr"/>
          <a:endParaRPr lang="zh-TW" altLang="en-US"/>
        </a:p>
      </dgm:t>
    </dgm:pt>
    <dgm:pt modelId="{FFCA3262-ED00-46EC-A615-6EA7D792111E}">
      <dgm:prSet custT="1"/>
      <dgm:spPr/>
      <dgm:t>
        <a:bodyPr/>
        <a:lstStyle/>
        <a:p>
          <a:pPr algn="ctr" rtl="0"/>
          <a:r>
            <a:rPr kumimoji="1" lang="zh-TW" sz="3600" dirty="0" smtClean="0">
              <a:latin typeface="Adobe 黑体 Std R" panose="020B0400000000000000" pitchFamily="34" charset="-128"/>
              <a:ea typeface="Adobe 黑体 Std R" panose="020B0400000000000000" pitchFamily="34" charset="-128"/>
            </a:rPr>
            <a:t>即時性</a:t>
          </a:r>
          <a:r>
            <a:rPr kumimoji="1" lang="en-US" sz="3600" dirty="0" smtClean="0">
              <a:latin typeface="Adobe 黑体 Std R" panose="020B0400000000000000" pitchFamily="34" charset="-128"/>
              <a:ea typeface="Adobe 黑体 Std R" panose="020B0400000000000000" pitchFamily="34" charset="-128"/>
            </a:rPr>
            <a:t>(</a:t>
          </a:r>
          <a:r>
            <a:rPr kumimoji="1" lang="zh-TW" sz="3600" dirty="0" smtClean="0">
              <a:latin typeface="Adobe 黑体 Std R" panose="020B0400000000000000" pitchFamily="34" charset="-128"/>
              <a:ea typeface="Adobe 黑体 Std R" panose="020B0400000000000000" pitchFamily="34" charset="-128"/>
            </a:rPr>
            <a:t>時間性</a:t>
          </a:r>
          <a:r>
            <a:rPr kumimoji="1" lang="en-US" sz="3600" dirty="0" smtClean="0">
              <a:latin typeface="Adobe 黑体 Std R" panose="020B0400000000000000" pitchFamily="34" charset="-128"/>
              <a:ea typeface="Adobe 黑体 Std R" panose="020B0400000000000000" pitchFamily="34" charset="-128"/>
            </a:rPr>
            <a:t>)</a:t>
          </a:r>
          <a:r>
            <a:rPr kumimoji="1" lang="zh-TW" sz="3600" dirty="0" smtClean="0">
              <a:latin typeface="Adobe 黑体 Std R" panose="020B0400000000000000" pitchFamily="34" charset="-128"/>
              <a:ea typeface="Adobe 黑体 Std R" panose="020B0400000000000000" pitchFamily="34" charset="-128"/>
            </a:rPr>
            <a:t> </a:t>
          </a:r>
          <a:endParaRPr kumimoji="1" lang="zh-TW" sz="3600" dirty="0">
            <a:latin typeface="Adobe 黑体 Std R" panose="020B0400000000000000" pitchFamily="34" charset="-128"/>
            <a:ea typeface="Adobe 黑体 Std R" panose="020B0400000000000000" pitchFamily="34" charset="-128"/>
          </a:endParaRPr>
        </a:p>
      </dgm:t>
    </dgm:pt>
    <dgm:pt modelId="{62B621CC-A045-40B2-8D1A-13E585B53567}" type="parTrans" cxnId="{1B21C4CC-DE9E-4309-9792-8D73A80FF932}">
      <dgm:prSet/>
      <dgm:spPr/>
      <dgm:t>
        <a:bodyPr/>
        <a:lstStyle/>
        <a:p>
          <a:pPr algn="ctr"/>
          <a:endParaRPr lang="zh-TW" altLang="en-US"/>
        </a:p>
      </dgm:t>
    </dgm:pt>
    <dgm:pt modelId="{CBEE7CDC-A227-4DC4-A248-4BC444E80471}" type="sibTrans" cxnId="{1B21C4CC-DE9E-4309-9792-8D73A80FF932}">
      <dgm:prSet/>
      <dgm:spPr/>
      <dgm:t>
        <a:bodyPr/>
        <a:lstStyle/>
        <a:p>
          <a:pPr algn="ctr"/>
          <a:endParaRPr lang="zh-TW" altLang="en-US"/>
        </a:p>
      </dgm:t>
    </dgm:pt>
    <dgm:pt modelId="{D56301CF-7B40-478F-B5D6-53AC05290776}" type="pres">
      <dgm:prSet presAssocID="{EDD7F8AB-FC18-41A6-B6C7-4652F2F4CEB4}" presName="diagram" presStyleCnt="0">
        <dgm:presLayoutVars>
          <dgm:chMax val="1"/>
          <dgm:dir/>
          <dgm:animLvl val="ctr"/>
          <dgm:resizeHandles val="exact"/>
        </dgm:presLayoutVars>
      </dgm:prSet>
      <dgm:spPr/>
      <dgm:t>
        <a:bodyPr/>
        <a:lstStyle/>
        <a:p>
          <a:endParaRPr lang="zh-TW" altLang="en-US"/>
        </a:p>
      </dgm:t>
    </dgm:pt>
    <dgm:pt modelId="{3BE68A88-B0A0-42BC-842D-09A6F1D63220}" type="pres">
      <dgm:prSet presAssocID="{EDD7F8AB-FC18-41A6-B6C7-4652F2F4CEB4}" presName="matrix" presStyleCnt="0"/>
      <dgm:spPr/>
      <dgm:t>
        <a:bodyPr/>
        <a:lstStyle/>
        <a:p>
          <a:endParaRPr lang="zh-TW" altLang="en-US"/>
        </a:p>
      </dgm:t>
    </dgm:pt>
    <dgm:pt modelId="{8D0B03C3-6293-4FCD-A2BC-F68B2F9896BE}" type="pres">
      <dgm:prSet presAssocID="{EDD7F8AB-FC18-41A6-B6C7-4652F2F4CEB4}" presName="tile1" presStyleLbl="node1" presStyleIdx="0" presStyleCnt="4"/>
      <dgm:spPr/>
      <dgm:t>
        <a:bodyPr/>
        <a:lstStyle/>
        <a:p>
          <a:endParaRPr lang="zh-TW" altLang="en-US"/>
        </a:p>
      </dgm:t>
    </dgm:pt>
    <dgm:pt modelId="{B1424170-7429-4F28-B128-E641ECA1866B}" type="pres">
      <dgm:prSet presAssocID="{EDD7F8AB-FC18-41A6-B6C7-4652F2F4CEB4}" presName="tile1text" presStyleLbl="node1" presStyleIdx="0" presStyleCnt="4">
        <dgm:presLayoutVars>
          <dgm:chMax val="0"/>
          <dgm:chPref val="0"/>
          <dgm:bulletEnabled val="1"/>
        </dgm:presLayoutVars>
      </dgm:prSet>
      <dgm:spPr/>
      <dgm:t>
        <a:bodyPr/>
        <a:lstStyle/>
        <a:p>
          <a:endParaRPr lang="zh-TW" altLang="en-US"/>
        </a:p>
      </dgm:t>
    </dgm:pt>
    <dgm:pt modelId="{6498D0F9-998C-4F15-A5FA-4A56A42EF1A5}" type="pres">
      <dgm:prSet presAssocID="{EDD7F8AB-FC18-41A6-B6C7-4652F2F4CEB4}" presName="tile2" presStyleLbl="node1" presStyleIdx="1" presStyleCnt="4"/>
      <dgm:spPr/>
      <dgm:t>
        <a:bodyPr/>
        <a:lstStyle/>
        <a:p>
          <a:endParaRPr lang="zh-TW" altLang="en-US"/>
        </a:p>
      </dgm:t>
    </dgm:pt>
    <dgm:pt modelId="{27C0F289-C664-4BC6-82D4-5706D9DDA9B8}" type="pres">
      <dgm:prSet presAssocID="{EDD7F8AB-FC18-41A6-B6C7-4652F2F4CEB4}" presName="tile2text" presStyleLbl="node1" presStyleIdx="1" presStyleCnt="4">
        <dgm:presLayoutVars>
          <dgm:chMax val="0"/>
          <dgm:chPref val="0"/>
          <dgm:bulletEnabled val="1"/>
        </dgm:presLayoutVars>
      </dgm:prSet>
      <dgm:spPr/>
      <dgm:t>
        <a:bodyPr/>
        <a:lstStyle/>
        <a:p>
          <a:endParaRPr lang="zh-TW" altLang="en-US"/>
        </a:p>
      </dgm:t>
    </dgm:pt>
    <dgm:pt modelId="{B53E0F57-CDE7-4220-BC2A-8BD289B91761}" type="pres">
      <dgm:prSet presAssocID="{EDD7F8AB-FC18-41A6-B6C7-4652F2F4CEB4}" presName="tile3" presStyleLbl="node1" presStyleIdx="2" presStyleCnt="4"/>
      <dgm:spPr/>
      <dgm:t>
        <a:bodyPr/>
        <a:lstStyle/>
        <a:p>
          <a:endParaRPr lang="zh-TW" altLang="en-US"/>
        </a:p>
      </dgm:t>
    </dgm:pt>
    <dgm:pt modelId="{C30F103E-82AB-476F-BE7D-60752BCA5B99}" type="pres">
      <dgm:prSet presAssocID="{EDD7F8AB-FC18-41A6-B6C7-4652F2F4CEB4}" presName="tile3text" presStyleLbl="node1" presStyleIdx="2" presStyleCnt="4">
        <dgm:presLayoutVars>
          <dgm:chMax val="0"/>
          <dgm:chPref val="0"/>
          <dgm:bulletEnabled val="1"/>
        </dgm:presLayoutVars>
      </dgm:prSet>
      <dgm:spPr/>
      <dgm:t>
        <a:bodyPr/>
        <a:lstStyle/>
        <a:p>
          <a:endParaRPr lang="zh-TW" altLang="en-US"/>
        </a:p>
      </dgm:t>
    </dgm:pt>
    <dgm:pt modelId="{6632D34E-7BE0-4727-B3E5-66C4D482BE4D}" type="pres">
      <dgm:prSet presAssocID="{EDD7F8AB-FC18-41A6-B6C7-4652F2F4CEB4}" presName="tile4" presStyleLbl="node1" presStyleIdx="3" presStyleCnt="4"/>
      <dgm:spPr/>
      <dgm:t>
        <a:bodyPr/>
        <a:lstStyle/>
        <a:p>
          <a:endParaRPr lang="zh-TW" altLang="en-US"/>
        </a:p>
      </dgm:t>
    </dgm:pt>
    <dgm:pt modelId="{B913F66E-5580-46CC-B54C-4030A7A3B460}" type="pres">
      <dgm:prSet presAssocID="{EDD7F8AB-FC18-41A6-B6C7-4652F2F4CEB4}" presName="tile4text" presStyleLbl="node1" presStyleIdx="3" presStyleCnt="4">
        <dgm:presLayoutVars>
          <dgm:chMax val="0"/>
          <dgm:chPref val="0"/>
          <dgm:bulletEnabled val="1"/>
        </dgm:presLayoutVars>
      </dgm:prSet>
      <dgm:spPr/>
      <dgm:t>
        <a:bodyPr/>
        <a:lstStyle/>
        <a:p>
          <a:endParaRPr lang="zh-TW" altLang="en-US"/>
        </a:p>
      </dgm:t>
    </dgm:pt>
    <dgm:pt modelId="{7978A7BA-CACE-4BF4-BCF8-B1A753DB1037}" type="pres">
      <dgm:prSet presAssocID="{EDD7F8AB-FC18-41A6-B6C7-4652F2F4CEB4}" presName="centerTile" presStyleLbl="fgShp" presStyleIdx="0" presStyleCnt="1" custScaleX="111175" custScaleY="129001">
        <dgm:presLayoutVars>
          <dgm:chMax val="0"/>
          <dgm:chPref val="0"/>
        </dgm:presLayoutVars>
      </dgm:prSet>
      <dgm:spPr/>
      <dgm:t>
        <a:bodyPr/>
        <a:lstStyle/>
        <a:p>
          <a:endParaRPr lang="zh-TW" altLang="en-US"/>
        </a:p>
      </dgm:t>
    </dgm:pt>
  </dgm:ptLst>
  <dgm:cxnLst>
    <dgm:cxn modelId="{229BABFD-DFC3-4283-9C48-A3A8A3BCC713}" type="presOf" srcId="{FFCA3262-ED00-46EC-A615-6EA7D792111E}" destId="{6632D34E-7BE0-4727-B3E5-66C4D482BE4D}" srcOrd="0" destOrd="0" presId="urn:microsoft.com/office/officeart/2005/8/layout/matrix1"/>
    <dgm:cxn modelId="{8D918885-49D0-4FA7-BBD6-6955E9AB1FB7}" srcId="{DD48906C-C5DC-40DA-B3C6-6334769956B8}" destId="{2D44CD0B-2273-42FB-98D4-FBD079DB3CE5}" srcOrd="2" destOrd="0" parTransId="{04C05D65-7B9A-4C6F-8F52-110DF4E9A998}" sibTransId="{35938FA2-A529-4C58-B0C8-EAC0FB87804E}"/>
    <dgm:cxn modelId="{1EFF0F71-6484-4FF6-908A-E05C5352C118}" srcId="{DD48906C-C5DC-40DA-B3C6-6334769956B8}" destId="{CC95AC4B-1ED6-418F-9323-1453156B58FD}" srcOrd="1" destOrd="0" parTransId="{4441C03B-72FC-4EF3-9D13-293ED5E527FA}" sibTransId="{9D477F85-4F42-4E88-B022-9358F4E112A4}"/>
    <dgm:cxn modelId="{8A014428-6C4A-4FB2-9D33-427490C86FF6}" type="presOf" srcId="{CC95AC4B-1ED6-418F-9323-1453156B58FD}" destId="{27C0F289-C664-4BC6-82D4-5706D9DDA9B8}" srcOrd="1" destOrd="0" presId="urn:microsoft.com/office/officeart/2005/8/layout/matrix1"/>
    <dgm:cxn modelId="{A5C0BB25-DFD9-4057-8201-C063FB41E880}" type="presOf" srcId="{DD48906C-C5DC-40DA-B3C6-6334769956B8}" destId="{7978A7BA-CACE-4BF4-BCF8-B1A753DB1037}" srcOrd="0" destOrd="0" presId="urn:microsoft.com/office/officeart/2005/8/layout/matrix1"/>
    <dgm:cxn modelId="{CFDE204B-B5AF-404E-AE13-B5508B1891DC}" type="presOf" srcId="{EDD7F8AB-FC18-41A6-B6C7-4652F2F4CEB4}" destId="{D56301CF-7B40-478F-B5D6-53AC05290776}" srcOrd="0" destOrd="0" presId="urn:microsoft.com/office/officeart/2005/8/layout/matrix1"/>
    <dgm:cxn modelId="{B2B57183-AC7E-4BF7-B31A-8FDB2D6D1DF2}" type="presOf" srcId="{2D44CD0B-2273-42FB-98D4-FBD079DB3CE5}" destId="{C30F103E-82AB-476F-BE7D-60752BCA5B99}" srcOrd="1" destOrd="0" presId="urn:microsoft.com/office/officeart/2005/8/layout/matrix1"/>
    <dgm:cxn modelId="{7D55C3D9-9037-4811-AE74-C81C5AC79296}" type="presOf" srcId="{CC95AC4B-1ED6-418F-9323-1453156B58FD}" destId="{6498D0F9-998C-4F15-A5FA-4A56A42EF1A5}" srcOrd="0" destOrd="0" presId="urn:microsoft.com/office/officeart/2005/8/layout/matrix1"/>
    <dgm:cxn modelId="{478939A1-5124-462C-A042-0246220CB41F}" type="presOf" srcId="{2D44CD0B-2273-42FB-98D4-FBD079DB3CE5}" destId="{B53E0F57-CDE7-4220-BC2A-8BD289B91761}" srcOrd="0" destOrd="0" presId="urn:microsoft.com/office/officeart/2005/8/layout/matrix1"/>
    <dgm:cxn modelId="{231FBA53-553D-49DB-B202-A37D55F85351}" type="presOf" srcId="{FFCA3262-ED00-46EC-A615-6EA7D792111E}" destId="{B913F66E-5580-46CC-B54C-4030A7A3B460}" srcOrd="1" destOrd="0" presId="urn:microsoft.com/office/officeart/2005/8/layout/matrix1"/>
    <dgm:cxn modelId="{1B21C4CC-DE9E-4309-9792-8D73A80FF932}" srcId="{DD48906C-C5DC-40DA-B3C6-6334769956B8}" destId="{FFCA3262-ED00-46EC-A615-6EA7D792111E}" srcOrd="3" destOrd="0" parTransId="{62B621CC-A045-40B2-8D1A-13E585B53567}" sibTransId="{CBEE7CDC-A227-4DC4-A248-4BC444E80471}"/>
    <dgm:cxn modelId="{E7417FA0-6D12-49B6-AD8A-336F8107C61F}" type="presOf" srcId="{F03F6C93-151B-4368-A17A-A321021EF2FF}" destId="{8D0B03C3-6293-4FCD-A2BC-F68B2F9896BE}" srcOrd="0" destOrd="0" presId="urn:microsoft.com/office/officeart/2005/8/layout/matrix1"/>
    <dgm:cxn modelId="{CB62E432-24F0-48AE-99E4-66DAEA1ACD28}" type="presOf" srcId="{F03F6C93-151B-4368-A17A-A321021EF2FF}" destId="{B1424170-7429-4F28-B128-E641ECA1866B}" srcOrd="1" destOrd="0" presId="urn:microsoft.com/office/officeart/2005/8/layout/matrix1"/>
    <dgm:cxn modelId="{F712303E-E4D0-4924-B0B8-B35F4EC4DD37}" srcId="{DD48906C-C5DC-40DA-B3C6-6334769956B8}" destId="{F03F6C93-151B-4368-A17A-A321021EF2FF}" srcOrd="0" destOrd="0" parTransId="{06001484-0F64-4E2C-875C-F54C98848D68}" sibTransId="{51842F46-B08D-4D00-B560-6DC7C9C090E3}"/>
    <dgm:cxn modelId="{7542E638-C7A7-4426-ADF4-DC1ED909E1C5}" srcId="{EDD7F8AB-FC18-41A6-B6C7-4652F2F4CEB4}" destId="{DD48906C-C5DC-40DA-B3C6-6334769956B8}" srcOrd="0" destOrd="0" parTransId="{CA5AFC30-8D80-43E5-B2EC-9B83DB88F990}" sibTransId="{492AF9BB-60FE-4D91-AAF5-D4B57F523F73}"/>
    <dgm:cxn modelId="{963ED9BE-2C5F-4924-A40C-D8B23F93545C}" type="presParOf" srcId="{D56301CF-7B40-478F-B5D6-53AC05290776}" destId="{3BE68A88-B0A0-42BC-842D-09A6F1D63220}" srcOrd="0" destOrd="0" presId="urn:microsoft.com/office/officeart/2005/8/layout/matrix1"/>
    <dgm:cxn modelId="{4249BE42-341D-4747-8EAF-C4DDEAC4EBEC}" type="presParOf" srcId="{3BE68A88-B0A0-42BC-842D-09A6F1D63220}" destId="{8D0B03C3-6293-4FCD-A2BC-F68B2F9896BE}" srcOrd="0" destOrd="0" presId="urn:microsoft.com/office/officeart/2005/8/layout/matrix1"/>
    <dgm:cxn modelId="{D2F7A890-6FBB-4180-AE45-34E90B0E76D9}" type="presParOf" srcId="{3BE68A88-B0A0-42BC-842D-09A6F1D63220}" destId="{B1424170-7429-4F28-B128-E641ECA1866B}" srcOrd="1" destOrd="0" presId="urn:microsoft.com/office/officeart/2005/8/layout/matrix1"/>
    <dgm:cxn modelId="{B77E2B92-207E-4A11-9AB7-B60249365BC4}" type="presParOf" srcId="{3BE68A88-B0A0-42BC-842D-09A6F1D63220}" destId="{6498D0F9-998C-4F15-A5FA-4A56A42EF1A5}" srcOrd="2" destOrd="0" presId="urn:microsoft.com/office/officeart/2005/8/layout/matrix1"/>
    <dgm:cxn modelId="{AEC223B8-35E5-4C31-86D6-D893C9910D2A}" type="presParOf" srcId="{3BE68A88-B0A0-42BC-842D-09A6F1D63220}" destId="{27C0F289-C664-4BC6-82D4-5706D9DDA9B8}" srcOrd="3" destOrd="0" presId="urn:microsoft.com/office/officeart/2005/8/layout/matrix1"/>
    <dgm:cxn modelId="{3A247078-E906-4F7B-A814-3DF14BF3AFCD}" type="presParOf" srcId="{3BE68A88-B0A0-42BC-842D-09A6F1D63220}" destId="{B53E0F57-CDE7-4220-BC2A-8BD289B91761}" srcOrd="4" destOrd="0" presId="urn:microsoft.com/office/officeart/2005/8/layout/matrix1"/>
    <dgm:cxn modelId="{B28D830C-2943-424C-93B8-A87FAC5E4068}" type="presParOf" srcId="{3BE68A88-B0A0-42BC-842D-09A6F1D63220}" destId="{C30F103E-82AB-476F-BE7D-60752BCA5B99}" srcOrd="5" destOrd="0" presId="urn:microsoft.com/office/officeart/2005/8/layout/matrix1"/>
    <dgm:cxn modelId="{CF646742-A149-4DD9-9ADB-FCF9F73DDCB6}" type="presParOf" srcId="{3BE68A88-B0A0-42BC-842D-09A6F1D63220}" destId="{6632D34E-7BE0-4727-B3E5-66C4D482BE4D}" srcOrd="6" destOrd="0" presId="urn:microsoft.com/office/officeart/2005/8/layout/matrix1"/>
    <dgm:cxn modelId="{0FD2A7B7-AC2B-41FA-9B24-3A519722964B}" type="presParOf" srcId="{3BE68A88-B0A0-42BC-842D-09A6F1D63220}" destId="{B913F66E-5580-46CC-B54C-4030A7A3B460}" srcOrd="7" destOrd="0" presId="urn:microsoft.com/office/officeart/2005/8/layout/matrix1"/>
    <dgm:cxn modelId="{E327BF82-1227-403D-9BA8-2D767898CD71}" type="presParOf" srcId="{D56301CF-7B40-478F-B5D6-53AC05290776}" destId="{7978A7BA-CACE-4BF4-BCF8-B1A753DB1037}"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A1F701-9E7D-4C47-A654-0419D4C981C4}" type="doc">
      <dgm:prSet loTypeId="urn:microsoft.com/office/officeart/2008/layout/HalfCircleOrganizationChart" loCatId="hierarchy" qsTypeId="urn:microsoft.com/office/officeart/2005/8/quickstyle/3d1" qsCatId="3D" csTypeId="urn:microsoft.com/office/officeart/2005/8/colors/colorful3" csCatId="colorful" phldr="1"/>
      <dgm:spPr/>
    </dgm:pt>
    <dgm:pt modelId="{F4CD80D9-ED80-409C-B2EC-CB0F5D1CB07C}">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400" b="1" i="0" u="none" strike="noStrike" cap="none" normalizeH="0" baseline="0" dirty="0" smtClean="0">
              <a:ln/>
              <a:effectLst/>
              <a:latin typeface="Arial" charset="0"/>
              <a:ea typeface="微軟正黑體" panose="020B0604030504040204" pitchFamily="34" charset="-120"/>
            </a:rPr>
            <a:t>紫光森林遊樂區</a:t>
          </a:r>
        </a:p>
      </dgm:t>
    </dgm:pt>
    <dgm:pt modelId="{53E5A606-9D7E-4381-9C73-65E8C641DF2F}" type="parTrans" cxnId="{E8F1D38E-7341-4F50-87DA-8002A2B70823}">
      <dgm:prSet/>
      <dgm:spPr/>
      <dgm:t>
        <a:bodyPr/>
        <a:lstStyle/>
        <a:p>
          <a:endParaRPr lang="zh-TW" altLang="en-US"/>
        </a:p>
      </dgm:t>
    </dgm:pt>
    <dgm:pt modelId="{C8BD9B68-A515-467F-A88F-E0C59D5757B4}" type="sibTrans" cxnId="{E8F1D38E-7341-4F50-87DA-8002A2B70823}">
      <dgm:prSet/>
      <dgm:spPr/>
      <dgm:t>
        <a:bodyPr/>
        <a:lstStyle/>
        <a:p>
          <a:endParaRPr lang="zh-TW" altLang="en-US"/>
        </a:p>
      </dgm:t>
    </dgm:pt>
    <dgm:pt modelId="{3D486393-CDAC-4821-9209-A0CC2A8C9366}">
      <dgm:prSet custT="1"/>
      <dgm:spPr/>
      <dgm:t>
        <a:bodyPr anchor="t"/>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1" i="0" u="sng" strike="noStrike" cap="none" normalizeH="0" baseline="0" dirty="0" smtClean="0">
              <a:ln/>
              <a:effectLst/>
              <a:latin typeface="Arial" charset="0"/>
              <a:ea typeface="微軟正黑體" panose="020B0604030504040204" pitchFamily="34" charset="-120"/>
            </a:rPr>
            <a:t>優勢</a:t>
          </a:r>
          <a:r>
            <a:rPr kumimoji="1" lang="en-US" altLang="zh-TW" sz="2000" b="0" i="0" u="none" strike="noStrike" cap="none" normalizeH="0" baseline="0" dirty="0" smtClean="0">
              <a:ln/>
              <a:effectLst/>
              <a:latin typeface="Arial" charset="0"/>
              <a:ea typeface="微軟正黑體" panose="020B0604030504040204" pitchFamily="34" charset="-120"/>
            </a:rPr>
            <a:t> </a:t>
          </a:r>
          <a:endParaRPr kumimoji="1" lang="zh-TW" altLang="en-US" sz="2000" b="0" i="0" u="none" strike="noStrike" cap="none" normalizeH="0" baseline="0" dirty="0" smtClean="0">
            <a:ln/>
            <a:effectLst/>
            <a:latin typeface="Arial" charset="0"/>
            <a:ea typeface="微軟正黑體" panose="020B0604030504040204" pitchFamily="34" charset="-120"/>
          </a:endParaRPr>
        </a:p>
      </dgm:t>
    </dgm:pt>
    <dgm:pt modelId="{D087BCF3-BD8F-482B-94F0-93D3E47993E4}" type="parTrans" cxnId="{A537C200-DC9C-41BB-B08B-9CF0869AD4DD}">
      <dgm:prSet/>
      <dgm:spPr/>
      <dgm:t>
        <a:bodyPr/>
        <a:lstStyle/>
        <a:p>
          <a:endParaRPr lang="zh-TW" altLang="en-US"/>
        </a:p>
      </dgm:t>
    </dgm:pt>
    <dgm:pt modelId="{7F198BB6-A9D9-4C78-89BC-BB2EE5AF78DF}" type="sibTrans" cxnId="{A537C200-DC9C-41BB-B08B-9CF0869AD4DD}">
      <dgm:prSet/>
      <dgm:spPr/>
      <dgm:t>
        <a:bodyPr/>
        <a:lstStyle/>
        <a:p>
          <a:endParaRPr lang="zh-TW" altLang="en-US"/>
        </a:p>
      </dgm:t>
    </dgm:pt>
    <dgm:pt modelId="{0763F172-A994-437D-9D39-B513F48865D7}">
      <dgm:prSet custT="1"/>
      <dgm:spPr/>
      <dgm:t>
        <a:bodyPr anchor="t"/>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1" i="0" u="sng" strike="noStrike" cap="none" normalizeH="0" baseline="0" dirty="0" smtClean="0">
              <a:ln/>
              <a:effectLst/>
              <a:latin typeface="Arial" charset="0"/>
              <a:ea typeface="微軟正黑體" panose="020B0604030504040204" pitchFamily="34" charset="-120"/>
            </a:rPr>
            <a:t>弱勢</a:t>
          </a:r>
          <a:endParaRPr kumimoji="1" lang="en-US" altLang="zh-TW" sz="2000" b="0" i="0" u="none" strike="noStrike" cap="none" normalizeH="0" baseline="0" dirty="0" smtClean="0">
            <a:ln/>
            <a:effectLst/>
            <a:latin typeface="Arial" charset="0"/>
            <a:ea typeface="微軟正黑體" panose="020B0604030504040204" pitchFamily="34" charset="-120"/>
          </a:endParaRPr>
        </a:p>
      </dgm:t>
    </dgm:pt>
    <dgm:pt modelId="{66E48632-99B6-4A70-98FB-F18E121FA961}" type="sibTrans" cxnId="{FBDB18AD-E9B0-4B6F-9119-BE0265A2687B}">
      <dgm:prSet/>
      <dgm:spPr/>
      <dgm:t>
        <a:bodyPr/>
        <a:lstStyle/>
        <a:p>
          <a:endParaRPr lang="zh-TW" altLang="en-US"/>
        </a:p>
      </dgm:t>
    </dgm:pt>
    <dgm:pt modelId="{E093D15B-7C43-43C1-9253-4FC3AD8B5C65}" type="parTrans" cxnId="{FBDB18AD-E9B0-4B6F-9119-BE0265A2687B}">
      <dgm:prSet/>
      <dgm:spPr/>
      <dgm:t>
        <a:bodyPr/>
        <a:lstStyle/>
        <a:p>
          <a:endParaRPr lang="zh-TW" altLang="en-US"/>
        </a:p>
      </dgm:t>
    </dgm:pt>
    <dgm:pt modelId="{0CF7F0E3-7131-4FFF-9BED-9137D6B99DF0}">
      <dgm:prSet custT="1"/>
      <dgm:spPr/>
      <dgm:t>
        <a:bodyPr anchor="t"/>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1" i="0" u="sng" strike="noStrike" cap="none" normalizeH="0" baseline="0" dirty="0" smtClean="0">
              <a:ln/>
              <a:effectLst/>
              <a:latin typeface="Arial" charset="0"/>
              <a:ea typeface="微軟正黑體" panose="020B0604030504040204" pitchFamily="34" charset="-120"/>
            </a:rPr>
            <a:t>威脅點</a:t>
          </a:r>
          <a:endParaRPr kumimoji="1" lang="en-US" altLang="zh-TW" sz="2000" b="0" i="0" u="none" strike="noStrike" cap="none" normalizeH="0" baseline="0" dirty="0" smtClean="0">
            <a:ln/>
            <a:effectLst/>
            <a:latin typeface="Arial" charset="0"/>
            <a:ea typeface="微軟正黑體" panose="020B0604030504040204" pitchFamily="34" charset="-120"/>
          </a:endParaRPr>
        </a:p>
      </dgm:t>
    </dgm:pt>
    <dgm:pt modelId="{2D252EBF-0F36-4726-B214-928CFDE39CC1}" type="parTrans" cxnId="{D70973C7-159B-496B-AF77-17ED673EECBB}">
      <dgm:prSet/>
      <dgm:spPr/>
      <dgm:t>
        <a:bodyPr/>
        <a:lstStyle/>
        <a:p>
          <a:endParaRPr lang="zh-TW" altLang="en-US"/>
        </a:p>
      </dgm:t>
    </dgm:pt>
    <dgm:pt modelId="{788DEB9C-3887-4240-8E7E-33CFFF19498B}" type="sibTrans" cxnId="{D70973C7-159B-496B-AF77-17ED673EECBB}">
      <dgm:prSet/>
      <dgm:spPr/>
      <dgm:t>
        <a:bodyPr/>
        <a:lstStyle/>
        <a:p>
          <a:endParaRPr lang="zh-TW" altLang="en-US"/>
        </a:p>
      </dgm:t>
    </dgm:pt>
    <dgm:pt modelId="{BE5E4FBD-EDFE-4F1D-85DD-19D4E29DFFF8}">
      <dgm:prSet custT="1"/>
      <dgm:spPr/>
      <dgm:t>
        <a:bodyPr anchor="t"/>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1" i="0" u="sng" strike="noStrike" cap="none" normalizeH="0" baseline="0" dirty="0" smtClean="0">
              <a:ln/>
              <a:effectLst/>
              <a:latin typeface="Arial" charset="0"/>
              <a:ea typeface="微軟正黑體" panose="020B0604030504040204" pitchFamily="34" charset="-120"/>
            </a:rPr>
            <a:t>機會點</a:t>
          </a:r>
          <a:endParaRPr kumimoji="1" lang="en-US" altLang="zh-TW" sz="2000" b="0" i="0" u="none" strike="noStrike" cap="none" normalizeH="0" baseline="0" dirty="0" smtClean="0">
            <a:ln/>
            <a:effectLst/>
            <a:latin typeface="Arial" charset="0"/>
            <a:ea typeface="微軟正黑體" panose="020B0604030504040204" pitchFamily="34" charset="-120"/>
          </a:endParaRPr>
        </a:p>
      </dgm:t>
    </dgm:pt>
    <dgm:pt modelId="{0DEFF21F-04FD-40AB-9A92-EDFB65CF9C12}" type="sibTrans" cxnId="{62B44FAF-CBA4-42A1-802E-F10AAF169738}">
      <dgm:prSet/>
      <dgm:spPr/>
      <dgm:t>
        <a:bodyPr/>
        <a:lstStyle/>
        <a:p>
          <a:endParaRPr lang="zh-TW" altLang="en-US"/>
        </a:p>
      </dgm:t>
    </dgm:pt>
    <dgm:pt modelId="{24226D39-A0DA-44CC-9F47-27DBFE941A34}" type="parTrans" cxnId="{62B44FAF-CBA4-42A1-802E-F10AAF169738}">
      <dgm:prSet/>
      <dgm:spPr/>
      <dgm:t>
        <a:bodyPr/>
        <a:lstStyle/>
        <a:p>
          <a:endParaRPr lang="zh-TW" altLang="en-US"/>
        </a:p>
      </dgm:t>
    </dgm:pt>
    <dgm:pt modelId="{1DB05160-6457-41C6-9AD3-014BB75F3E35}" type="pres">
      <dgm:prSet presAssocID="{ADA1F701-9E7D-4C47-A654-0419D4C981C4}" presName="Name0" presStyleCnt="0">
        <dgm:presLayoutVars>
          <dgm:orgChart val="1"/>
          <dgm:chPref val="1"/>
          <dgm:dir/>
          <dgm:animOne val="branch"/>
          <dgm:animLvl val="lvl"/>
          <dgm:resizeHandles/>
        </dgm:presLayoutVars>
      </dgm:prSet>
      <dgm:spPr/>
    </dgm:pt>
    <dgm:pt modelId="{4BF3E869-5AAC-4DB3-B26F-4DA2738478E8}" type="pres">
      <dgm:prSet presAssocID="{F4CD80D9-ED80-409C-B2EC-CB0F5D1CB07C}" presName="hierRoot1" presStyleCnt="0">
        <dgm:presLayoutVars>
          <dgm:hierBranch val="init"/>
        </dgm:presLayoutVars>
      </dgm:prSet>
      <dgm:spPr/>
    </dgm:pt>
    <dgm:pt modelId="{864CE118-C249-465D-80BB-717D122C85EC}" type="pres">
      <dgm:prSet presAssocID="{F4CD80D9-ED80-409C-B2EC-CB0F5D1CB07C}" presName="rootComposite1" presStyleCnt="0"/>
      <dgm:spPr/>
    </dgm:pt>
    <dgm:pt modelId="{A641D4BB-7658-48D4-9169-479883B6A941}" type="pres">
      <dgm:prSet presAssocID="{F4CD80D9-ED80-409C-B2EC-CB0F5D1CB07C}" presName="rootText1" presStyleLbl="alignAcc1" presStyleIdx="0" presStyleCnt="0" custScaleX="154582">
        <dgm:presLayoutVars>
          <dgm:chPref val="3"/>
        </dgm:presLayoutVars>
      </dgm:prSet>
      <dgm:spPr/>
      <dgm:t>
        <a:bodyPr/>
        <a:lstStyle/>
        <a:p>
          <a:endParaRPr lang="zh-TW" altLang="en-US"/>
        </a:p>
      </dgm:t>
    </dgm:pt>
    <dgm:pt modelId="{C70EC081-E53F-4DC8-BBDB-C5182F110001}" type="pres">
      <dgm:prSet presAssocID="{F4CD80D9-ED80-409C-B2EC-CB0F5D1CB07C}" presName="topArc1" presStyleLbl="parChTrans1D1" presStyleIdx="0" presStyleCnt="10"/>
      <dgm:spPr/>
    </dgm:pt>
    <dgm:pt modelId="{AC490518-EDBB-4069-A5F1-FECAAF4AE40E}" type="pres">
      <dgm:prSet presAssocID="{F4CD80D9-ED80-409C-B2EC-CB0F5D1CB07C}" presName="bottomArc1" presStyleLbl="parChTrans1D1" presStyleIdx="1" presStyleCnt="10"/>
      <dgm:spPr/>
    </dgm:pt>
    <dgm:pt modelId="{7A25FC30-AFEE-4BC7-B2BE-7A8E0A3B4C4C}" type="pres">
      <dgm:prSet presAssocID="{F4CD80D9-ED80-409C-B2EC-CB0F5D1CB07C}" presName="topConnNode1" presStyleLbl="node1" presStyleIdx="0" presStyleCnt="0"/>
      <dgm:spPr/>
      <dgm:t>
        <a:bodyPr/>
        <a:lstStyle/>
        <a:p>
          <a:endParaRPr lang="zh-TW" altLang="en-US"/>
        </a:p>
      </dgm:t>
    </dgm:pt>
    <dgm:pt modelId="{9861C368-ABFC-462B-9430-9E6FB8FCE413}" type="pres">
      <dgm:prSet presAssocID="{F4CD80D9-ED80-409C-B2EC-CB0F5D1CB07C}" presName="hierChild2" presStyleCnt="0"/>
      <dgm:spPr/>
    </dgm:pt>
    <dgm:pt modelId="{4F879B40-954E-48FC-8A17-F574E58AB483}" type="pres">
      <dgm:prSet presAssocID="{D087BCF3-BD8F-482B-94F0-93D3E47993E4}" presName="Name28" presStyleLbl="parChTrans1D2" presStyleIdx="0" presStyleCnt="4"/>
      <dgm:spPr/>
      <dgm:t>
        <a:bodyPr/>
        <a:lstStyle/>
        <a:p>
          <a:endParaRPr lang="zh-TW" altLang="en-US"/>
        </a:p>
      </dgm:t>
    </dgm:pt>
    <dgm:pt modelId="{EC522167-98DE-46E1-978A-CBA1BC2B0BB0}" type="pres">
      <dgm:prSet presAssocID="{3D486393-CDAC-4821-9209-A0CC2A8C9366}" presName="hierRoot2" presStyleCnt="0">
        <dgm:presLayoutVars>
          <dgm:hierBranch val="init"/>
        </dgm:presLayoutVars>
      </dgm:prSet>
      <dgm:spPr/>
    </dgm:pt>
    <dgm:pt modelId="{27A783EC-A91B-466E-9A63-65324E7064A0}" type="pres">
      <dgm:prSet presAssocID="{3D486393-CDAC-4821-9209-A0CC2A8C9366}" presName="rootComposite2" presStyleCnt="0"/>
      <dgm:spPr/>
    </dgm:pt>
    <dgm:pt modelId="{A9456AD4-04B4-4A6F-A2E4-7704C9B0CFF8}" type="pres">
      <dgm:prSet presAssocID="{3D486393-CDAC-4821-9209-A0CC2A8C9366}" presName="rootText2" presStyleLbl="alignAcc1" presStyleIdx="0" presStyleCnt="0">
        <dgm:presLayoutVars>
          <dgm:chPref val="3"/>
        </dgm:presLayoutVars>
      </dgm:prSet>
      <dgm:spPr/>
      <dgm:t>
        <a:bodyPr/>
        <a:lstStyle/>
        <a:p>
          <a:endParaRPr lang="zh-TW" altLang="en-US"/>
        </a:p>
      </dgm:t>
    </dgm:pt>
    <dgm:pt modelId="{48F8A128-3BFD-4054-8A62-4543DA19366E}" type="pres">
      <dgm:prSet presAssocID="{3D486393-CDAC-4821-9209-A0CC2A8C9366}" presName="topArc2" presStyleLbl="parChTrans1D1" presStyleIdx="2" presStyleCnt="10"/>
      <dgm:spPr/>
    </dgm:pt>
    <dgm:pt modelId="{783BAB58-4CD7-478E-9007-A21BDDD1E06F}" type="pres">
      <dgm:prSet presAssocID="{3D486393-CDAC-4821-9209-A0CC2A8C9366}" presName="bottomArc2" presStyleLbl="parChTrans1D1" presStyleIdx="3" presStyleCnt="10"/>
      <dgm:spPr/>
    </dgm:pt>
    <dgm:pt modelId="{C6A912C1-83C2-40B6-8B27-310E02C17C0D}" type="pres">
      <dgm:prSet presAssocID="{3D486393-CDAC-4821-9209-A0CC2A8C9366}" presName="topConnNode2" presStyleLbl="node2" presStyleIdx="0" presStyleCnt="0"/>
      <dgm:spPr/>
      <dgm:t>
        <a:bodyPr/>
        <a:lstStyle/>
        <a:p>
          <a:endParaRPr lang="zh-TW" altLang="en-US"/>
        </a:p>
      </dgm:t>
    </dgm:pt>
    <dgm:pt modelId="{71ED6AFB-FCA0-4DA5-9877-D5210783158D}" type="pres">
      <dgm:prSet presAssocID="{3D486393-CDAC-4821-9209-A0CC2A8C9366}" presName="hierChild4" presStyleCnt="0"/>
      <dgm:spPr/>
    </dgm:pt>
    <dgm:pt modelId="{B6A0150B-AD62-4A65-8F4D-9B0DCB7A5EDC}" type="pres">
      <dgm:prSet presAssocID="{3D486393-CDAC-4821-9209-A0CC2A8C9366}" presName="hierChild5" presStyleCnt="0"/>
      <dgm:spPr/>
    </dgm:pt>
    <dgm:pt modelId="{9A2E4372-D66A-4587-AE14-32BD78C18827}" type="pres">
      <dgm:prSet presAssocID="{E093D15B-7C43-43C1-9253-4FC3AD8B5C65}" presName="Name28" presStyleLbl="parChTrans1D2" presStyleIdx="1" presStyleCnt="4"/>
      <dgm:spPr/>
      <dgm:t>
        <a:bodyPr/>
        <a:lstStyle/>
        <a:p>
          <a:endParaRPr lang="zh-TW" altLang="en-US"/>
        </a:p>
      </dgm:t>
    </dgm:pt>
    <dgm:pt modelId="{179AF96F-9E32-4A43-9927-C8F819A36086}" type="pres">
      <dgm:prSet presAssocID="{0763F172-A994-437D-9D39-B513F48865D7}" presName="hierRoot2" presStyleCnt="0">
        <dgm:presLayoutVars>
          <dgm:hierBranch val="init"/>
        </dgm:presLayoutVars>
      </dgm:prSet>
      <dgm:spPr/>
    </dgm:pt>
    <dgm:pt modelId="{5305749D-A30F-48B9-8351-A97765F5D7C3}" type="pres">
      <dgm:prSet presAssocID="{0763F172-A994-437D-9D39-B513F48865D7}" presName="rootComposite2" presStyleCnt="0"/>
      <dgm:spPr/>
    </dgm:pt>
    <dgm:pt modelId="{9E5D4EC5-9744-4AB8-9A9E-7D75BEDD0F76}" type="pres">
      <dgm:prSet presAssocID="{0763F172-A994-437D-9D39-B513F48865D7}" presName="rootText2" presStyleLbl="alignAcc1" presStyleIdx="0" presStyleCnt="0">
        <dgm:presLayoutVars>
          <dgm:chPref val="3"/>
        </dgm:presLayoutVars>
      </dgm:prSet>
      <dgm:spPr/>
      <dgm:t>
        <a:bodyPr/>
        <a:lstStyle/>
        <a:p>
          <a:endParaRPr lang="zh-TW" altLang="en-US"/>
        </a:p>
      </dgm:t>
    </dgm:pt>
    <dgm:pt modelId="{DC052706-6558-43AF-B20C-C435AC1DB0E5}" type="pres">
      <dgm:prSet presAssocID="{0763F172-A994-437D-9D39-B513F48865D7}" presName="topArc2" presStyleLbl="parChTrans1D1" presStyleIdx="4" presStyleCnt="10"/>
      <dgm:spPr/>
    </dgm:pt>
    <dgm:pt modelId="{1187D315-410D-42F5-9D59-3B96AB6A0DE2}" type="pres">
      <dgm:prSet presAssocID="{0763F172-A994-437D-9D39-B513F48865D7}" presName="bottomArc2" presStyleLbl="parChTrans1D1" presStyleIdx="5" presStyleCnt="10"/>
      <dgm:spPr/>
    </dgm:pt>
    <dgm:pt modelId="{7F54AB04-F221-4B8D-94C0-E27B01FB80C6}" type="pres">
      <dgm:prSet presAssocID="{0763F172-A994-437D-9D39-B513F48865D7}" presName="topConnNode2" presStyleLbl="node2" presStyleIdx="0" presStyleCnt="0"/>
      <dgm:spPr/>
      <dgm:t>
        <a:bodyPr/>
        <a:lstStyle/>
        <a:p>
          <a:endParaRPr lang="zh-TW" altLang="en-US"/>
        </a:p>
      </dgm:t>
    </dgm:pt>
    <dgm:pt modelId="{59EE50E5-2EEE-4470-B9E1-B64AE8897AA0}" type="pres">
      <dgm:prSet presAssocID="{0763F172-A994-437D-9D39-B513F48865D7}" presName="hierChild4" presStyleCnt="0"/>
      <dgm:spPr/>
    </dgm:pt>
    <dgm:pt modelId="{FDFAE0F7-71FF-40D7-942D-089B1B7398C7}" type="pres">
      <dgm:prSet presAssocID="{0763F172-A994-437D-9D39-B513F48865D7}" presName="hierChild5" presStyleCnt="0"/>
      <dgm:spPr/>
    </dgm:pt>
    <dgm:pt modelId="{1EEEB6E4-CBB8-4FB7-806A-DA8441C29D6C}" type="pres">
      <dgm:prSet presAssocID="{24226D39-A0DA-44CC-9F47-27DBFE941A34}" presName="Name28" presStyleLbl="parChTrans1D2" presStyleIdx="2" presStyleCnt="4"/>
      <dgm:spPr/>
      <dgm:t>
        <a:bodyPr/>
        <a:lstStyle/>
        <a:p>
          <a:endParaRPr lang="zh-TW" altLang="en-US"/>
        </a:p>
      </dgm:t>
    </dgm:pt>
    <dgm:pt modelId="{46C480A6-65B1-4083-87C2-ED1D3B37D978}" type="pres">
      <dgm:prSet presAssocID="{BE5E4FBD-EDFE-4F1D-85DD-19D4E29DFFF8}" presName="hierRoot2" presStyleCnt="0">
        <dgm:presLayoutVars>
          <dgm:hierBranch val="init"/>
        </dgm:presLayoutVars>
      </dgm:prSet>
      <dgm:spPr/>
    </dgm:pt>
    <dgm:pt modelId="{73D18703-08A5-454A-A0F8-DFE4A59A252C}" type="pres">
      <dgm:prSet presAssocID="{BE5E4FBD-EDFE-4F1D-85DD-19D4E29DFFF8}" presName="rootComposite2" presStyleCnt="0"/>
      <dgm:spPr/>
    </dgm:pt>
    <dgm:pt modelId="{2279E48A-F651-4E9F-A306-C4360E210635}" type="pres">
      <dgm:prSet presAssocID="{BE5E4FBD-EDFE-4F1D-85DD-19D4E29DFFF8}" presName="rootText2" presStyleLbl="alignAcc1" presStyleIdx="0" presStyleCnt="0">
        <dgm:presLayoutVars>
          <dgm:chPref val="3"/>
        </dgm:presLayoutVars>
      </dgm:prSet>
      <dgm:spPr/>
      <dgm:t>
        <a:bodyPr/>
        <a:lstStyle/>
        <a:p>
          <a:endParaRPr lang="zh-TW" altLang="en-US"/>
        </a:p>
      </dgm:t>
    </dgm:pt>
    <dgm:pt modelId="{B5B89DCC-2A80-4B93-84B1-985C7356DD09}" type="pres">
      <dgm:prSet presAssocID="{BE5E4FBD-EDFE-4F1D-85DD-19D4E29DFFF8}" presName="topArc2" presStyleLbl="parChTrans1D1" presStyleIdx="6" presStyleCnt="10"/>
      <dgm:spPr/>
    </dgm:pt>
    <dgm:pt modelId="{3B10339F-FBAD-436C-A317-88912C5BB7FD}" type="pres">
      <dgm:prSet presAssocID="{BE5E4FBD-EDFE-4F1D-85DD-19D4E29DFFF8}" presName="bottomArc2" presStyleLbl="parChTrans1D1" presStyleIdx="7" presStyleCnt="10"/>
      <dgm:spPr/>
    </dgm:pt>
    <dgm:pt modelId="{3A8E6338-CCC8-483D-8B28-4A5F4A6EB4FB}" type="pres">
      <dgm:prSet presAssocID="{BE5E4FBD-EDFE-4F1D-85DD-19D4E29DFFF8}" presName="topConnNode2" presStyleLbl="node2" presStyleIdx="0" presStyleCnt="0"/>
      <dgm:spPr/>
      <dgm:t>
        <a:bodyPr/>
        <a:lstStyle/>
        <a:p>
          <a:endParaRPr lang="zh-TW" altLang="en-US"/>
        </a:p>
      </dgm:t>
    </dgm:pt>
    <dgm:pt modelId="{CBAA5CB2-558B-4A26-A945-EB9BA0EEB1AB}" type="pres">
      <dgm:prSet presAssocID="{BE5E4FBD-EDFE-4F1D-85DD-19D4E29DFFF8}" presName="hierChild4" presStyleCnt="0"/>
      <dgm:spPr/>
    </dgm:pt>
    <dgm:pt modelId="{DB64CE8C-7C99-4305-8070-7E556F8D45DD}" type="pres">
      <dgm:prSet presAssocID="{BE5E4FBD-EDFE-4F1D-85DD-19D4E29DFFF8}" presName="hierChild5" presStyleCnt="0"/>
      <dgm:spPr/>
    </dgm:pt>
    <dgm:pt modelId="{2D54E4EB-13FD-4DA1-9827-FBEE7DD3E655}" type="pres">
      <dgm:prSet presAssocID="{2D252EBF-0F36-4726-B214-928CFDE39CC1}" presName="Name28" presStyleLbl="parChTrans1D2" presStyleIdx="3" presStyleCnt="4"/>
      <dgm:spPr/>
      <dgm:t>
        <a:bodyPr/>
        <a:lstStyle/>
        <a:p>
          <a:endParaRPr lang="zh-TW" altLang="en-US"/>
        </a:p>
      </dgm:t>
    </dgm:pt>
    <dgm:pt modelId="{D2838E39-BCE5-4102-94B9-D3797C4C874E}" type="pres">
      <dgm:prSet presAssocID="{0CF7F0E3-7131-4FFF-9BED-9137D6B99DF0}" presName="hierRoot2" presStyleCnt="0">
        <dgm:presLayoutVars>
          <dgm:hierBranch val="init"/>
        </dgm:presLayoutVars>
      </dgm:prSet>
      <dgm:spPr/>
    </dgm:pt>
    <dgm:pt modelId="{C2815A85-FDFE-43DC-A9B6-81C580C8686F}" type="pres">
      <dgm:prSet presAssocID="{0CF7F0E3-7131-4FFF-9BED-9137D6B99DF0}" presName="rootComposite2" presStyleCnt="0"/>
      <dgm:spPr/>
    </dgm:pt>
    <dgm:pt modelId="{ABBFDF4C-1244-422D-848F-7B942A1490E0}" type="pres">
      <dgm:prSet presAssocID="{0CF7F0E3-7131-4FFF-9BED-9137D6B99DF0}" presName="rootText2" presStyleLbl="alignAcc1" presStyleIdx="0" presStyleCnt="0">
        <dgm:presLayoutVars>
          <dgm:chPref val="3"/>
        </dgm:presLayoutVars>
      </dgm:prSet>
      <dgm:spPr/>
      <dgm:t>
        <a:bodyPr/>
        <a:lstStyle/>
        <a:p>
          <a:endParaRPr lang="zh-TW" altLang="en-US"/>
        </a:p>
      </dgm:t>
    </dgm:pt>
    <dgm:pt modelId="{E2C50F73-940D-41B4-A842-018A1FDC67B2}" type="pres">
      <dgm:prSet presAssocID="{0CF7F0E3-7131-4FFF-9BED-9137D6B99DF0}" presName="topArc2" presStyleLbl="parChTrans1D1" presStyleIdx="8" presStyleCnt="10"/>
      <dgm:spPr/>
    </dgm:pt>
    <dgm:pt modelId="{D7C78714-1856-4B31-A726-1B69E930E23F}" type="pres">
      <dgm:prSet presAssocID="{0CF7F0E3-7131-4FFF-9BED-9137D6B99DF0}" presName="bottomArc2" presStyleLbl="parChTrans1D1" presStyleIdx="9" presStyleCnt="10"/>
      <dgm:spPr/>
    </dgm:pt>
    <dgm:pt modelId="{E2EABCEA-9043-45C8-8577-C7C58E63C4BE}" type="pres">
      <dgm:prSet presAssocID="{0CF7F0E3-7131-4FFF-9BED-9137D6B99DF0}" presName="topConnNode2" presStyleLbl="node2" presStyleIdx="0" presStyleCnt="0"/>
      <dgm:spPr/>
      <dgm:t>
        <a:bodyPr/>
        <a:lstStyle/>
        <a:p>
          <a:endParaRPr lang="zh-TW" altLang="en-US"/>
        </a:p>
      </dgm:t>
    </dgm:pt>
    <dgm:pt modelId="{6EC33485-C741-41AE-A766-6F53B49AFF8F}" type="pres">
      <dgm:prSet presAssocID="{0CF7F0E3-7131-4FFF-9BED-9137D6B99DF0}" presName="hierChild4" presStyleCnt="0"/>
      <dgm:spPr/>
    </dgm:pt>
    <dgm:pt modelId="{3D238C41-6501-4C3B-A3BD-8C47FAA3E8CF}" type="pres">
      <dgm:prSet presAssocID="{0CF7F0E3-7131-4FFF-9BED-9137D6B99DF0}" presName="hierChild5" presStyleCnt="0"/>
      <dgm:spPr/>
    </dgm:pt>
    <dgm:pt modelId="{AC9F6857-6AC6-46C9-B9CE-1D84D839EC63}" type="pres">
      <dgm:prSet presAssocID="{F4CD80D9-ED80-409C-B2EC-CB0F5D1CB07C}" presName="hierChild3" presStyleCnt="0"/>
      <dgm:spPr/>
    </dgm:pt>
  </dgm:ptLst>
  <dgm:cxnLst>
    <dgm:cxn modelId="{FFCA4636-B653-42D6-993D-1C1EDB5B42E7}" type="presOf" srcId="{24226D39-A0DA-44CC-9F47-27DBFE941A34}" destId="{1EEEB6E4-CBB8-4FB7-806A-DA8441C29D6C}" srcOrd="0" destOrd="0" presId="urn:microsoft.com/office/officeart/2008/layout/HalfCircleOrganizationChart"/>
    <dgm:cxn modelId="{AADEE8F3-E18E-4A71-AA1C-1D792CB0AFDC}" type="presOf" srcId="{3D486393-CDAC-4821-9209-A0CC2A8C9366}" destId="{C6A912C1-83C2-40B6-8B27-310E02C17C0D}" srcOrd="1" destOrd="0" presId="urn:microsoft.com/office/officeart/2008/layout/HalfCircleOrganizationChart"/>
    <dgm:cxn modelId="{FD579648-FCA9-4EB0-89AA-CBFBE08196C7}" type="presOf" srcId="{BE5E4FBD-EDFE-4F1D-85DD-19D4E29DFFF8}" destId="{2279E48A-F651-4E9F-A306-C4360E210635}" srcOrd="0" destOrd="0" presId="urn:microsoft.com/office/officeart/2008/layout/HalfCircleOrganizationChart"/>
    <dgm:cxn modelId="{FBDB18AD-E9B0-4B6F-9119-BE0265A2687B}" srcId="{F4CD80D9-ED80-409C-B2EC-CB0F5D1CB07C}" destId="{0763F172-A994-437D-9D39-B513F48865D7}" srcOrd="1" destOrd="0" parTransId="{E093D15B-7C43-43C1-9253-4FC3AD8B5C65}" sibTransId="{66E48632-99B6-4A70-98FB-F18E121FA961}"/>
    <dgm:cxn modelId="{1C71B7C6-A92B-447E-8543-97FDD4A68421}" type="presOf" srcId="{0763F172-A994-437D-9D39-B513F48865D7}" destId="{7F54AB04-F221-4B8D-94C0-E27B01FB80C6}" srcOrd="1" destOrd="0" presId="urn:microsoft.com/office/officeart/2008/layout/HalfCircleOrganizationChart"/>
    <dgm:cxn modelId="{3EACEB50-9B23-4C9C-BE9F-CB4A1A4AF148}" type="presOf" srcId="{F4CD80D9-ED80-409C-B2EC-CB0F5D1CB07C}" destId="{7A25FC30-AFEE-4BC7-B2BE-7A8E0A3B4C4C}" srcOrd="1" destOrd="0" presId="urn:microsoft.com/office/officeart/2008/layout/HalfCircleOrganizationChart"/>
    <dgm:cxn modelId="{C0653982-1EA3-40AC-83EB-B913610B39B2}" type="presOf" srcId="{2D252EBF-0F36-4726-B214-928CFDE39CC1}" destId="{2D54E4EB-13FD-4DA1-9827-FBEE7DD3E655}" srcOrd="0" destOrd="0" presId="urn:microsoft.com/office/officeart/2008/layout/HalfCircleOrganizationChart"/>
    <dgm:cxn modelId="{D70973C7-159B-496B-AF77-17ED673EECBB}" srcId="{F4CD80D9-ED80-409C-B2EC-CB0F5D1CB07C}" destId="{0CF7F0E3-7131-4FFF-9BED-9137D6B99DF0}" srcOrd="3" destOrd="0" parTransId="{2D252EBF-0F36-4726-B214-928CFDE39CC1}" sibTransId="{788DEB9C-3887-4240-8E7E-33CFFF19498B}"/>
    <dgm:cxn modelId="{FF4C7930-CF01-48AB-BFAB-10BA1B52C58D}" type="presOf" srcId="{0763F172-A994-437D-9D39-B513F48865D7}" destId="{9E5D4EC5-9744-4AB8-9A9E-7D75BEDD0F76}" srcOrd="0" destOrd="0" presId="urn:microsoft.com/office/officeart/2008/layout/HalfCircleOrganizationChart"/>
    <dgm:cxn modelId="{E8F1D38E-7341-4F50-87DA-8002A2B70823}" srcId="{ADA1F701-9E7D-4C47-A654-0419D4C981C4}" destId="{F4CD80D9-ED80-409C-B2EC-CB0F5D1CB07C}" srcOrd="0" destOrd="0" parTransId="{53E5A606-9D7E-4381-9C73-65E8C641DF2F}" sibTransId="{C8BD9B68-A515-467F-A88F-E0C59D5757B4}"/>
    <dgm:cxn modelId="{A537C200-DC9C-41BB-B08B-9CF0869AD4DD}" srcId="{F4CD80D9-ED80-409C-B2EC-CB0F5D1CB07C}" destId="{3D486393-CDAC-4821-9209-A0CC2A8C9366}" srcOrd="0" destOrd="0" parTransId="{D087BCF3-BD8F-482B-94F0-93D3E47993E4}" sibTransId="{7F198BB6-A9D9-4C78-89BC-BB2EE5AF78DF}"/>
    <dgm:cxn modelId="{3A1A6DDF-DFC9-46F0-B762-25F34046DD04}" type="presOf" srcId="{ADA1F701-9E7D-4C47-A654-0419D4C981C4}" destId="{1DB05160-6457-41C6-9AD3-014BB75F3E35}" srcOrd="0" destOrd="0" presId="urn:microsoft.com/office/officeart/2008/layout/HalfCircleOrganizationChart"/>
    <dgm:cxn modelId="{663C9DC3-10C4-4FDD-BB53-075E67D308CD}" type="presOf" srcId="{0CF7F0E3-7131-4FFF-9BED-9137D6B99DF0}" destId="{E2EABCEA-9043-45C8-8577-C7C58E63C4BE}" srcOrd="1" destOrd="0" presId="urn:microsoft.com/office/officeart/2008/layout/HalfCircleOrganizationChart"/>
    <dgm:cxn modelId="{BF51BA73-E3C5-497A-80F3-433579AF3C80}" type="presOf" srcId="{BE5E4FBD-EDFE-4F1D-85DD-19D4E29DFFF8}" destId="{3A8E6338-CCC8-483D-8B28-4A5F4A6EB4FB}" srcOrd="1" destOrd="0" presId="urn:microsoft.com/office/officeart/2008/layout/HalfCircleOrganizationChart"/>
    <dgm:cxn modelId="{BACF13B6-4A56-441E-94C2-52AFAEF49269}" type="presOf" srcId="{E093D15B-7C43-43C1-9253-4FC3AD8B5C65}" destId="{9A2E4372-D66A-4587-AE14-32BD78C18827}" srcOrd="0" destOrd="0" presId="urn:microsoft.com/office/officeart/2008/layout/HalfCircleOrganizationChart"/>
    <dgm:cxn modelId="{64EF35CD-82FA-4315-BC67-DBA6FFC75D72}" type="presOf" srcId="{3D486393-CDAC-4821-9209-A0CC2A8C9366}" destId="{A9456AD4-04B4-4A6F-A2E4-7704C9B0CFF8}" srcOrd="0" destOrd="0" presId="urn:microsoft.com/office/officeart/2008/layout/HalfCircleOrganizationChart"/>
    <dgm:cxn modelId="{2488C79A-75B8-4BAF-A59E-AA6F680A519D}" type="presOf" srcId="{D087BCF3-BD8F-482B-94F0-93D3E47993E4}" destId="{4F879B40-954E-48FC-8A17-F574E58AB483}" srcOrd="0" destOrd="0" presId="urn:microsoft.com/office/officeart/2008/layout/HalfCircleOrganizationChart"/>
    <dgm:cxn modelId="{CDF5D7C8-8CFF-476D-865E-7C8E25EB432D}" type="presOf" srcId="{F4CD80D9-ED80-409C-B2EC-CB0F5D1CB07C}" destId="{A641D4BB-7658-48D4-9169-479883B6A941}" srcOrd="0" destOrd="0" presId="urn:microsoft.com/office/officeart/2008/layout/HalfCircleOrganizationChart"/>
    <dgm:cxn modelId="{5180BEEA-8342-4750-BC22-15D084094E0E}" type="presOf" srcId="{0CF7F0E3-7131-4FFF-9BED-9137D6B99DF0}" destId="{ABBFDF4C-1244-422D-848F-7B942A1490E0}" srcOrd="0" destOrd="0" presId="urn:microsoft.com/office/officeart/2008/layout/HalfCircleOrganizationChart"/>
    <dgm:cxn modelId="{62B44FAF-CBA4-42A1-802E-F10AAF169738}" srcId="{F4CD80D9-ED80-409C-B2EC-CB0F5D1CB07C}" destId="{BE5E4FBD-EDFE-4F1D-85DD-19D4E29DFFF8}" srcOrd="2" destOrd="0" parTransId="{24226D39-A0DA-44CC-9F47-27DBFE941A34}" sibTransId="{0DEFF21F-04FD-40AB-9A92-EDFB65CF9C12}"/>
    <dgm:cxn modelId="{4CCC744A-7498-4671-BE1A-F5F4F96254D2}" type="presParOf" srcId="{1DB05160-6457-41C6-9AD3-014BB75F3E35}" destId="{4BF3E869-5AAC-4DB3-B26F-4DA2738478E8}" srcOrd="0" destOrd="0" presId="urn:microsoft.com/office/officeart/2008/layout/HalfCircleOrganizationChart"/>
    <dgm:cxn modelId="{D1C3E762-B136-4235-9E72-6B179B3F34C4}" type="presParOf" srcId="{4BF3E869-5AAC-4DB3-B26F-4DA2738478E8}" destId="{864CE118-C249-465D-80BB-717D122C85EC}" srcOrd="0" destOrd="0" presId="urn:microsoft.com/office/officeart/2008/layout/HalfCircleOrganizationChart"/>
    <dgm:cxn modelId="{52C7D29E-9D0F-4AF7-9767-4254BA375D1F}" type="presParOf" srcId="{864CE118-C249-465D-80BB-717D122C85EC}" destId="{A641D4BB-7658-48D4-9169-479883B6A941}" srcOrd="0" destOrd="0" presId="urn:microsoft.com/office/officeart/2008/layout/HalfCircleOrganizationChart"/>
    <dgm:cxn modelId="{0E02AF62-906F-44F5-A0CC-7171525245BF}" type="presParOf" srcId="{864CE118-C249-465D-80BB-717D122C85EC}" destId="{C70EC081-E53F-4DC8-BBDB-C5182F110001}" srcOrd="1" destOrd="0" presId="urn:microsoft.com/office/officeart/2008/layout/HalfCircleOrganizationChart"/>
    <dgm:cxn modelId="{FA50D1DB-951C-4F44-8A7F-9E704EDE3EB6}" type="presParOf" srcId="{864CE118-C249-465D-80BB-717D122C85EC}" destId="{AC490518-EDBB-4069-A5F1-FECAAF4AE40E}" srcOrd="2" destOrd="0" presId="urn:microsoft.com/office/officeart/2008/layout/HalfCircleOrganizationChart"/>
    <dgm:cxn modelId="{8F785CE4-7F5B-473C-B628-CE9225DC45CC}" type="presParOf" srcId="{864CE118-C249-465D-80BB-717D122C85EC}" destId="{7A25FC30-AFEE-4BC7-B2BE-7A8E0A3B4C4C}" srcOrd="3" destOrd="0" presId="urn:microsoft.com/office/officeart/2008/layout/HalfCircleOrganizationChart"/>
    <dgm:cxn modelId="{79029189-8F8E-42A2-AA4C-F052D76AE36B}" type="presParOf" srcId="{4BF3E869-5AAC-4DB3-B26F-4DA2738478E8}" destId="{9861C368-ABFC-462B-9430-9E6FB8FCE413}" srcOrd="1" destOrd="0" presId="urn:microsoft.com/office/officeart/2008/layout/HalfCircleOrganizationChart"/>
    <dgm:cxn modelId="{F5B19159-691D-4432-8453-5C7644E79145}" type="presParOf" srcId="{9861C368-ABFC-462B-9430-9E6FB8FCE413}" destId="{4F879B40-954E-48FC-8A17-F574E58AB483}" srcOrd="0" destOrd="0" presId="urn:microsoft.com/office/officeart/2008/layout/HalfCircleOrganizationChart"/>
    <dgm:cxn modelId="{80C7556C-461C-4B75-A9FF-4F3DC861F592}" type="presParOf" srcId="{9861C368-ABFC-462B-9430-9E6FB8FCE413}" destId="{EC522167-98DE-46E1-978A-CBA1BC2B0BB0}" srcOrd="1" destOrd="0" presId="urn:microsoft.com/office/officeart/2008/layout/HalfCircleOrganizationChart"/>
    <dgm:cxn modelId="{978636B9-9949-4BE9-9F5B-5362DF1BFB74}" type="presParOf" srcId="{EC522167-98DE-46E1-978A-CBA1BC2B0BB0}" destId="{27A783EC-A91B-466E-9A63-65324E7064A0}" srcOrd="0" destOrd="0" presId="urn:microsoft.com/office/officeart/2008/layout/HalfCircleOrganizationChart"/>
    <dgm:cxn modelId="{2E306A10-949F-472F-8EE4-4E0319E208D9}" type="presParOf" srcId="{27A783EC-A91B-466E-9A63-65324E7064A0}" destId="{A9456AD4-04B4-4A6F-A2E4-7704C9B0CFF8}" srcOrd="0" destOrd="0" presId="urn:microsoft.com/office/officeart/2008/layout/HalfCircleOrganizationChart"/>
    <dgm:cxn modelId="{6005B663-54E7-4547-AACE-9B24FFA8975C}" type="presParOf" srcId="{27A783EC-A91B-466E-9A63-65324E7064A0}" destId="{48F8A128-3BFD-4054-8A62-4543DA19366E}" srcOrd="1" destOrd="0" presId="urn:microsoft.com/office/officeart/2008/layout/HalfCircleOrganizationChart"/>
    <dgm:cxn modelId="{EE73AC6B-11B6-4F23-A64B-B664A6C25A7B}" type="presParOf" srcId="{27A783EC-A91B-466E-9A63-65324E7064A0}" destId="{783BAB58-4CD7-478E-9007-A21BDDD1E06F}" srcOrd="2" destOrd="0" presId="urn:microsoft.com/office/officeart/2008/layout/HalfCircleOrganizationChart"/>
    <dgm:cxn modelId="{179F4FD1-3F4D-43EB-9DD5-4E4CF5530366}" type="presParOf" srcId="{27A783EC-A91B-466E-9A63-65324E7064A0}" destId="{C6A912C1-83C2-40B6-8B27-310E02C17C0D}" srcOrd="3" destOrd="0" presId="urn:microsoft.com/office/officeart/2008/layout/HalfCircleOrganizationChart"/>
    <dgm:cxn modelId="{DFC57C1E-753D-457E-B6D7-FF3CCC44C44F}" type="presParOf" srcId="{EC522167-98DE-46E1-978A-CBA1BC2B0BB0}" destId="{71ED6AFB-FCA0-4DA5-9877-D5210783158D}" srcOrd="1" destOrd="0" presId="urn:microsoft.com/office/officeart/2008/layout/HalfCircleOrganizationChart"/>
    <dgm:cxn modelId="{0E4E4807-23BC-41C6-A74A-EEE7C5798F57}" type="presParOf" srcId="{EC522167-98DE-46E1-978A-CBA1BC2B0BB0}" destId="{B6A0150B-AD62-4A65-8F4D-9B0DCB7A5EDC}" srcOrd="2" destOrd="0" presId="urn:microsoft.com/office/officeart/2008/layout/HalfCircleOrganizationChart"/>
    <dgm:cxn modelId="{187D371C-9B2E-41D0-AD62-C3207D6FDB50}" type="presParOf" srcId="{9861C368-ABFC-462B-9430-9E6FB8FCE413}" destId="{9A2E4372-D66A-4587-AE14-32BD78C18827}" srcOrd="2" destOrd="0" presId="urn:microsoft.com/office/officeart/2008/layout/HalfCircleOrganizationChart"/>
    <dgm:cxn modelId="{16C2A35F-49D4-47CA-9C7D-DD122BEEF59D}" type="presParOf" srcId="{9861C368-ABFC-462B-9430-9E6FB8FCE413}" destId="{179AF96F-9E32-4A43-9927-C8F819A36086}" srcOrd="3" destOrd="0" presId="urn:microsoft.com/office/officeart/2008/layout/HalfCircleOrganizationChart"/>
    <dgm:cxn modelId="{02E37298-B5ED-4A61-93EE-C4642EED3EED}" type="presParOf" srcId="{179AF96F-9E32-4A43-9927-C8F819A36086}" destId="{5305749D-A30F-48B9-8351-A97765F5D7C3}" srcOrd="0" destOrd="0" presId="urn:microsoft.com/office/officeart/2008/layout/HalfCircleOrganizationChart"/>
    <dgm:cxn modelId="{779A2B16-AD0B-4136-83B0-03D7F53B9AD0}" type="presParOf" srcId="{5305749D-A30F-48B9-8351-A97765F5D7C3}" destId="{9E5D4EC5-9744-4AB8-9A9E-7D75BEDD0F76}" srcOrd="0" destOrd="0" presId="urn:microsoft.com/office/officeart/2008/layout/HalfCircleOrganizationChart"/>
    <dgm:cxn modelId="{2A5339A4-B738-4940-B287-B3E9B3FF3C9C}" type="presParOf" srcId="{5305749D-A30F-48B9-8351-A97765F5D7C3}" destId="{DC052706-6558-43AF-B20C-C435AC1DB0E5}" srcOrd="1" destOrd="0" presId="urn:microsoft.com/office/officeart/2008/layout/HalfCircleOrganizationChart"/>
    <dgm:cxn modelId="{C50D4277-4634-4387-AD30-4C5685896505}" type="presParOf" srcId="{5305749D-A30F-48B9-8351-A97765F5D7C3}" destId="{1187D315-410D-42F5-9D59-3B96AB6A0DE2}" srcOrd="2" destOrd="0" presId="urn:microsoft.com/office/officeart/2008/layout/HalfCircleOrganizationChart"/>
    <dgm:cxn modelId="{37EF5E91-BB24-49EF-A090-713716ED8416}" type="presParOf" srcId="{5305749D-A30F-48B9-8351-A97765F5D7C3}" destId="{7F54AB04-F221-4B8D-94C0-E27B01FB80C6}" srcOrd="3" destOrd="0" presId="urn:microsoft.com/office/officeart/2008/layout/HalfCircleOrganizationChart"/>
    <dgm:cxn modelId="{AC61F862-6D26-43AE-A3CC-4726C4234BF5}" type="presParOf" srcId="{179AF96F-9E32-4A43-9927-C8F819A36086}" destId="{59EE50E5-2EEE-4470-B9E1-B64AE8897AA0}" srcOrd="1" destOrd="0" presId="urn:microsoft.com/office/officeart/2008/layout/HalfCircleOrganizationChart"/>
    <dgm:cxn modelId="{4452A2A3-A786-4822-B20E-879D29B954B1}" type="presParOf" srcId="{179AF96F-9E32-4A43-9927-C8F819A36086}" destId="{FDFAE0F7-71FF-40D7-942D-089B1B7398C7}" srcOrd="2" destOrd="0" presId="urn:microsoft.com/office/officeart/2008/layout/HalfCircleOrganizationChart"/>
    <dgm:cxn modelId="{19728D24-2B19-4C1B-90E8-4B1C58D5D298}" type="presParOf" srcId="{9861C368-ABFC-462B-9430-9E6FB8FCE413}" destId="{1EEEB6E4-CBB8-4FB7-806A-DA8441C29D6C}" srcOrd="4" destOrd="0" presId="urn:microsoft.com/office/officeart/2008/layout/HalfCircleOrganizationChart"/>
    <dgm:cxn modelId="{25180F15-98D0-4158-97DA-1B0026FC6354}" type="presParOf" srcId="{9861C368-ABFC-462B-9430-9E6FB8FCE413}" destId="{46C480A6-65B1-4083-87C2-ED1D3B37D978}" srcOrd="5" destOrd="0" presId="urn:microsoft.com/office/officeart/2008/layout/HalfCircleOrganizationChart"/>
    <dgm:cxn modelId="{37556791-B360-4797-8DEE-ACF3DDA9F141}" type="presParOf" srcId="{46C480A6-65B1-4083-87C2-ED1D3B37D978}" destId="{73D18703-08A5-454A-A0F8-DFE4A59A252C}" srcOrd="0" destOrd="0" presId="urn:microsoft.com/office/officeart/2008/layout/HalfCircleOrganizationChart"/>
    <dgm:cxn modelId="{29D4CDBF-D35A-4744-8D98-E224C5000859}" type="presParOf" srcId="{73D18703-08A5-454A-A0F8-DFE4A59A252C}" destId="{2279E48A-F651-4E9F-A306-C4360E210635}" srcOrd="0" destOrd="0" presId="urn:microsoft.com/office/officeart/2008/layout/HalfCircleOrganizationChart"/>
    <dgm:cxn modelId="{5739CDF0-BAD7-4DBD-9D8D-D54CE780BA44}" type="presParOf" srcId="{73D18703-08A5-454A-A0F8-DFE4A59A252C}" destId="{B5B89DCC-2A80-4B93-84B1-985C7356DD09}" srcOrd="1" destOrd="0" presId="urn:microsoft.com/office/officeart/2008/layout/HalfCircleOrganizationChart"/>
    <dgm:cxn modelId="{481054A8-C764-4290-BE51-06CB05E1DC9D}" type="presParOf" srcId="{73D18703-08A5-454A-A0F8-DFE4A59A252C}" destId="{3B10339F-FBAD-436C-A317-88912C5BB7FD}" srcOrd="2" destOrd="0" presId="urn:microsoft.com/office/officeart/2008/layout/HalfCircleOrganizationChart"/>
    <dgm:cxn modelId="{DE9B414B-1172-43D0-BF07-B151B5E1E897}" type="presParOf" srcId="{73D18703-08A5-454A-A0F8-DFE4A59A252C}" destId="{3A8E6338-CCC8-483D-8B28-4A5F4A6EB4FB}" srcOrd="3" destOrd="0" presId="urn:microsoft.com/office/officeart/2008/layout/HalfCircleOrganizationChart"/>
    <dgm:cxn modelId="{6E85B858-757B-4A25-B233-507AE8ED22A9}" type="presParOf" srcId="{46C480A6-65B1-4083-87C2-ED1D3B37D978}" destId="{CBAA5CB2-558B-4A26-A945-EB9BA0EEB1AB}" srcOrd="1" destOrd="0" presId="urn:microsoft.com/office/officeart/2008/layout/HalfCircleOrganizationChart"/>
    <dgm:cxn modelId="{0064991D-2576-4647-ACA8-B9B69D52A3C3}" type="presParOf" srcId="{46C480A6-65B1-4083-87C2-ED1D3B37D978}" destId="{DB64CE8C-7C99-4305-8070-7E556F8D45DD}" srcOrd="2" destOrd="0" presId="urn:microsoft.com/office/officeart/2008/layout/HalfCircleOrganizationChart"/>
    <dgm:cxn modelId="{2F4E5A72-41E5-41E8-A3FC-4BABC56B9979}" type="presParOf" srcId="{9861C368-ABFC-462B-9430-9E6FB8FCE413}" destId="{2D54E4EB-13FD-4DA1-9827-FBEE7DD3E655}" srcOrd="6" destOrd="0" presId="urn:microsoft.com/office/officeart/2008/layout/HalfCircleOrganizationChart"/>
    <dgm:cxn modelId="{3665DB75-18B3-41AB-834C-154DEFF5223C}" type="presParOf" srcId="{9861C368-ABFC-462B-9430-9E6FB8FCE413}" destId="{D2838E39-BCE5-4102-94B9-D3797C4C874E}" srcOrd="7" destOrd="0" presId="urn:microsoft.com/office/officeart/2008/layout/HalfCircleOrganizationChart"/>
    <dgm:cxn modelId="{4893182F-6E40-46DF-93AF-323F4BE833DB}" type="presParOf" srcId="{D2838E39-BCE5-4102-94B9-D3797C4C874E}" destId="{C2815A85-FDFE-43DC-A9B6-81C580C8686F}" srcOrd="0" destOrd="0" presId="urn:microsoft.com/office/officeart/2008/layout/HalfCircleOrganizationChart"/>
    <dgm:cxn modelId="{E8505221-A9F0-4941-887D-04D8C7437421}" type="presParOf" srcId="{C2815A85-FDFE-43DC-A9B6-81C580C8686F}" destId="{ABBFDF4C-1244-422D-848F-7B942A1490E0}" srcOrd="0" destOrd="0" presId="urn:microsoft.com/office/officeart/2008/layout/HalfCircleOrganizationChart"/>
    <dgm:cxn modelId="{F80D6BFA-A586-4C04-A9BA-27D4CDA1AC84}" type="presParOf" srcId="{C2815A85-FDFE-43DC-A9B6-81C580C8686F}" destId="{E2C50F73-940D-41B4-A842-018A1FDC67B2}" srcOrd="1" destOrd="0" presId="urn:microsoft.com/office/officeart/2008/layout/HalfCircleOrganizationChart"/>
    <dgm:cxn modelId="{1E2678D2-0FAD-451D-8528-08A744C86186}" type="presParOf" srcId="{C2815A85-FDFE-43DC-A9B6-81C580C8686F}" destId="{D7C78714-1856-4B31-A726-1B69E930E23F}" srcOrd="2" destOrd="0" presId="urn:microsoft.com/office/officeart/2008/layout/HalfCircleOrganizationChart"/>
    <dgm:cxn modelId="{EBB960D8-E5E9-44BD-AD14-F2B4745ADB7C}" type="presParOf" srcId="{C2815A85-FDFE-43DC-A9B6-81C580C8686F}" destId="{E2EABCEA-9043-45C8-8577-C7C58E63C4BE}" srcOrd="3" destOrd="0" presId="urn:microsoft.com/office/officeart/2008/layout/HalfCircleOrganizationChart"/>
    <dgm:cxn modelId="{71247999-CAC7-4AAA-8EF6-CE4ADE88BB35}" type="presParOf" srcId="{D2838E39-BCE5-4102-94B9-D3797C4C874E}" destId="{6EC33485-C741-41AE-A766-6F53B49AFF8F}" srcOrd="1" destOrd="0" presId="urn:microsoft.com/office/officeart/2008/layout/HalfCircleOrganizationChart"/>
    <dgm:cxn modelId="{5467D289-3F95-41B3-A168-F0E8C5181124}" type="presParOf" srcId="{D2838E39-BCE5-4102-94B9-D3797C4C874E}" destId="{3D238C41-6501-4C3B-A3BD-8C47FAA3E8CF}" srcOrd="2" destOrd="0" presId="urn:microsoft.com/office/officeart/2008/layout/HalfCircleOrganizationChart"/>
    <dgm:cxn modelId="{47822B45-70BC-4C15-B061-27CC8B5A9A38}" type="presParOf" srcId="{4BF3E869-5AAC-4DB3-B26F-4DA2738478E8}" destId="{AC9F6857-6AC6-46C9-B9CE-1D84D839EC63}"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E9DEF-5E47-49C5-98C4-95DB4DD3441B}">
      <dsp:nvSpPr>
        <dsp:cNvPr id="0" name=""/>
        <dsp:cNvSpPr/>
      </dsp:nvSpPr>
      <dsp:spPr>
        <a:xfrm rot="20056502">
          <a:off x="434873" y="482377"/>
          <a:ext cx="1806475" cy="1083885"/>
        </a:xfrm>
        <a:prstGeom prst="teardrop">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3"/>
        </a:lnRef>
        <a:fillRef idx="3">
          <a:schemeClr val="accent3"/>
        </a:fillRef>
        <a:effectRef idx="2">
          <a:schemeClr val="accent3"/>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TW" sz="1600" kern="1200" dirty="0" smtClean="0">
              <a:latin typeface="Adobe 黑体 Std R" panose="020B0400000000000000" pitchFamily="34" charset="-128"/>
              <a:ea typeface="Adobe 黑体 Std R" panose="020B0400000000000000" pitchFamily="34" charset="-128"/>
            </a:rPr>
            <a:t>休閒市</a:t>
          </a:r>
          <a:r>
            <a:rPr kumimoji="1" lang="zh-TW" altLang="en-US" sz="1600" kern="1200" dirty="0" smtClean="0">
              <a:latin typeface="Adobe 黑体 Std R" panose="020B0400000000000000" pitchFamily="34" charset="-128"/>
              <a:ea typeface="Adobe 黑体 Std R" panose="020B0400000000000000" pitchFamily="34" charset="-128"/>
            </a:rPr>
            <a:t>值</a:t>
          </a:r>
          <a:r>
            <a:rPr kumimoji="1" lang="en-US" altLang="zh-TW" sz="1600" kern="1200" dirty="0" smtClean="0">
              <a:latin typeface="Adobe 黑体 Std R" panose="020B0400000000000000" pitchFamily="34" charset="-128"/>
              <a:ea typeface="Adobe 黑体 Std R" panose="020B0400000000000000" pitchFamily="34" charset="-128"/>
            </a:rPr>
            <a:t/>
          </a:r>
          <a:br>
            <a:rPr kumimoji="1" lang="en-US" altLang="zh-TW" sz="1600" kern="1200" dirty="0" smtClean="0">
              <a:latin typeface="Adobe 黑体 Std R" panose="020B0400000000000000" pitchFamily="34" charset="-128"/>
              <a:ea typeface="Adobe 黑体 Std R" panose="020B0400000000000000" pitchFamily="34" charset="-128"/>
            </a:rPr>
          </a:br>
          <a:r>
            <a:rPr kumimoji="1" lang="en-US" sz="1600" kern="1200" dirty="0" smtClean="0">
              <a:latin typeface="Adobe 黑体 Std R" panose="020B0400000000000000" pitchFamily="34" charset="-128"/>
              <a:ea typeface="Adobe 黑体 Std R" panose="020B0400000000000000" pitchFamily="34" charset="-128"/>
            </a:rPr>
            <a:t>2000 </a:t>
          </a:r>
          <a:r>
            <a:rPr kumimoji="1" lang="zh-TW" sz="1600" kern="1200" dirty="0" smtClean="0">
              <a:latin typeface="Adobe 黑体 Std R" panose="020B0400000000000000" pitchFamily="34" charset="-128"/>
              <a:ea typeface="Adobe 黑体 Std R" panose="020B0400000000000000" pitchFamily="34" charset="-128"/>
            </a:rPr>
            <a:t>億</a:t>
          </a:r>
          <a:endParaRPr lang="zh-TW" sz="1600" kern="1200" dirty="0">
            <a:latin typeface="Adobe 黑体 Std R" panose="020B0400000000000000" pitchFamily="34" charset="-128"/>
            <a:ea typeface="Adobe 黑体 Std R" panose="020B0400000000000000" pitchFamily="34" charset="-128"/>
          </a:endParaRPr>
        </a:p>
      </dsp:txBody>
      <dsp:txXfrm>
        <a:off x="699425" y="641108"/>
        <a:ext cx="1277371" cy="766423"/>
      </dsp:txXfrm>
    </dsp:sp>
    <dsp:sp modelId="{D6EE425D-5FF6-4951-9DF4-EC7F7A0439B5}">
      <dsp:nvSpPr>
        <dsp:cNvPr id="0" name=""/>
        <dsp:cNvSpPr/>
      </dsp:nvSpPr>
      <dsp:spPr>
        <a:xfrm rot="1430593">
          <a:off x="2227981" y="534913"/>
          <a:ext cx="1806475" cy="1083885"/>
        </a:xfrm>
        <a:prstGeom prst="teardrop">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TW" sz="1600" kern="1200" dirty="0" smtClean="0">
              <a:latin typeface="Adobe 黑体 Std R" panose="020B0400000000000000" pitchFamily="34" charset="-128"/>
              <a:ea typeface="Adobe 黑体 Std R" panose="020B0400000000000000" pitchFamily="34" charset="-128"/>
            </a:rPr>
            <a:t>週休二日</a:t>
          </a:r>
          <a:endParaRPr lang="zh-TW" sz="1600" kern="1200" dirty="0">
            <a:latin typeface="Adobe 黑体 Std R" panose="020B0400000000000000" pitchFamily="34" charset="-128"/>
            <a:ea typeface="Adobe 黑体 Std R" panose="020B0400000000000000" pitchFamily="34" charset="-128"/>
          </a:endParaRPr>
        </a:p>
      </dsp:txBody>
      <dsp:txXfrm>
        <a:off x="2492533" y="693644"/>
        <a:ext cx="1277371" cy="766423"/>
      </dsp:txXfrm>
    </dsp:sp>
    <dsp:sp modelId="{90D85AFE-E35F-4114-8391-0AE544D26385}">
      <dsp:nvSpPr>
        <dsp:cNvPr id="0" name=""/>
        <dsp:cNvSpPr/>
      </dsp:nvSpPr>
      <dsp:spPr>
        <a:xfrm rot="1441136">
          <a:off x="3976523" y="425549"/>
          <a:ext cx="1806475" cy="1083885"/>
        </a:xfrm>
        <a:prstGeom prst="teardrop">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6"/>
        </a:lnRef>
        <a:fillRef idx="3">
          <a:schemeClr val="accent6"/>
        </a:fillRef>
        <a:effectRef idx="2">
          <a:schemeClr val="accent6"/>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TW" sz="1600" kern="1200" dirty="0" smtClean="0">
              <a:latin typeface="Adobe 黑体 Std R" panose="020B0400000000000000" pitchFamily="34" charset="-128"/>
              <a:ea typeface="Adobe 黑体 Std R" panose="020B0400000000000000" pitchFamily="34" charset="-128"/>
            </a:rPr>
            <a:t>政府輔導轉型</a:t>
          </a:r>
          <a:endParaRPr lang="zh-TW" sz="1600" kern="1200" dirty="0">
            <a:latin typeface="Adobe 黑体 Std R" panose="020B0400000000000000" pitchFamily="34" charset="-128"/>
            <a:ea typeface="Adobe 黑体 Std R" panose="020B0400000000000000" pitchFamily="34" charset="-128"/>
          </a:endParaRPr>
        </a:p>
      </dsp:txBody>
      <dsp:txXfrm>
        <a:off x="4241075" y="584280"/>
        <a:ext cx="1277371" cy="766423"/>
      </dsp:txXfrm>
    </dsp:sp>
    <dsp:sp modelId="{A73CF09C-23E8-4045-8E60-FBD308AA91EB}">
      <dsp:nvSpPr>
        <dsp:cNvPr id="0" name=""/>
        <dsp:cNvSpPr/>
      </dsp:nvSpPr>
      <dsp:spPr>
        <a:xfrm rot="19989202">
          <a:off x="5617761" y="637546"/>
          <a:ext cx="1806475" cy="1083885"/>
        </a:xfrm>
        <a:prstGeom prst="teardrop">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TW" sz="1600" kern="1200" dirty="0" smtClean="0">
              <a:latin typeface="Adobe 黑体 Std R" panose="020B0400000000000000" pitchFamily="34" charset="-128"/>
              <a:ea typeface="Adobe 黑体 Std R" panose="020B0400000000000000" pitchFamily="34" charset="-128"/>
            </a:rPr>
            <a:t>觀光本地化</a:t>
          </a:r>
          <a:endParaRPr lang="zh-TW" sz="1600" kern="1200" dirty="0">
            <a:latin typeface="Adobe 黑体 Std R" panose="020B0400000000000000" pitchFamily="34" charset="-128"/>
            <a:ea typeface="Adobe 黑体 Std R" panose="020B0400000000000000" pitchFamily="34" charset="-128"/>
          </a:endParaRPr>
        </a:p>
      </dsp:txBody>
      <dsp:txXfrm>
        <a:off x="5882313" y="796277"/>
        <a:ext cx="1277371" cy="766423"/>
      </dsp:txXfrm>
    </dsp:sp>
    <dsp:sp modelId="{5047B5EF-AF60-4FCD-9DFE-4CAEB7EF46A9}">
      <dsp:nvSpPr>
        <dsp:cNvPr id="0" name=""/>
        <dsp:cNvSpPr/>
      </dsp:nvSpPr>
      <dsp:spPr>
        <a:xfrm rot="974970">
          <a:off x="1193449" y="1455258"/>
          <a:ext cx="1806475" cy="1083885"/>
        </a:xfrm>
        <a:prstGeom prst="teardrop">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6"/>
        </a:lnRef>
        <a:fillRef idx="3">
          <a:schemeClr val="accent6"/>
        </a:fillRef>
        <a:effectRef idx="2">
          <a:schemeClr val="accent6"/>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TW" sz="1600" kern="1200" dirty="0" smtClean="0">
              <a:latin typeface="Adobe 黑体 Std R" panose="020B0400000000000000" pitchFamily="34" charset="-128"/>
              <a:ea typeface="Adobe 黑体 Std R" panose="020B0400000000000000" pitchFamily="34" charset="-128"/>
            </a:rPr>
            <a:t>城鄉距離縮短</a:t>
          </a:r>
          <a:endParaRPr lang="zh-TW" sz="1600" kern="1200" dirty="0">
            <a:latin typeface="Adobe 黑体 Std R" panose="020B0400000000000000" pitchFamily="34" charset="-128"/>
            <a:ea typeface="Adobe 黑体 Std R" panose="020B0400000000000000" pitchFamily="34" charset="-128"/>
          </a:endParaRPr>
        </a:p>
      </dsp:txBody>
      <dsp:txXfrm>
        <a:off x="1458001" y="1613989"/>
        <a:ext cx="1277371" cy="766423"/>
      </dsp:txXfrm>
    </dsp:sp>
    <dsp:sp modelId="{282E624E-C7BF-4BEC-AF03-F7CAC72D4DD0}">
      <dsp:nvSpPr>
        <dsp:cNvPr id="0" name=""/>
        <dsp:cNvSpPr/>
      </dsp:nvSpPr>
      <dsp:spPr>
        <a:xfrm rot="1447261">
          <a:off x="3452736" y="1545958"/>
          <a:ext cx="1806475" cy="1083885"/>
        </a:xfrm>
        <a:prstGeom prst="teardrop">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4"/>
        </a:lnRef>
        <a:fillRef idx="3">
          <a:schemeClr val="accent4"/>
        </a:fillRef>
        <a:effectRef idx="2">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TW" sz="1600" kern="1200" dirty="0" smtClean="0">
              <a:latin typeface="Adobe 黑体 Std R" panose="020B0400000000000000" pitchFamily="34" charset="-128"/>
              <a:ea typeface="Adobe 黑体 Std R" panose="020B0400000000000000" pitchFamily="34" charset="-128"/>
            </a:rPr>
            <a:t>兩岸三通 </a:t>
          </a:r>
          <a:endParaRPr lang="zh-TW" sz="1600" kern="1200" dirty="0">
            <a:latin typeface="Adobe 黑体 Std R" panose="020B0400000000000000" pitchFamily="34" charset="-128"/>
            <a:ea typeface="Adobe 黑体 Std R" panose="020B0400000000000000" pitchFamily="34" charset="-128"/>
          </a:endParaRPr>
        </a:p>
      </dsp:txBody>
      <dsp:txXfrm>
        <a:off x="3717288" y="1704689"/>
        <a:ext cx="1277371" cy="766423"/>
      </dsp:txXfrm>
    </dsp:sp>
    <dsp:sp modelId="{13782413-FCD5-48A7-AFF0-341BBCA6C8BA}">
      <dsp:nvSpPr>
        <dsp:cNvPr id="0" name=""/>
        <dsp:cNvSpPr/>
      </dsp:nvSpPr>
      <dsp:spPr>
        <a:xfrm rot="20056502">
          <a:off x="287501" y="2786638"/>
          <a:ext cx="1806475" cy="1083885"/>
        </a:xfrm>
        <a:prstGeom prst="teardrop">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6"/>
        </a:lnRef>
        <a:fillRef idx="3">
          <a:schemeClr val="accent6"/>
        </a:fillRef>
        <a:effectRef idx="2">
          <a:schemeClr val="accent6"/>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TW" sz="1600" kern="1200" dirty="0" smtClean="0">
              <a:latin typeface="Adobe 黑体 Std R" panose="020B0400000000000000" pitchFamily="34" charset="-128"/>
              <a:ea typeface="Adobe 黑体 Std R" panose="020B0400000000000000" pitchFamily="34" charset="-128"/>
            </a:rPr>
            <a:t>財團資金進場</a:t>
          </a:r>
          <a:endParaRPr lang="zh-TW" sz="1600" kern="1200" dirty="0">
            <a:latin typeface="Adobe 黑体 Std R" panose="020B0400000000000000" pitchFamily="34" charset="-128"/>
            <a:ea typeface="Adobe 黑体 Std R" panose="020B0400000000000000" pitchFamily="34" charset="-128"/>
          </a:endParaRPr>
        </a:p>
      </dsp:txBody>
      <dsp:txXfrm>
        <a:off x="552053" y="2945369"/>
        <a:ext cx="1277371" cy="766423"/>
      </dsp:txXfrm>
    </dsp:sp>
    <dsp:sp modelId="{2AD886C0-3530-40D7-BA44-7DDEBF0E8B52}">
      <dsp:nvSpPr>
        <dsp:cNvPr id="0" name=""/>
        <dsp:cNvSpPr/>
      </dsp:nvSpPr>
      <dsp:spPr>
        <a:xfrm rot="20536246">
          <a:off x="5376488" y="2049542"/>
          <a:ext cx="1806475" cy="1083885"/>
        </a:xfrm>
        <a:prstGeom prst="teardrop">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4"/>
        </a:lnRef>
        <a:fillRef idx="3">
          <a:schemeClr val="accent4"/>
        </a:fillRef>
        <a:effectRef idx="2">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TW" sz="1600" kern="1200" dirty="0" smtClean="0">
              <a:latin typeface="Adobe 黑体 Std R" panose="020B0400000000000000" pitchFamily="34" charset="-128"/>
              <a:ea typeface="Adobe 黑体 Std R" panose="020B0400000000000000" pitchFamily="34" charset="-128"/>
            </a:rPr>
            <a:t>同類競爭增加</a:t>
          </a:r>
          <a:endParaRPr lang="zh-TW" sz="1600" kern="1200" dirty="0">
            <a:latin typeface="Adobe 黑体 Std R" panose="020B0400000000000000" pitchFamily="34" charset="-128"/>
            <a:ea typeface="Adobe 黑体 Std R" panose="020B0400000000000000" pitchFamily="34" charset="-128"/>
          </a:endParaRPr>
        </a:p>
      </dsp:txBody>
      <dsp:txXfrm>
        <a:off x="5641040" y="2208273"/>
        <a:ext cx="1277371" cy="766423"/>
      </dsp:txXfrm>
    </dsp:sp>
    <dsp:sp modelId="{3B48EDCC-4F68-48EA-A244-7AB0A2AD2E88}">
      <dsp:nvSpPr>
        <dsp:cNvPr id="0" name=""/>
        <dsp:cNvSpPr/>
      </dsp:nvSpPr>
      <dsp:spPr>
        <a:xfrm rot="1447261">
          <a:off x="2156607" y="2626078"/>
          <a:ext cx="1806475" cy="1083885"/>
        </a:xfrm>
        <a:prstGeom prst="teardrop">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3"/>
        </a:lnRef>
        <a:fillRef idx="3">
          <a:schemeClr val="accent3"/>
        </a:fillRef>
        <a:effectRef idx="2">
          <a:schemeClr val="accent3"/>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TW" sz="1600" kern="1200" dirty="0" smtClean="0">
              <a:latin typeface="Adobe 黑体 Std R" panose="020B0400000000000000" pitchFamily="34" charset="-128"/>
              <a:ea typeface="Adobe 黑体 Std R" panose="020B0400000000000000" pitchFamily="34" charset="-128"/>
            </a:rPr>
            <a:t>休閒產業資源導</a:t>
          </a:r>
          <a:r>
            <a:rPr kumimoji="1" lang="zh-TW" altLang="en-US" sz="1600" kern="1200" dirty="0" smtClean="0">
              <a:latin typeface="Adobe 黑体 Std R" panose="020B0400000000000000" pitchFamily="34" charset="-128"/>
              <a:ea typeface="Adobe 黑体 Std R" panose="020B0400000000000000" pitchFamily="34" charset="-128"/>
            </a:rPr>
            <a:t>向</a:t>
          </a:r>
          <a:r>
            <a:rPr kumimoji="1" lang="zh-TW" sz="1600" kern="1200" dirty="0" smtClean="0">
              <a:latin typeface="Adobe 黑体 Std R" panose="020B0400000000000000" pitchFamily="34" charset="-128"/>
              <a:ea typeface="Adobe 黑体 Std R" panose="020B0400000000000000" pitchFamily="34" charset="-128"/>
            </a:rPr>
            <a:t> </a:t>
          </a:r>
          <a:endParaRPr lang="zh-TW" sz="1600" kern="1200" dirty="0">
            <a:latin typeface="Adobe 黑体 Std R" panose="020B0400000000000000" pitchFamily="34" charset="-128"/>
            <a:ea typeface="Adobe 黑体 Std R" panose="020B0400000000000000" pitchFamily="34" charset="-128"/>
          </a:endParaRPr>
        </a:p>
      </dsp:txBody>
      <dsp:txXfrm>
        <a:off x="2421159" y="2784809"/>
        <a:ext cx="1277371" cy="766423"/>
      </dsp:txXfrm>
    </dsp:sp>
    <dsp:sp modelId="{FEDE61BF-C781-410A-B835-06863458A9EF}">
      <dsp:nvSpPr>
        <dsp:cNvPr id="0" name=""/>
        <dsp:cNvSpPr/>
      </dsp:nvSpPr>
      <dsp:spPr>
        <a:xfrm rot="974970">
          <a:off x="4001760" y="2823410"/>
          <a:ext cx="1806475" cy="1083885"/>
        </a:xfrm>
        <a:prstGeom prst="teardrop">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3"/>
        </a:lnRef>
        <a:fillRef idx="3">
          <a:schemeClr val="accent3"/>
        </a:fillRef>
        <a:effectRef idx="2">
          <a:schemeClr val="accent3"/>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TW" sz="1600" kern="1200" dirty="0" smtClean="0">
              <a:latin typeface="Adobe 黑体 Std R" panose="020B0400000000000000" pitchFamily="34" charset="-128"/>
              <a:ea typeface="Adobe 黑体 Std R" panose="020B0400000000000000" pitchFamily="34" charset="-128"/>
            </a:rPr>
            <a:t>戶外教學</a:t>
          </a:r>
          <a:endParaRPr lang="zh-TW" sz="1600" kern="1200" dirty="0">
            <a:latin typeface="Adobe 黑体 Std R" panose="020B0400000000000000" pitchFamily="34" charset="-128"/>
            <a:ea typeface="Adobe 黑体 Std R" panose="020B0400000000000000" pitchFamily="34" charset="-128"/>
          </a:endParaRPr>
        </a:p>
      </dsp:txBody>
      <dsp:txXfrm>
        <a:off x="4266312" y="2982141"/>
        <a:ext cx="1277371" cy="7664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234B1-A0CA-4FBB-B733-D06BBD042F79}">
      <dsp:nvSpPr>
        <dsp:cNvPr id="0" name=""/>
        <dsp:cNvSpPr/>
      </dsp:nvSpPr>
      <dsp:spPr>
        <a:xfrm>
          <a:off x="2546985" y="55800"/>
          <a:ext cx="2678430" cy="2678430"/>
        </a:xfrm>
        <a:prstGeom prst="ellipse">
          <a:avLst/>
        </a:prstGeom>
        <a:gradFill rotWithShape="0">
          <a:gsLst>
            <a:gs pos="0">
              <a:schemeClr val="tx1">
                <a:lumMod val="40000"/>
                <a:lumOff val="6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contrasting" dir="t"/>
        </a:scene3d>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scene3d>
            <a:camera prst="orthographicFront"/>
            <a:lightRig rig="contrasting" dir="t"/>
          </a:scene3d>
          <a:sp3d extrusionH="57150">
            <a:bevelT w="38100" h="38100" prst="relaxedInset"/>
            <a:bevelB w="38100" h="38100"/>
          </a:sp3d>
        </a:bodyPr>
        <a:lstStyle/>
        <a:p>
          <a:pPr lvl="0" algn="ctr" defTabSz="1289050" rtl="0">
            <a:lnSpc>
              <a:spcPct val="90000"/>
            </a:lnSpc>
            <a:spcBef>
              <a:spcPct val="0"/>
            </a:spcBef>
            <a:spcAft>
              <a:spcPct val="35000"/>
            </a:spcAft>
          </a:pPr>
          <a:r>
            <a:rPr kumimoji="1" lang="zh-TW" sz="2900" kern="1200" dirty="0" smtClean="0">
              <a:effectLst>
                <a:glow rad="38100">
                  <a:schemeClr val="accent6">
                    <a:lumMod val="20000"/>
                    <a:lumOff val="80000"/>
                  </a:schemeClr>
                </a:glow>
              </a:effectLst>
              <a:latin typeface="Adobe 黑体 Std R" panose="020B0400000000000000" pitchFamily="34" charset="-128"/>
              <a:ea typeface="Adobe 黑体 Std R" panose="020B0400000000000000" pitchFamily="34" charset="-128"/>
            </a:rPr>
            <a:t>接近</a:t>
          </a:r>
          <a:r>
            <a:rPr kumimoji="1" lang="en-US" altLang="zh-TW" sz="2900" kern="1200" dirty="0" smtClean="0">
              <a:latin typeface="Adobe 黑体 Std R" panose="020B0400000000000000" pitchFamily="34" charset="-128"/>
              <a:ea typeface="Adobe 黑体 Std R" panose="020B0400000000000000" pitchFamily="34" charset="-128"/>
            </a:rPr>
            <a:t/>
          </a:r>
          <a:br>
            <a:rPr kumimoji="1" lang="en-US" altLang="zh-TW" sz="2900" kern="1200" dirty="0" smtClean="0">
              <a:latin typeface="Adobe 黑体 Std R" panose="020B0400000000000000" pitchFamily="34" charset="-128"/>
              <a:ea typeface="Adobe 黑体 Std R" panose="020B0400000000000000" pitchFamily="34" charset="-128"/>
            </a:rPr>
          </a:br>
          <a:r>
            <a:rPr kumimoji="1" lang="zh-TW" sz="2900" b="1" kern="1200" dirty="0" smtClean="0">
              <a:ln>
                <a:noFill/>
              </a:ln>
              <a:solidFill>
                <a:srgbClr val="CCFF66"/>
              </a:solidFill>
              <a:latin typeface="Adobe 黑体 Std R" panose="020B0400000000000000" pitchFamily="34" charset="-128"/>
              <a:ea typeface="Adobe 黑体 Std R" panose="020B0400000000000000" pitchFamily="34" charset="-128"/>
            </a:rPr>
            <a:t>大自然</a:t>
          </a:r>
          <a:endParaRPr lang="zh-TW" sz="2900" b="1" kern="1200" dirty="0">
            <a:ln>
              <a:noFill/>
            </a:ln>
            <a:solidFill>
              <a:srgbClr val="CCFF66"/>
            </a:solidFill>
            <a:latin typeface="Adobe 黑体 Std R" panose="020B0400000000000000" pitchFamily="34" charset="-128"/>
            <a:ea typeface="Adobe 黑体 Std R" panose="020B0400000000000000" pitchFamily="34" charset="-128"/>
          </a:endParaRPr>
        </a:p>
      </dsp:txBody>
      <dsp:txXfrm>
        <a:off x="2904109" y="524525"/>
        <a:ext cx="1964182" cy="1205293"/>
      </dsp:txXfrm>
    </dsp:sp>
    <dsp:sp modelId="{654FD7B9-5DB5-48CA-8DD2-B22C8A11EC8D}">
      <dsp:nvSpPr>
        <dsp:cNvPr id="0" name=""/>
        <dsp:cNvSpPr/>
      </dsp:nvSpPr>
      <dsp:spPr>
        <a:xfrm>
          <a:off x="3513451" y="1729819"/>
          <a:ext cx="2678430" cy="2678430"/>
        </a:xfrm>
        <a:prstGeom prst="ellipse">
          <a:avLst/>
        </a:prstGeom>
        <a:gradFill rotWithShape="0">
          <a:gsLst>
            <a:gs pos="0">
              <a:schemeClr val="accent5"/>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scene3d>
            <a:camera prst="orthographicFront"/>
            <a:lightRig rig="threePt" dir="t"/>
          </a:scene3d>
          <a:sp3d extrusionH="57150">
            <a:bevelT w="0" h="38100" prst="artDeco"/>
          </a:sp3d>
        </a:bodyPr>
        <a:lstStyle/>
        <a:p>
          <a:pPr lvl="0" algn="ctr" defTabSz="1289050" rtl="0">
            <a:lnSpc>
              <a:spcPct val="90000"/>
            </a:lnSpc>
            <a:spcBef>
              <a:spcPct val="0"/>
            </a:spcBef>
            <a:spcAft>
              <a:spcPct val="35000"/>
            </a:spcAft>
          </a:pPr>
          <a:r>
            <a:rPr kumimoji="1" lang="zh-TW" sz="2900" kern="1200" dirty="0" smtClean="0">
              <a:effectLst>
                <a:glow rad="38100">
                  <a:schemeClr val="accent6">
                    <a:lumMod val="20000"/>
                    <a:lumOff val="80000"/>
                  </a:schemeClr>
                </a:glow>
              </a:effectLst>
              <a:latin typeface="Adobe 黑体 Std R" panose="020B0400000000000000" pitchFamily="34" charset="-128"/>
              <a:ea typeface="Adobe 黑体 Std R" panose="020B0400000000000000" pitchFamily="34" charset="-128"/>
            </a:rPr>
            <a:t>紓解</a:t>
          </a:r>
          <a:r>
            <a:rPr kumimoji="1" lang="en-US" altLang="zh-TW" sz="2900" kern="1200" dirty="0" smtClean="0">
              <a:latin typeface="Adobe 黑体 Std R" panose="020B0400000000000000" pitchFamily="34" charset="-128"/>
              <a:ea typeface="Adobe 黑体 Std R" panose="020B0400000000000000" pitchFamily="34" charset="-128"/>
            </a:rPr>
            <a:t/>
          </a:r>
          <a:br>
            <a:rPr kumimoji="1" lang="en-US" altLang="zh-TW" sz="2900" kern="1200" dirty="0" smtClean="0">
              <a:latin typeface="Adobe 黑体 Std R" panose="020B0400000000000000" pitchFamily="34" charset="-128"/>
              <a:ea typeface="Adobe 黑体 Std R" panose="020B0400000000000000" pitchFamily="34" charset="-128"/>
            </a:rPr>
          </a:br>
          <a:r>
            <a:rPr kumimoji="1" lang="zh-TW" sz="2900" kern="1200" dirty="0" smtClean="0">
              <a:solidFill>
                <a:schemeClr val="bg1"/>
              </a:solidFill>
              <a:latin typeface="Adobe 黑体 Std R" panose="020B0400000000000000" pitchFamily="34" charset="-128"/>
              <a:ea typeface="Adobe 黑体 Std R" panose="020B0400000000000000" pitchFamily="34" charset="-128"/>
            </a:rPr>
            <a:t>工作</a:t>
          </a:r>
          <a:r>
            <a:rPr kumimoji="1" lang="zh-TW" sz="2900" kern="1200" dirty="0" smtClean="0">
              <a:effectLst>
                <a:glow rad="38100">
                  <a:schemeClr val="accent6">
                    <a:lumMod val="20000"/>
                    <a:lumOff val="80000"/>
                  </a:schemeClr>
                </a:glow>
              </a:effectLst>
              <a:latin typeface="Adobe 黑体 Std R" panose="020B0400000000000000" pitchFamily="34" charset="-128"/>
              <a:ea typeface="Adobe 黑体 Std R" panose="020B0400000000000000" pitchFamily="34" charset="-128"/>
            </a:rPr>
            <a:t>壓力</a:t>
          </a:r>
          <a:r>
            <a:rPr kumimoji="1" lang="zh-TW" sz="2900" kern="1200" dirty="0" smtClean="0">
              <a:latin typeface="Adobe 黑体 Std R" panose="020B0400000000000000" pitchFamily="34" charset="-128"/>
              <a:ea typeface="Adobe 黑体 Std R" panose="020B0400000000000000" pitchFamily="34" charset="-128"/>
            </a:rPr>
            <a:t> </a:t>
          </a:r>
          <a:endParaRPr lang="zh-TW" sz="2900" kern="1200" dirty="0">
            <a:latin typeface="Adobe 黑体 Std R" panose="020B0400000000000000" pitchFamily="34" charset="-128"/>
            <a:ea typeface="Adobe 黑体 Std R" panose="020B0400000000000000" pitchFamily="34" charset="-128"/>
          </a:endParaRPr>
        </a:p>
      </dsp:txBody>
      <dsp:txXfrm>
        <a:off x="4332605" y="2421747"/>
        <a:ext cx="1607058" cy="1473136"/>
      </dsp:txXfrm>
    </dsp:sp>
    <dsp:sp modelId="{8ED665D6-2E0F-479B-8E8A-C2E4863458F7}">
      <dsp:nvSpPr>
        <dsp:cNvPr id="0" name=""/>
        <dsp:cNvSpPr/>
      </dsp:nvSpPr>
      <dsp:spPr>
        <a:xfrm>
          <a:off x="1580518" y="1729819"/>
          <a:ext cx="2678430" cy="2678430"/>
        </a:xfrm>
        <a:prstGeom prst="ellipse">
          <a:avLst/>
        </a:prstGeom>
        <a:gradFill rotWithShape="0">
          <a:gsLst>
            <a:gs pos="0">
              <a:schemeClr val="accent6"/>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brightRoom" dir="t"/>
        </a:scene3d>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scene3d>
            <a:camera prst="orthographicFront"/>
            <a:lightRig rig="brightRoom" dir="t"/>
          </a:scene3d>
          <a:sp3d extrusionH="57150" prstMaterial="plastic">
            <a:bevelT w="38100" h="38100"/>
          </a:sp3d>
        </a:bodyPr>
        <a:lstStyle/>
        <a:p>
          <a:pPr lvl="0" algn="ctr" defTabSz="1289050" rtl="0">
            <a:lnSpc>
              <a:spcPct val="90000"/>
            </a:lnSpc>
            <a:spcBef>
              <a:spcPct val="0"/>
            </a:spcBef>
            <a:spcAft>
              <a:spcPct val="35000"/>
            </a:spcAft>
          </a:pPr>
          <a:r>
            <a:rPr kumimoji="1" lang="zh-TW" sz="2900" kern="1200" dirty="0" smtClean="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t>增加</a:t>
          </a:r>
          <a:r>
            <a:rPr kumimoji="1" lang="en-US" altLang="zh-TW" sz="2900" kern="1200" dirty="0" smtClean="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t> </a:t>
          </a:r>
          <a:r>
            <a:rPr kumimoji="1" lang="zh-TW" altLang="en-US" sz="2900" kern="1200" dirty="0" smtClean="0">
              <a:solidFill>
                <a:srgbClr val="FF0000"/>
              </a:solidFill>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t>親友</a:t>
          </a:r>
          <a:r>
            <a:rPr kumimoji="1" lang="en-US" altLang="zh-TW" sz="2900" kern="1200" dirty="0" smtClean="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t/>
          </a:r>
          <a:br>
            <a:rPr kumimoji="1" lang="en-US" altLang="zh-TW" sz="2900" kern="1200" dirty="0" smtClean="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br>
          <a:r>
            <a:rPr kumimoji="1" lang="zh-TW" sz="2900" kern="1200" dirty="0" smtClean="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rPr>
            <a:t>相處機會</a:t>
          </a:r>
          <a:endParaRPr lang="zh-TW" sz="2900" kern="1200" dirty="0">
            <a:effectLst>
              <a:glow rad="50800">
                <a:schemeClr val="accent6">
                  <a:lumMod val="20000"/>
                  <a:lumOff val="80000"/>
                </a:schemeClr>
              </a:glow>
            </a:effectLst>
            <a:latin typeface="Adobe 黑体 Std R" panose="020B0400000000000000" pitchFamily="34" charset="-128"/>
            <a:ea typeface="Adobe 黑体 Std R" panose="020B0400000000000000" pitchFamily="34" charset="-128"/>
          </a:endParaRPr>
        </a:p>
      </dsp:txBody>
      <dsp:txXfrm>
        <a:off x="1832737" y="2421747"/>
        <a:ext cx="1607058" cy="1473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65CB1-A568-4B29-AFAA-154D60C3555C}">
      <dsp:nvSpPr>
        <dsp:cNvPr id="0" name=""/>
        <dsp:cNvSpPr/>
      </dsp:nvSpPr>
      <dsp:spPr>
        <a:xfrm>
          <a:off x="1399115" y="723"/>
          <a:ext cx="892520" cy="892520"/>
        </a:xfrm>
        <a:prstGeom prst="ellipse">
          <a:avLst/>
        </a:prstGeom>
        <a:gradFill rotWithShape="0">
          <a:gsLst>
            <a:gs pos="0">
              <a:schemeClr val="accent6">
                <a:lumMod val="0"/>
                <a:lumOff val="100000"/>
              </a:schemeClr>
            </a:gs>
            <a:gs pos="35000">
              <a:schemeClr val="tx2">
                <a:lumMod val="40000"/>
                <a:lumOff val="60000"/>
              </a:schemeClr>
            </a:gs>
            <a:gs pos="100000">
              <a:schemeClr val="tx2">
                <a:lumMod val="60000"/>
                <a:lumOff val="40000"/>
              </a:schemeClr>
            </a:gs>
          </a:gsLst>
          <a:path path="circle">
            <a:fillToRect l="50000" t="50000" r="50000" b="50000"/>
          </a:path>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8E9AEF2A-2C27-43F9-B508-1D68F2377EAA}">
      <dsp:nvSpPr>
        <dsp:cNvPr id="0" name=""/>
        <dsp:cNvSpPr/>
      </dsp:nvSpPr>
      <dsp:spPr>
        <a:xfrm>
          <a:off x="1845375" y="723"/>
          <a:ext cx="4761923" cy="89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2070" rIns="0" bIns="52070" numCol="1" spcCol="1270" anchor="ctr" anchorCtr="0">
          <a:noAutofit/>
        </a:bodyPr>
        <a:lstStyle/>
        <a:p>
          <a:pPr lvl="0" algn="l" defTabSz="1822450" rtl="0">
            <a:lnSpc>
              <a:spcPct val="90000"/>
            </a:lnSpc>
            <a:spcBef>
              <a:spcPct val="0"/>
            </a:spcBef>
            <a:spcAft>
              <a:spcPct val="35000"/>
            </a:spcAft>
          </a:pPr>
          <a:r>
            <a:rPr kumimoji="1" lang="zh-TW" sz="4100" kern="1200" dirty="0" smtClean="0">
              <a:latin typeface="Adobe 黑体 Std R" panose="020B0400000000000000" pitchFamily="34" charset="-128"/>
              <a:ea typeface="Adobe 黑体 Std R" panose="020B0400000000000000" pitchFamily="34" charset="-128"/>
            </a:rPr>
            <a:t>具特色的園區</a:t>
          </a:r>
          <a:r>
            <a:rPr kumimoji="1" lang="zh-TW" sz="4100" kern="1200" dirty="0" smtClean="0">
              <a:solidFill>
                <a:srgbClr val="C00000"/>
              </a:solidFill>
              <a:latin typeface="Adobe 黑体 Std R" panose="020B0400000000000000" pitchFamily="34" charset="-128"/>
              <a:ea typeface="Adobe 黑体 Std R" panose="020B0400000000000000" pitchFamily="34" charset="-128"/>
            </a:rPr>
            <a:t>造景</a:t>
          </a:r>
          <a:endParaRPr lang="zh-TW" sz="4100" kern="1200" dirty="0">
            <a:solidFill>
              <a:srgbClr val="C00000"/>
            </a:solidFill>
            <a:latin typeface="Adobe 黑体 Std R" panose="020B0400000000000000" pitchFamily="34" charset="-128"/>
            <a:ea typeface="Adobe 黑体 Std R" panose="020B0400000000000000" pitchFamily="34" charset="-128"/>
          </a:endParaRPr>
        </a:p>
      </dsp:txBody>
      <dsp:txXfrm>
        <a:off x="1845375" y="723"/>
        <a:ext cx="4761923" cy="892520"/>
      </dsp:txXfrm>
    </dsp:sp>
    <dsp:sp modelId="{BE5A4107-2A54-4158-812A-4A46A4EFFE17}">
      <dsp:nvSpPr>
        <dsp:cNvPr id="0" name=""/>
        <dsp:cNvSpPr/>
      </dsp:nvSpPr>
      <dsp:spPr>
        <a:xfrm>
          <a:off x="1399115" y="893244"/>
          <a:ext cx="892520" cy="892520"/>
        </a:xfrm>
        <a:prstGeom prst="ellipse">
          <a:avLst/>
        </a:prstGeom>
        <a:gradFill flip="none" rotWithShape="1">
          <a:gsLst>
            <a:gs pos="0">
              <a:schemeClr val="accent6">
                <a:lumMod val="0"/>
                <a:lumOff val="100000"/>
              </a:schemeClr>
            </a:gs>
            <a:gs pos="35000">
              <a:schemeClr val="accent4">
                <a:lumMod val="40000"/>
                <a:lumOff val="60000"/>
              </a:schemeClr>
            </a:gs>
            <a:gs pos="100000">
              <a:schemeClr val="accent4">
                <a:lumMod val="60000"/>
                <a:lumOff val="40000"/>
              </a:schemeClr>
            </a:gs>
          </a:gsLst>
          <a:path path="circle">
            <a:fillToRect l="50000" t="50000" r="50000" b="50000"/>
          </a:path>
          <a:tileRect/>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BCE996CF-EB95-4B3D-A281-176BD87158CE}">
      <dsp:nvSpPr>
        <dsp:cNvPr id="0" name=""/>
        <dsp:cNvSpPr/>
      </dsp:nvSpPr>
      <dsp:spPr>
        <a:xfrm>
          <a:off x="1845375" y="893244"/>
          <a:ext cx="4761923" cy="89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2070" rIns="0" bIns="52070" numCol="1" spcCol="1270" anchor="ctr" anchorCtr="0">
          <a:noAutofit/>
        </a:bodyPr>
        <a:lstStyle/>
        <a:p>
          <a:pPr lvl="0" algn="l" defTabSz="1822450" rtl="0">
            <a:lnSpc>
              <a:spcPct val="90000"/>
            </a:lnSpc>
            <a:spcBef>
              <a:spcPct val="0"/>
            </a:spcBef>
            <a:spcAft>
              <a:spcPct val="35000"/>
            </a:spcAft>
          </a:pPr>
          <a:r>
            <a:rPr kumimoji="1" lang="zh-TW" sz="4100" kern="1200" dirty="0" smtClean="0">
              <a:solidFill>
                <a:srgbClr val="C00000"/>
              </a:solidFill>
              <a:latin typeface="Adobe 黑体 Std R" panose="020B0400000000000000" pitchFamily="34" charset="-128"/>
              <a:ea typeface="Adobe 黑体 Std R" panose="020B0400000000000000" pitchFamily="34" charset="-128"/>
            </a:rPr>
            <a:t>服務</a:t>
          </a:r>
          <a:r>
            <a:rPr kumimoji="1" lang="zh-TW" sz="4100" kern="1200" dirty="0" smtClean="0">
              <a:latin typeface="Adobe 黑体 Std R" panose="020B0400000000000000" pitchFamily="34" charset="-128"/>
              <a:ea typeface="Adobe 黑体 Std R" panose="020B0400000000000000" pitchFamily="34" charset="-128"/>
            </a:rPr>
            <a:t>品質</a:t>
          </a:r>
          <a:endParaRPr lang="zh-TW" sz="4100" kern="1200" dirty="0">
            <a:latin typeface="Adobe 黑体 Std R" panose="020B0400000000000000" pitchFamily="34" charset="-128"/>
            <a:ea typeface="Adobe 黑体 Std R" panose="020B0400000000000000" pitchFamily="34" charset="-128"/>
          </a:endParaRPr>
        </a:p>
      </dsp:txBody>
      <dsp:txXfrm>
        <a:off x="1845375" y="893244"/>
        <a:ext cx="4761923" cy="892520"/>
      </dsp:txXfrm>
    </dsp:sp>
    <dsp:sp modelId="{EFC764C1-1F63-4D76-BAFB-64329A263591}">
      <dsp:nvSpPr>
        <dsp:cNvPr id="0" name=""/>
        <dsp:cNvSpPr/>
      </dsp:nvSpPr>
      <dsp:spPr>
        <a:xfrm>
          <a:off x="1399115" y="1785764"/>
          <a:ext cx="892520" cy="892520"/>
        </a:xfrm>
        <a:prstGeom prst="ellipse">
          <a:avLst/>
        </a:prstGeom>
        <a:gradFill flip="none" rotWithShape="1">
          <a:gsLst>
            <a:gs pos="0">
              <a:schemeClr val="accent6">
                <a:lumMod val="0"/>
                <a:lumOff val="100000"/>
              </a:schemeClr>
            </a:gs>
            <a:gs pos="35000">
              <a:schemeClr val="accent1">
                <a:lumMod val="90000"/>
              </a:schemeClr>
            </a:gs>
            <a:gs pos="100000">
              <a:schemeClr val="accent2">
                <a:lumMod val="50000"/>
              </a:schemeClr>
            </a:gs>
          </a:gsLst>
          <a:path path="circle">
            <a:fillToRect l="50000" t="50000" r="50000" b="50000"/>
          </a:path>
          <a:tileRect/>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0C316F63-74ED-4D93-B890-CCAF0945C927}">
      <dsp:nvSpPr>
        <dsp:cNvPr id="0" name=""/>
        <dsp:cNvSpPr/>
      </dsp:nvSpPr>
      <dsp:spPr>
        <a:xfrm>
          <a:off x="1845375" y="1785764"/>
          <a:ext cx="4761923" cy="89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2070" rIns="0" bIns="52070" numCol="1" spcCol="1270" anchor="ctr" anchorCtr="0">
          <a:noAutofit/>
        </a:bodyPr>
        <a:lstStyle/>
        <a:p>
          <a:pPr lvl="0" algn="l" defTabSz="1822450" rtl="0">
            <a:lnSpc>
              <a:spcPct val="90000"/>
            </a:lnSpc>
            <a:spcBef>
              <a:spcPct val="0"/>
            </a:spcBef>
            <a:spcAft>
              <a:spcPct val="35000"/>
            </a:spcAft>
          </a:pPr>
          <a:r>
            <a:rPr kumimoji="1" lang="zh-TW" sz="4100" kern="1200" dirty="0" smtClean="0">
              <a:solidFill>
                <a:srgbClr val="C00000"/>
              </a:solidFill>
              <a:latin typeface="Adobe 黑体 Std R" panose="020B0400000000000000" pitchFamily="34" charset="-128"/>
              <a:ea typeface="Adobe 黑体 Std R" panose="020B0400000000000000" pitchFamily="34" charset="-128"/>
            </a:rPr>
            <a:t>餐廳</a:t>
          </a:r>
          <a:r>
            <a:rPr kumimoji="1" lang="zh-TW" sz="4100" kern="1200" dirty="0" smtClean="0">
              <a:latin typeface="Adobe 黑体 Std R" panose="020B0400000000000000" pitchFamily="34" charset="-128"/>
              <a:ea typeface="Adobe 黑体 Std R" panose="020B0400000000000000" pitchFamily="34" charset="-128"/>
            </a:rPr>
            <a:t>的裝潢設計</a:t>
          </a:r>
          <a:endParaRPr lang="zh-TW" sz="4100" kern="1200" dirty="0">
            <a:latin typeface="Adobe 黑体 Std R" panose="020B0400000000000000" pitchFamily="34" charset="-128"/>
            <a:ea typeface="Adobe 黑体 Std R" panose="020B0400000000000000" pitchFamily="34" charset="-128"/>
          </a:endParaRPr>
        </a:p>
      </dsp:txBody>
      <dsp:txXfrm>
        <a:off x="1845375" y="1785764"/>
        <a:ext cx="4761923" cy="892520"/>
      </dsp:txXfrm>
    </dsp:sp>
    <dsp:sp modelId="{C6CE4757-4DE4-49EF-9ED2-4F79F53A14B6}">
      <dsp:nvSpPr>
        <dsp:cNvPr id="0" name=""/>
        <dsp:cNvSpPr/>
      </dsp:nvSpPr>
      <dsp:spPr>
        <a:xfrm>
          <a:off x="1399115" y="2678285"/>
          <a:ext cx="892520" cy="892520"/>
        </a:xfrm>
        <a:prstGeom prst="ellipse">
          <a:avLst/>
        </a:prstGeom>
        <a:gradFill flip="none" rotWithShape="1">
          <a:gsLst>
            <a:gs pos="0">
              <a:schemeClr val="accent5">
                <a:lumMod val="0"/>
                <a:lumOff val="100000"/>
              </a:schemeClr>
            </a:gs>
            <a:gs pos="35000">
              <a:schemeClr val="tx2">
                <a:lumMod val="40000"/>
                <a:lumOff val="60000"/>
              </a:schemeClr>
            </a:gs>
            <a:gs pos="100000">
              <a:schemeClr val="bg2">
                <a:lumMod val="50000"/>
              </a:schemeClr>
            </a:gs>
          </a:gsLst>
          <a:path path="circle">
            <a:fillToRect l="50000" t="50000" r="50000" b="50000"/>
          </a:path>
          <a:tileRect/>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D87CF3B5-91C3-4BAF-9CC6-3B19B10ABD2A}">
      <dsp:nvSpPr>
        <dsp:cNvPr id="0" name=""/>
        <dsp:cNvSpPr/>
      </dsp:nvSpPr>
      <dsp:spPr>
        <a:xfrm>
          <a:off x="1845375" y="2678285"/>
          <a:ext cx="4761923" cy="89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2070" rIns="0" bIns="52070" numCol="1" spcCol="1270" anchor="ctr" anchorCtr="0">
          <a:noAutofit/>
        </a:bodyPr>
        <a:lstStyle/>
        <a:p>
          <a:pPr lvl="0" algn="l" defTabSz="1822450" rtl="0">
            <a:lnSpc>
              <a:spcPct val="90000"/>
            </a:lnSpc>
            <a:spcBef>
              <a:spcPct val="0"/>
            </a:spcBef>
            <a:spcAft>
              <a:spcPct val="35000"/>
            </a:spcAft>
          </a:pPr>
          <a:r>
            <a:rPr kumimoji="1" lang="zh-TW" sz="4100" kern="1200" dirty="0" smtClean="0">
              <a:latin typeface="Adobe 黑体 Std R" panose="020B0400000000000000" pitchFamily="34" charset="-128"/>
              <a:ea typeface="Adobe 黑体 Std R" panose="020B0400000000000000" pitchFamily="34" charset="-128"/>
            </a:rPr>
            <a:t>獨特的</a:t>
          </a:r>
          <a:r>
            <a:rPr kumimoji="1" lang="zh-TW" sz="4100" kern="1200" dirty="0" smtClean="0">
              <a:solidFill>
                <a:srgbClr val="C00000"/>
              </a:solidFill>
              <a:latin typeface="Adobe 黑体 Std R" panose="020B0400000000000000" pitchFamily="34" charset="-128"/>
              <a:ea typeface="Adobe 黑体 Std R" panose="020B0400000000000000" pitchFamily="34" charset="-128"/>
            </a:rPr>
            <a:t>餐點</a:t>
          </a:r>
          <a:endParaRPr lang="zh-TW" sz="4100" kern="1200" dirty="0">
            <a:solidFill>
              <a:srgbClr val="C00000"/>
            </a:solidFill>
            <a:latin typeface="Adobe 黑体 Std R" panose="020B0400000000000000" pitchFamily="34" charset="-128"/>
            <a:ea typeface="Adobe 黑体 Std R" panose="020B0400000000000000" pitchFamily="34" charset="-128"/>
          </a:endParaRPr>
        </a:p>
      </dsp:txBody>
      <dsp:txXfrm>
        <a:off x="1845375" y="2678285"/>
        <a:ext cx="4761923" cy="892520"/>
      </dsp:txXfrm>
    </dsp:sp>
    <dsp:sp modelId="{82846F21-42E9-49DE-B8B8-2553B6503206}">
      <dsp:nvSpPr>
        <dsp:cNvPr id="0" name=""/>
        <dsp:cNvSpPr/>
      </dsp:nvSpPr>
      <dsp:spPr>
        <a:xfrm>
          <a:off x="1399115" y="3570805"/>
          <a:ext cx="892520" cy="892520"/>
        </a:xfrm>
        <a:prstGeom prst="ellipse">
          <a:avLst/>
        </a:prstGeom>
        <a:gradFill flip="none" rotWithShape="1">
          <a:gsLst>
            <a:gs pos="0">
              <a:schemeClr val="accent5">
                <a:lumMod val="0"/>
                <a:lumOff val="100000"/>
              </a:schemeClr>
            </a:gs>
            <a:gs pos="65000">
              <a:schemeClr val="accent6">
                <a:lumMod val="75000"/>
              </a:schemeClr>
            </a:gs>
            <a:gs pos="100000">
              <a:schemeClr val="accent6">
                <a:lumMod val="50000"/>
              </a:schemeClr>
            </a:gs>
          </a:gsLst>
          <a:path path="circle">
            <a:fillToRect l="50000" t="50000" r="50000" b="50000"/>
          </a:path>
          <a:tileRect/>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92EBD0AF-C68A-43AC-AE6B-5BB29C70A0A1}">
      <dsp:nvSpPr>
        <dsp:cNvPr id="0" name=""/>
        <dsp:cNvSpPr/>
      </dsp:nvSpPr>
      <dsp:spPr>
        <a:xfrm>
          <a:off x="1845375" y="3570805"/>
          <a:ext cx="4761923" cy="89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2070" rIns="0" bIns="52070" numCol="1" spcCol="1270" anchor="ctr" anchorCtr="0">
          <a:noAutofit/>
        </a:bodyPr>
        <a:lstStyle/>
        <a:p>
          <a:pPr lvl="0" algn="l" defTabSz="1822450" rtl="0">
            <a:lnSpc>
              <a:spcPct val="90000"/>
            </a:lnSpc>
            <a:spcBef>
              <a:spcPct val="0"/>
            </a:spcBef>
            <a:spcAft>
              <a:spcPct val="35000"/>
            </a:spcAft>
          </a:pPr>
          <a:r>
            <a:rPr kumimoji="1" lang="zh-TW" sz="4100" kern="1200" dirty="0" smtClean="0">
              <a:solidFill>
                <a:srgbClr val="C00000"/>
              </a:solidFill>
              <a:latin typeface="Adobe 黑体 Std R" panose="020B0400000000000000" pitchFamily="34" charset="-128"/>
              <a:ea typeface="Adobe 黑体 Std R" panose="020B0400000000000000" pitchFamily="34" charset="-128"/>
            </a:rPr>
            <a:t>活動</a:t>
          </a:r>
          <a:r>
            <a:rPr kumimoji="1" lang="zh-TW" sz="4100" kern="1200" dirty="0" smtClean="0">
              <a:latin typeface="Adobe 黑体 Std R" panose="020B0400000000000000" pitchFamily="34" charset="-128"/>
              <a:ea typeface="Adobe 黑体 Std R" panose="020B0400000000000000" pitchFamily="34" charset="-128"/>
            </a:rPr>
            <a:t>的設計與安排</a:t>
          </a:r>
          <a:endParaRPr lang="zh-TW" sz="4100" kern="1200" dirty="0">
            <a:latin typeface="Adobe 黑体 Std R" panose="020B0400000000000000" pitchFamily="34" charset="-128"/>
            <a:ea typeface="Adobe 黑体 Std R" panose="020B0400000000000000" pitchFamily="34" charset="-128"/>
          </a:endParaRPr>
        </a:p>
      </dsp:txBody>
      <dsp:txXfrm>
        <a:off x="1845375" y="3570805"/>
        <a:ext cx="4761923" cy="892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B40A6-6A87-48A3-99A9-93892E79F868}">
      <dsp:nvSpPr>
        <dsp:cNvPr id="0" name=""/>
        <dsp:cNvSpPr/>
      </dsp:nvSpPr>
      <dsp:spPr>
        <a:xfrm>
          <a:off x="3662997" y="2008822"/>
          <a:ext cx="2455227" cy="2455227"/>
        </a:xfrm>
        <a:prstGeom prst="gear9">
          <a:avLst/>
        </a:prstGeom>
        <a:pattFill prst="pct90">
          <a:fgClr>
            <a:schemeClr val="accent6">
              <a:lumMod val="75000"/>
            </a:schemeClr>
          </a:fgClr>
          <a:bgClr>
            <a:schemeClr val="bg1"/>
          </a:bgClr>
        </a:patt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100000"/>
            </a:lnSpc>
            <a:spcBef>
              <a:spcPct val="0"/>
            </a:spcBef>
            <a:spcAft>
              <a:spcPts val="0"/>
            </a:spcAft>
          </a:pPr>
          <a:r>
            <a:rPr kumimoji="1" lang="zh-TW" sz="2400" kern="1200" dirty="0" smtClean="0">
              <a:latin typeface="Adobe 黑体 Std R" panose="020B0400000000000000" pitchFamily="34" charset="-128"/>
              <a:ea typeface="Adobe 黑体 Std R" panose="020B0400000000000000" pitchFamily="34" charset="-128"/>
            </a:rPr>
            <a:t>親朋好友</a:t>
          </a:r>
          <a:endParaRPr kumimoji="1" lang="en-US" altLang="zh-TW" sz="2400" kern="1200" dirty="0" smtClean="0">
            <a:latin typeface="Adobe 黑体 Std R" panose="020B0400000000000000" pitchFamily="34" charset="-128"/>
            <a:ea typeface="Adobe 黑体 Std R" panose="020B0400000000000000" pitchFamily="34" charset="-128"/>
          </a:endParaRPr>
        </a:p>
        <a:p>
          <a:pPr lvl="0" algn="ctr" defTabSz="1066800" rtl="0">
            <a:lnSpc>
              <a:spcPct val="100000"/>
            </a:lnSpc>
            <a:spcBef>
              <a:spcPct val="0"/>
            </a:spcBef>
            <a:spcAft>
              <a:spcPts val="0"/>
            </a:spcAft>
          </a:pPr>
          <a:r>
            <a:rPr kumimoji="1" lang="zh-TW" sz="2400" kern="1200" dirty="0" smtClean="0">
              <a:latin typeface="Adobe 黑体 Std R" panose="020B0400000000000000" pitchFamily="34" charset="-128"/>
              <a:ea typeface="Adobe 黑体 Std R" panose="020B0400000000000000" pitchFamily="34" charset="-128"/>
            </a:rPr>
            <a:t>介紹</a:t>
          </a:r>
          <a:endParaRPr lang="zh-TW" sz="2400" kern="1200" dirty="0">
            <a:latin typeface="Adobe 黑体 Std R" panose="020B0400000000000000" pitchFamily="34" charset="-128"/>
            <a:ea typeface="Adobe 黑体 Std R" panose="020B0400000000000000" pitchFamily="34" charset="-128"/>
          </a:endParaRPr>
        </a:p>
      </dsp:txBody>
      <dsp:txXfrm>
        <a:off x="4156607" y="2583947"/>
        <a:ext cx="1468007" cy="1262038"/>
      </dsp:txXfrm>
    </dsp:sp>
    <dsp:sp modelId="{22B2158B-87C5-45DB-89A0-4B83241EC59C}">
      <dsp:nvSpPr>
        <dsp:cNvPr id="0" name=""/>
        <dsp:cNvSpPr/>
      </dsp:nvSpPr>
      <dsp:spPr>
        <a:xfrm>
          <a:off x="2234501" y="1428496"/>
          <a:ext cx="1785620" cy="1785620"/>
        </a:xfrm>
        <a:prstGeom prst="gear6">
          <a:avLst/>
        </a:prstGeom>
        <a:gradFill rotWithShape="0">
          <a:gsLst>
            <a:gs pos="0">
              <a:schemeClr val="accent3">
                <a:hueOff val="-599997"/>
                <a:satOff val="0"/>
                <a:lumOff val="0"/>
                <a:alphaOff val="0"/>
                <a:shade val="51000"/>
                <a:satMod val="130000"/>
              </a:schemeClr>
            </a:gs>
            <a:gs pos="80000">
              <a:schemeClr val="accent3">
                <a:hueOff val="-599997"/>
                <a:satOff val="0"/>
                <a:lumOff val="0"/>
                <a:alphaOff val="0"/>
                <a:shade val="93000"/>
                <a:satMod val="130000"/>
              </a:schemeClr>
            </a:gs>
            <a:gs pos="100000">
              <a:schemeClr val="accent3">
                <a:hueOff val="-599997"/>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kumimoji="1" lang="zh-TW" altLang="en-US" sz="2800" kern="1200" dirty="0" smtClean="0">
              <a:latin typeface="Adobe 黑体 Std R" panose="020B0400000000000000" pitchFamily="34" charset="-128"/>
              <a:ea typeface="Adobe 黑体 Std R" panose="020B0400000000000000" pitchFamily="34" charset="-128"/>
            </a:rPr>
            <a:t>網路</a:t>
          </a:r>
          <a:r>
            <a:rPr kumimoji="1" lang="zh-TW" altLang="en-US" sz="3100" kern="1200" dirty="0" smtClean="0">
              <a:latin typeface="Adobe 黑体 Std R" panose="020B0400000000000000" pitchFamily="34" charset="-128"/>
              <a:ea typeface="Adobe 黑体 Std R" panose="020B0400000000000000" pitchFamily="34" charset="-128"/>
            </a:rPr>
            <a:t> </a:t>
          </a:r>
          <a:endParaRPr lang="zh-TW" altLang="en-US" sz="3100" kern="1200" dirty="0">
            <a:latin typeface="Adobe 黑体 Std R" panose="020B0400000000000000" pitchFamily="34" charset="-128"/>
            <a:ea typeface="Adobe 黑体 Std R" panose="020B0400000000000000" pitchFamily="34" charset="-128"/>
          </a:endParaRPr>
        </a:p>
      </dsp:txBody>
      <dsp:txXfrm>
        <a:off x="2684036" y="1880748"/>
        <a:ext cx="886550" cy="881116"/>
      </dsp:txXfrm>
    </dsp:sp>
    <dsp:sp modelId="{7B3EA2A5-E414-4FEA-8BB9-36478D4DF107}">
      <dsp:nvSpPr>
        <dsp:cNvPr id="0" name=""/>
        <dsp:cNvSpPr/>
      </dsp:nvSpPr>
      <dsp:spPr>
        <a:xfrm rot="20700000">
          <a:off x="3234630" y="196600"/>
          <a:ext cx="1749543" cy="1749543"/>
        </a:xfrm>
        <a:prstGeom prst="gear6">
          <a:avLst/>
        </a:prstGeom>
        <a:gradFill rotWithShape="0">
          <a:gsLst>
            <a:gs pos="0">
              <a:schemeClr val="accent3">
                <a:hueOff val="-1199995"/>
                <a:satOff val="0"/>
                <a:lumOff val="0"/>
                <a:alphaOff val="0"/>
                <a:shade val="51000"/>
                <a:satMod val="130000"/>
              </a:schemeClr>
            </a:gs>
            <a:gs pos="80000">
              <a:schemeClr val="accent3">
                <a:hueOff val="-1199995"/>
                <a:satOff val="0"/>
                <a:lumOff val="0"/>
                <a:alphaOff val="0"/>
                <a:shade val="93000"/>
                <a:satMod val="130000"/>
              </a:schemeClr>
            </a:gs>
            <a:gs pos="100000">
              <a:schemeClr val="accent3">
                <a:hueOff val="-1199995"/>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ts val="0"/>
            </a:spcAft>
          </a:pPr>
          <a:r>
            <a:rPr kumimoji="1" lang="zh-TW" sz="1800" kern="1200" dirty="0" smtClean="0">
              <a:latin typeface="Adobe 黑体 Std R" panose="020B0400000000000000" pitchFamily="34" charset="-128"/>
              <a:ea typeface="Adobe 黑体 Std R" panose="020B0400000000000000" pitchFamily="34" charset="-128"/>
            </a:rPr>
            <a:t>大眾</a:t>
          </a:r>
          <a:endParaRPr kumimoji="1" lang="en-US" altLang="zh-TW" sz="1800" kern="1200" dirty="0" smtClean="0">
            <a:latin typeface="Adobe 黑体 Std R" panose="020B0400000000000000" pitchFamily="34" charset="-128"/>
            <a:ea typeface="Adobe 黑体 Std R" panose="020B0400000000000000" pitchFamily="34" charset="-128"/>
          </a:endParaRPr>
        </a:p>
        <a:p>
          <a:pPr lvl="0" algn="ctr" defTabSz="800100" rtl="0">
            <a:lnSpc>
              <a:spcPct val="90000"/>
            </a:lnSpc>
            <a:spcBef>
              <a:spcPct val="0"/>
            </a:spcBef>
            <a:spcAft>
              <a:spcPts val="0"/>
            </a:spcAft>
          </a:pPr>
          <a:r>
            <a:rPr kumimoji="1" lang="zh-TW" sz="1800" kern="1200" dirty="0" smtClean="0">
              <a:latin typeface="Adobe 黑体 Std R" panose="020B0400000000000000" pitchFamily="34" charset="-128"/>
              <a:ea typeface="Adobe 黑体 Std R" panose="020B0400000000000000" pitchFamily="34" charset="-128"/>
            </a:rPr>
            <a:t>媒體報導</a:t>
          </a:r>
          <a:endParaRPr kumimoji="1" lang="zh-TW" sz="1800" kern="1200" dirty="0">
            <a:latin typeface="Adobe 黑体 Std R" panose="020B0400000000000000" pitchFamily="34" charset="-128"/>
            <a:ea typeface="Adobe 黑体 Std R" panose="020B0400000000000000" pitchFamily="34" charset="-128"/>
          </a:endParaRPr>
        </a:p>
      </dsp:txBody>
      <dsp:txXfrm rot="-20700000">
        <a:off x="3618357" y="580326"/>
        <a:ext cx="982091" cy="982091"/>
      </dsp:txXfrm>
    </dsp:sp>
    <dsp:sp modelId="{DD962599-67FA-4ED2-879A-010EF2AAA796}">
      <dsp:nvSpPr>
        <dsp:cNvPr id="0" name=""/>
        <dsp:cNvSpPr/>
      </dsp:nvSpPr>
      <dsp:spPr>
        <a:xfrm>
          <a:off x="3477175" y="1636643"/>
          <a:ext cx="3142691" cy="3142691"/>
        </a:xfrm>
        <a:prstGeom prst="circularArrow">
          <a:avLst>
            <a:gd name="adj1" fmla="val 4687"/>
            <a:gd name="adj2" fmla="val 299029"/>
            <a:gd name="adj3" fmla="val 2522277"/>
            <a:gd name="adj4" fmla="val 15848173"/>
            <a:gd name="adj5" fmla="val 5469"/>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EB997E5-8E18-46CE-8E38-70DDF07FA64D}">
      <dsp:nvSpPr>
        <dsp:cNvPr id="0" name=""/>
        <dsp:cNvSpPr/>
      </dsp:nvSpPr>
      <dsp:spPr>
        <a:xfrm>
          <a:off x="1918271" y="1032248"/>
          <a:ext cx="2283361" cy="2283361"/>
        </a:xfrm>
        <a:prstGeom prst="leftCircularArrow">
          <a:avLst>
            <a:gd name="adj1" fmla="val 6452"/>
            <a:gd name="adj2" fmla="val 429999"/>
            <a:gd name="adj3" fmla="val 10489124"/>
            <a:gd name="adj4" fmla="val 14837806"/>
            <a:gd name="adj5" fmla="val 7527"/>
          </a:avLst>
        </a:prstGeom>
        <a:solidFill>
          <a:schemeClr val="accent3">
            <a:hueOff val="-599997"/>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379621A-D0C0-4BDB-9B78-5E54EAFBBC69}">
      <dsp:nvSpPr>
        <dsp:cNvPr id="0" name=""/>
        <dsp:cNvSpPr/>
      </dsp:nvSpPr>
      <dsp:spPr>
        <a:xfrm>
          <a:off x="2829943" y="-187772"/>
          <a:ext cx="2461923" cy="2461923"/>
        </a:xfrm>
        <a:prstGeom prst="circularArrow">
          <a:avLst>
            <a:gd name="adj1" fmla="val 5984"/>
            <a:gd name="adj2" fmla="val 394124"/>
            <a:gd name="adj3" fmla="val 13313824"/>
            <a:gd name="adj4" fmla="val 10508221"/>
            <a:gd name="adj5" fmla="val 6981"/>
          </a:avLst>
        </a:prstGeom>
        <a:solidFill>
          <a:schemeClr val="accent3">
            <a:hueOff val="-1199995"/>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126BA-5DA7-4775-B591-1B7BEA881F44}">
      <dsp:nvSpPr>
        <dsp:cNvPr id="0" name=""/>
        <dsp:cNvSpPr/>
      </dsp:nvSpPr>
      <dsp:spPr>
        <a:xfrm>
          <a:off x="-5046945" y="-773216"/>
          <a:ext cx="6010483" cy="6010483"/>
        </a:xfrm>
        <a:prstGeom prst="blockArc">
          <a:avLst>
            <a:gd name="adj1" fmla="val 18900000"/>
            <a:gd name="adj2" fmla="val 2700000"/>
            <a:gd name="adj3" fmla="val 359"/>
          </a:avLst>
        </a:prstGeom>
        <a:gradFill flip="none" rotWithShape="1">
          <a:gsLst>
            <a:gs pos="0">
              <a:srgbClr val="FFFF00"/>
            </a:gs>
            <a:gs pos="74000">
              <a:schemeClr val="accent5">
                <a:lumMod val="40000"/>
                <a:lumOff val="60000"/>
              </a:schemeClr>
            </a:gs>
            <a:gs pos="83000">
              <a:schemeClr val="accent5"/>
            </a:gs>
            <a:gs pos="100000">
              <a:schemeClr val="accent6">
                <a:lumMod val="75000"/>
              </a:schemeClr>
            </a:gs>
          </a:gsLst>
          <a:lin ang="5400000" scaled="1"/>
          <a:tileRect/>
        </a:gradFill>
        <a:ln w="76200" cap="rnd" cmpd="sng" algn="ctr">
          <a:gradFill>
            <a:gsLst>
              <a:gs pos="0">
                <a:srgbClr val="FFFF00"/>
              </a:gs>
              <a:gs pos="74000">
                <a:schemeClr val="accent2">
                  <a:lumMod val="99000"/>
                  <a:lumOff val="1000"/>
                </a:schemeClr>
              </a:gs>
              <a:gs pos="83000">
                <a:schemeClr val="accent5">
                  <a:lumMod val="60000"/>
                  <a:lumOff val="40000"/>
                </a:schemeClr>
              </a:gs>
              <a:gs pos="100000">
                <a:schemeClr val="accent5">
                  <a:lumMod val="75000"/>
                </a:schemeClr>
              </a:gs>
            </a:gsLst>
            <a:lin ang="5400000" scaled="1"/>
          </a:gradFill>
          <a:prstDash val="dash"/>
          <a:miter lim="800000"/>
        </a:ln>
        <a:effectLst/>
        <a:scene3d>
          <a:camera prst="orthographicFront"/>
          <a:lightRig rig="freezing" dir="t"/>
        </a:scene3d>
        <a:sp3d z="-40000" prstMaterial="plastic">
          <a:bevelT/>
        </a:sp3d>
      </dsp:spPr>
      <dsp:style>
        <a:lnRef idx="2">
          <a:scrgbClr r="0" g="0" b="0"/>
        </a:lnRef>
        <a:fillRef idx="0">
          <a:scrgbClr r="0" g="0" b="0"/>
        </a:fillRef>
        <a:effectRef idx="0">
          <a:scrgbClr r="0" g="0" b="0"/>
        </a:effectRef>
        <a:fontRef idx="minor"/>
      </dsp:style>
    </dsp:sp>
    <dsp:sp modelId="{72E92320-9298-4529-8BF2-C3D6A4E33603}">
      <dsp:nvSpPr>
        <dsp:cNvPr id="0" name=""/>
        <dsp:cNvSpPr/>
      </dsp:nvSpPr>
      <dsp:spPr>
        <a:xfrm>
          <a:off x="619709" y="446405"/>
          <a:ext cx="7091185" cy="89281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08668" tIns="71120" rIns="71120" bIns="71120" numCol="1" spcCol="1270" anchor="ctr" anchorCtr="0">
          <a:noAutofit/>
        </a:bodyPr>
        <a:lstStyle/>
        <a:p>
          <a:pPr lvl="0" algn="l" defTabSz="1244600" rtl="0">
            <a:lnSpc>
              <a:spcPct val="90000"/>
            </a:lnSpc>
            <a:spcBef>
              <a:spcPct val="0"/>
            </a:spcBef>
            <a:spcAft>
              <a:spcPct val="35000"/>
            </a:spcAft>
          </a:pPr>
          <a:r>
            <a:rPr lang="zh-TW" altLang="en-US" sz="2800" kern="1200" dirty="0" smtClean="0">
              <a:latin typeface="Adobe 黑体 Std R" panose="020B0400000000000000" pitchFamily="34" charset="-128"/>
              <a:ea typeface="Adobe 黑体 Std R" panose="020B0400000000000000" pitchFamily="34" charset="-128"/>
            </a:rPr>
            <a:t>採分眾多元化的定點性消費需求</a:t>
          </a:r>
          <a:endParaRPr lang="zh-TW" sz="2800" kern="1200" dirty="0">
            <a:latin typeface="Adobe 黑体 Std R" panose="020B0400000000000000" pitchFamily="34" charset="-128"/>
            <a:ea typeface="Adobe 黑体 Std R" panose="020B0400000000000000" pitchFamily="34" charset="-128"/>
          </a:endParaRPr>
        </a:p>
      </dsp:txBody>
      <dsp:txXfrm>
        <a:off x="619709" y="446405"/>
        <a:ext cx="7091185" cy="892810"/>
      </dsp:txXfrm>
    </dsp:sp>
    <dsp:sp modelId="{8F9F9227-7C59-409F-BE6B-6A2F6074A21B}">
      <dsp:nvSpPr>
        <dsp:cNvPr id="0" name=""/>
        <dsp:cNvSpPr/>
      </dsp:nvSpPr>
      <dsp:spPr>
        <a:xfrm>
          <a:off x="270508" y="550807"/>
          <a:ext cx="698400" cy="684004"/>
        </a:xfrm>
        <a:prstGeom prst="teardrop">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a:bevelT w="63500" h="25400"/>
        </a:sp3d>
      </dsp:spPr>
      <dsp:style>
        <a:lnRef idx="0">
          <a:schemeClr val="accent6"/>
        </a:lnRef>
        <a:fillRef idx="3">
          <a:schemeClr val="accent6"/>
        </a:fillRef>
        <a:effectRef idx="3">
          <a:schemeClr val="accent6"/>
        </a:effectRef>
        <a:fontRef idx="minor">
          <a:schemeClr val="lt1"/>
        </a:fontRef>
      </dsp:style>
    </dsp:sp>
    <dsp:sp modelId="{A586C9A1-6FBE-4DD8-931D-E0F4534BC257}">
      <dsp:nvSpPr>
        <dsp:cNvPr id="0" name=""/>
        <dsp:cNvSpPr/>
      </dsp:nvSpPr>
      <dsp:spPr>
        <a:xfrm>
          <a:off x="944245" y="1785620"/>
          <a:ext cx="6766649" cy="89281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08668" tIns="71120" rIns="71120" bIns="71120" numCol="1" spcCol="1270" anchor="ctr" anchorCtr="0">
          <a:noAutofit/>
        </a:bodyPr>
        <a:lstStyle/>
        <a:p>
          <a:pPr lvl="0" algn="l" defTabSz="1244600">
            <a:lnSpc>
              <a:spcPct val="90000"/>
            </a:lnSpc>
            <a:spcBef>
              <a:spcPct val="0"/>
            </a:spcBef>
            <a:spcAft>
              <a:spcPct val="35000"/>
            </a:spcAft>
          </a:pPr>
          <a:r>
            <a:rPr lang="zh-TW" altLang="en-US" sz="2800" kern="1200" dirty="0" smtClean="0">
              <a:latin typeface="Adobe 黑体 Std R" panose="020B0400000000000000" pitchFamily="34" charset="-128"/>
              <a:ea typeface="Adobe 黑体 Std R" panose="020B0400000000000000" pitchFamily="34" charset="-128"/>
            </a:rPr>
            <a:t>感覺性</a:t>
          </a:r>
          <a:r>
            <a:rPr lang="en-US" altLang="zh-TW" sz="2800" kern="1200" dirty="0" smtClean="0">
              <a:latin typeface="Adobe 黑体 Std R" panose="020B0400000000000000" pitchFamily="34" charset="-128"/>
              <a:ea typeface="Adobe 黑体 Std R" panose="020B0400000000000000" pitchFamily="34" charset="-128"/>
            </a:rPr>
            <a:t>~</a:t>
          </a:r>
          <a:r>
            <a:rPr lang="zh-TW" altLang="en-US" sz="2800" kern="1200" dirty="0" smtClean="0">
              <a:latin typeface="Adobe 黑体 Std R" panose="020B0400000000000000" pitchFamily="34" charset="-128"/>
              <a:ea typeface="Adobe 黑体 Std R" panose="020B0400000000000000" pitchFamily="34" charset="-128"/>
            </a:rPr>
            <a:t>體驗式消費</a:t>
          </a:r>
          <a:r>
            <a:rPr lang="en-US" altLang="zh-TW" sz="2800" kern="1200" dirty="0" smtClean="0">
              <a:latin typeface="Adobe 黑体 Std R" panose="020B0400000000000000" pitchFamily="34" charset="-128"/>
              <a:ea typeface="Adobe 黑体 Std R" panose="020B0400000000000000" pitchFamily="34" charset="-128"/>
            </a:rPr>
            <a:t>(</a:t>
          </a:r>
          <a:r>
            <a:rPr lang="zh-TW" altLang="en-US" sz="2800" kern="1200" dirty="0" smtClean="0">
              <a:latin typeface="Adobe 黑体 Std R" panose="020B0400000000000000" pitchFamily="34" charset="-128"/>
              <a:ea typeface="Adobe 黑体 Std R" panose="020B0400000000000000" pitchFamily="34" charset="-128"/>
            </a:rPr>
            <a:t>新奢華主義</a:t>
          </a:r>
          <a:r>
            <a:rPr lang="en-US" altLang="zh-TW" sz="2800" kern="1200" dirty="0" smtClean="0">
              <a:latin typeface="Adobe 黑体 Std R" panose="020B0400000000000000" pitchFamily="34" charset="-128"/>
              <a:ea typeface="Adobe 黑体 Std R" panose="020B0400000000000000" pitchFamily="34" charset="-128"/>
            </a:rPr>
            <a:t>)</a:t>
          </a:r>
          <a:r>
            <a:rPr lang="zh-TW" altLang="en-US" sz="2800" kern="1200" dirty="0" smtClean="0">
              <a:latin typeface="Adobe 黑体 Std R" panose="020B0400000000000000" pitchFamily="34" charset="-128"/>
              <a:ea typeface="Adobe 黑体 Std R" panose="020B0400000000000000" pitchFamily="34" charset="-128"/>
            </a:rPr>
            <a:t>抬頭</a:t>
          </a:r>
        </a:p>
      </dsp:txBody>
      <dsp:txXfrm>
        <a:off x="944245" y="1785620"/>
        <a:ext cx="6766649" cy="892810"/>
      </dsp:txXfrm>
    </dsp:sp>
    <dsp:sp modelId="{14F8EE4F-FE61-46E9-BA0B-27EDF9DB4784}">
      <dsp:nvSpPr>
        <dsp:cNvPr id="0" name=""/>
        <dsp:cNvSpPr/>
      </dsp:nvSpPr>
      <dsp:spPr>
        <a:xfrm>
          <a:off x="594576" y="1890022"/>
          <a:ext cx="699338" cy="684004"/>
        </a:xfrm>
        <a:prstGeom prst="teardrop">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a:bevelT w="63500" h="25400"/>
        </a:sp3d>
      </dsp:spPr>
      <dsp:style>
        <a:lnRef idx="0">
          <a:schemeClr val="accent6"/>
        </a:lnRef>
        <a:fillRef idx="3">
          <a:schemeClr val="accent6"/>
        </a:fillRef>
        <a:effectRef idx="3">
          <a:schemeClr val="accent6"/>
        </a:effectRef>
        <a:fontRef idx="minor">
          <a:schemeClr val="lt1"/>
        </a:fontRef>
      </dsp:style>
    </dsp:sp>
    <dsp:sp modelId="{B480B7AC-0A88-4405-8473-951AA642B229}">
      <dsp:nvSpPr>
        <dsp:cNvPr id="0" name=""/>
        <dsp:cNvSpPr/>
      </dsp:nvSpPr>
      <dsp:spPr>
        <a:xfrm>
          <a:off x="619709" y="3124835"/>
          <a:ext cx="7091185" cy="89281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08668" tIns="71120" rIns="71120" bIns="71120" numCol="1" spcCol="1270" anchor="ctr" anchorCtr="0">
          <a:noAutofit/>
        </a:bodyPr>
        <a:lstStyle/>
        <a:p>
          <a:pPr lvl="0" algn="l" defTabSz="1244600">
            <a:lnSpc>
              <a:spcPct val="90000"/>
            </a:lnSpc>
            <a:spcBef>
              <a:spcPct val="0"/>
            </a:spcBef>
            <a:spcAft>
              <a:spcPct val="35000"/>
            </a:spcAft>
          </a:pPr>
          <a:r>
            <a:rPr lang="zh-TW" altLang="en-US" sz="2800" kern="1200" dirty="0" smtClean="0">
              <a:latin typeface="Adobe 黑体 Std R" panose="020B0400000000000000" pitchFamily="34" charset="-128"/>
              <a:ea typeface="Adobe 黑体 Std R" panose="020B0400000000000000" pitchFamily="34" charset="-128"/>
            </a:rPr>
            <a:t>旅遊資訊易取得</a:t>
          </a:r>
          <a:r>
            <a:rPr lang="en-US" altLang="zh-TW" sz="2800" kern="1200" dirty="0" smtClean="0">
              <a:latin typeface="Adobe 黑体 Std R" panose="020B0400000000000000" pitchFamily="34" charset="-128"/>
              <a:ea typeface="Adobe 黑体 Std R" panose="020B0400000000000000" pitchFamily="34" charset="-128"/>
            </a:rPr>
            <a:t>,</a:t>
          </a:r>
          <a:r>
            <a:rPr lang="zh-TW" altLang="en-US" sz="2800" kern="1200" dirty="0" smtClean="0">
              <a:latin typeface="Adobe 黑体 Std R" panose="020B0400000000000000" pitchFamily="34" charset="-128"/>
              <a:ea typeface="Adobe 黑体 Std R" panose="020B0400000000000000" pitchFamily="34" charset="-128"/>
            </a:rPr>
            <a:t>選擇更多樣化</a:t>
          </a:r>
        </a:p>
      </dsp:txBody>
      <dsp:txXfrm>
        <a:off x="619709" y="3124835"/>
        <a:ext cx="7091185" cy="892810"/>
      </dsp:txXfrm>
    </dsp:sp>
    <dsp:sp modelId="{51D6BD95-7219-4F46-BB18-AF1B61F7EC82}">
      <dsp:nvSpPr>
        <dsp:cNvPr id="0" name=""/>
        <dsp:cNvSpPr/>
      </dsp:nvSpPr>
      <dsp:spPr>
        <a:xfrm>
          <a:off x="270508" y="3222039"/>
          <a:ext cx="698400" cy="698400"/>
        </a:xfrm>
        <a:prstGeom prst="teardrop">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a:bevelT w="63500" h="25400"/>
        </a:sp3d>
      </dsp:spPr>
      <dsp:style>
        <a:lnRef idx="0">
          <a:schemeClr val="accent6"/>
        </a:lnRef>
        <a:fillRef idx="3">
          <a:schemeClr val="accent6"/>
        </a:fillRef>
        <a:effectRef idx="3">
          <a:schemeClr val="accent6"/>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B03C3-6293-4FCD-A2BC-F68B2F9896BE}">
      <dsp:nvSpPr>
        <dsp:cNvPr id="0" name=""/>
        <dsp:cNvSpPr/>
      </dsp:nvSpPr>
      <dsp:spPr>
        <a:xfrm rot="16200000">
          <a:off x="827087" y="-827087"/>
          <a:ext cx="2232025" cy="3886200"/>
        </a:xfrm>
        <a:prstGeom prst="round1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rtl="0">
            <a:lnSpc>
              <a:spcPct val="90000"/>
            </a:lnSpc>
            <a:spcBef>
              <a:spcPct val="0"/>
            </a:spcBef>
            <a:spcAft>
              <a:spcPct val="35000"/>
            </a:spcAft>
          </a:pPr>
          <a:r>
            <a:rPr kumimoji="1" lang="zh-TW" altLang="en-US" sz="3600" kern="1200" dirty="0" smtClean="0">
              <a:latin typeface="Adobe 黑体 Std R" panose="020B0400000000000000" pitchFamily="34" charset="-128"/>
              <a:ea typeface="Adobe 黑体 Std R" panose="020B0400000000000000" pitchFamily="34" charset="-128"/>
            </a:rPr>
            <a:t>虛擬性</a:t>
          </a:r>
          <a:endParaRPr lang="zh-TW" altLang="en-US" sz="3600" kern="1200" dirty="0">
            <a:latin typeface="Adobe 黑体 Std R" panose="020B0400000000000000" pitchFamily="34" charset="-128"/>
            <a:ea typeface="Adobe 黑体 Std R" panose="020B0400000000000000" pitchFamily="34" charset="-128"/>
          </a:endParaRPr>
        </a:p>
      </dsp:txBody>
      <dsp:txXfrm rot="5400000">
        <a:off x="-1" y="1"/>
        <a:ext cx="3886200" cy="1674018"/>
      </dsp:txXfrm>
    </dsp:sp>
    <dsp:sp modelId="{6498D0F9-998C-4F15-A5FA-4A56A42EF1A5}">
      <dsp:nvSpPr>
        <dsp:cNvPr id="0" name=""/>
        <dsp:cNvSpPr/>
      </dsp:nvSpPr>
      <dsp:spPr>
        <a:xfrm>
          <a:off x="3886200" y="0"/>
          <a:ext cx="3886200" cy="2232025"/>
        </a:xfrm>
        <a:prstGeom prst="round1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rtl="0">
            <a:lnSpc>
              <a:spcPct val="90000"/>
            </a:lnSpc>
            <a:spcBef>
              <a:spcPct val="0"/>
            </a:spcBef>
            <a:spcAft>
              <a:spcPct val="35000"/>
            </a:spcAft>
          </a:pPr>
          <a:r>
            <a:rPr kumimoji="1" lang="zh-TW" altLang="en-US" sz="3600" kern="1200" dirty="0" smtClean="0">
              <a:latin typeface="Adobe 黑体 Std R" panose="020B0400000000000000" pitchFamily="34" charset="-128"/>
              <a:ea typeface="Adobe 黑体 Std R" panose="020B0400000000000000" pitchFamily="34" charset="-128"/>
            </a:rPr>
            <a:t>互動性</a:t>
          </a:r>
          <a:endParaRPr kumimoji="1" lang="zh-TW" altLang="en-US" sz="3600" kern="1200" dirty="0">
            <a:latin typeface="Adobe 黑体 Std R" panose="020B0400000000000000" pitchFamily="34" charset="-128"/>
            <a:ea typeface="Adobe 黑体 Std R" panose="020B0400000000000000" pitchFamily="34" charset="-128"/>
          </a:endParaRPr>
        </a:p>
      </dsp:txBody>
      <dsp:txXfrm>
        <a:off x="3886200" y="0"/>
        <a:ext cx="3886200" cy="1674018"/>
      </dsp:txXfrm>
    </dsp:sp>
    <dsp:sp modelId="{B53E0F57-CDE7-4220-BC2A-8BD289B91761}">
      <dsp:nvSpPr>
        <dsp:cNvPr id="0" name=""/>
        <dsp:cNvSpPr/>
      </dsp:nvSpPr>
      <dsp:spPr>
        <a:xfrm rot="10800000">
          <a:off x="0" y="2232025"/>
          <a:ext cx="3886200" cy="2232025"/>
        </a:xfrm>
        <a:prstGeom prst="round1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rtl="0">
            <a:lnSpc>
              <a:spcPct val="90000"/>
            </a:lnSpc>
            <a:spcBef>
              <a:spcPct val="0"/>
            </a:spcBef>
            <a:spcAft>
              <a:spcPct val="35000"/>
            </a:spcAft>
          </a:pPr>
          <a:r>
            <a:rPr kumimoji="1" lang="zh-TW" altLang="en-US" sz="3600" kern="1200" dirty="0" smtClean="0">
              <a:latin typeface="Adobe 黑体 Std R" panose="020B0400000000000000" pitchFamily="34" charset="-128"/>
              <a:ea typeface="Adobe 黑体 Std R" panose="020B0400000000000000" pitchFamily="34" charset="-128"/>
            </a:rPr>
            <a:t>異質性</a:t>
          </a:r>
          <a:endParaRPr kumimoji="1" lang="zh-TW" altLang="en-US" sz="3600" kern="1200" dirty="0">
            <a:latin typeface="Adobe 黑体 Std R" panose="020B0400000000000000" pitchFamily="34" charset="-128"/>
            <a:ea typeface="Adobe 黑体 Std R" panose="020B0400000000000000" pitchFamily="34" charset="-128"/>
          </a:endParaRPr>
        </a:p>
      </dsp:txBody>
      <dsp:txXfrm rot="10800000">
        <a:off x="0" y="2790031"/>
        <a:ext cx="3886200" cy="1674018"/>
      </dsp:txXfrm>
    </dsp:sp>
    <dsp:sp modelId="{6632D34E-7BE0-4727-B3E5-66C4D482BE4D}">
      <dsp:nvSpPr>
        <dsp:cNvPr id="0" name=""/>
        <dsp:cNvSpPr/>
      </dsp:nvSpPr>
      <dsp:spPr>
        <a:xfrm rot="5400000">
          <a:off x="4713287" y="1404937"/>
          <a:ext cx="2232025" cy="3886200"/>
        </a:xfrm>
        <a:prstGeom prst="round1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rtl="0">
            <a:lnSpc>
              <a:spcPct val="90000"/>
            </a:lnSpc>
            <a:spcBef>
              <a:spcPct val="0"/>
            </a:spcBef>
            <a:spcAft>
              <a:spcPct val="35000"/>
            </a:spcAft>
          </a:pPr>
          <a:r>
            <a:rPr kumimoji="1" lang="zh-TW" sz="3600" kern="1200" dirty="0" smtClean="0">
              <a:latin typeface="Adobe 黑体 Std R" panose="020B0400000000000000" pitchFamily="34" charset="-128"/>
              <a:ea typeface="Adobe 黑体 Std R" panose="020B0400000000000000" pitchFamily="34" charset="-128"/>
            </a:rPr>
            <a:t>即時性</a:t>
          </a:r>
          <a:r>
            <a:rPr kumimoji="1" lang="en-US" sz="3600" kern="1200" dirty="0" smtClean="0">
              <a:latin typeface="Adobe 黑体 Std R" panose="020B0400000000000000" pitchFamily="34" charset="-128"/>
              <a:ea typeface="Adobe 黑体 Std R" panose="020B0400000000000000" pitchFamily="34" charset="-128"/>
            </a:rPr>
            <a:t>(</a:t>
          </a:r>
          <a:r>
            <a:rPr kumimoji="1" lang="zh-TW" sz="3600" kern="1200" dirty="0" smtClean="0">
              <a:latin typeface="Adobe 黑体 Std R" panose="020B0400000000000000" pitchFamily="34" charset="-128"/>
              <a:ea typeface="Adobe 黑体 Std R" panose="020B0400000000000000" pitchFamily="34" charset="-128"/>
            </a:rPr>
            <a:t>時間性</a:t>
          </a:r>
          <a:r>
            <a:rPr kumimoji="1" lang="en-US" sz="3600" kern="1200" dirty="0" smtClean="0">
              <a:latin typeface="Adobe 黑体 Std R" panose="020B0400000000000000" pitchFamily="34" charset="-128"/>
              <a:ea typeface="Adobe 黑体 Std R" panose="020B0400000000000000" pitchFamily="34" charset="-128"/>
            </a:rPr>
            <a:t>)</a:t>
          </a:r>
          <a:r>
            <a:rPr kumimoji="1" lang="zh-TW" sz="3600" kern="1200" dirty="0" smtClean="0">
              <a:latin typeface="Adobe 黑体 Std R" panose="020B0400000000000000" pitchFamily="34" charset="-128"/>
              <a:ea typeface="Adobe 黑体 Std R" panose="020B0400000000000000" pitchFamily="34" charset="-128"/>
            </a:rPr>
            <a:t> </a:t>
          </a:r>
          <a:endParaRPr kumimoji="1" lang="zh-TW" sz="3600" kern="1200" dirty="0">
            <a:latin typeface="Adobe 黑体 Std R" panose="020B0400000000000000" pitchFamily="34" charset="-128"/>
            <a:ea typeface="Adobe 黑体 Std R" panose="020B0400000000000000" pitchFamily="34" charset="-128"/>
          </a:endParaRPr>
        </a:p>
      </dsp:txBody>
      <dsp:txXfrm rot="-5400000">
        <a:off x="3886199" y="2790031"/>
        <a:ext cx="3886200" cy="1674018"/>
      </dsp:txXfrm>
    </dsp:sp>
    <dsp:sp modelId="{7978A7BA-CACE-4BF4-BCF8-B1A753DB1037}">
      <dsp:nvSpPr>
        <dsp:cNvPr id="0" name=""/>
        <dsp:cNvSpPr/>
      </dsp:nvSpPr>
      <dsp:spPr>
        <a:xfrm>
          <a:off x="2590055" y="1512191"/>
          <a:ext cx="2592289" cy="1439667"/>
        </a:xfrm>
        <a:prstGeom prst="roundRect">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kumimoji="1" lang="zh-TW" sz="3200" kern="1200" dirty="0" smtClean="0">
              <a:latin typeface="Adobe 黑体 Std R" panose="020B0400000000000000" pitchFamily="34" charset="-128"/>
              <a:ea typeface="Adobe 黑体 Std R" panose="020B0400000000000000" pitchFamily="34" charset="-128"/>
            </a:rPr>
            <a:t>服務業</a:t>
          </a:r>
          <a:r>
            <a:rPr kumimoji="1" lang="en-US" altLang="zh-TW" sz="3200" kern="1200" dirty="0" smtClean="0">
              <a:latin typeface="Adobe 黑体 Std R" panose="020B0400000000000000" pitchFamily="34" charset="-128"/>
              <a:ea typeface="Adobe 黑体 Std R" panose="020B0400000000000000" pitchFamily="34" charset="-128"/>
            </a:rPr>
            <a:t/>
          </a:r>
          <a:br>
            <a:rPr kumimoji="1" lang="en-US" altLang="zh-TW" sz="3200" kern="1200" dirty="0" smtClean="0">
              <a:latin typeface="Adobe 黑体 Std R" panose="020B0400000000000000" pitchFamily="34" charset="-128"/>
              <a:ea typeface="Adobe 黑体 Std R" panose="020B0400000000000000" pitchFamily="34" charset="-128"/>
            </a:rPr>
          </a:br>
          <a:r>
            <a:rPr kumimoji="1" lang="zh-TW" sz="3200" kern="1200" dirty="0" smtClean="0">
              <a:latin typeface="Adobe 黑体 Std R" panose="020B0400000000000000" pitchFamily="34" charset="-128"/>
              <a:ea typeface="Adobe 黑体 Std R" panose="020B0400000000000000" pitchFamily="34" charset="-128"/>
            </a:rPr>
            <a:t>四大特性</a:t>
          </a:r>
          <a:endParaRPr kumimoji="1" lang="zh-TW" sz="3200" kern="1200" dirty="0">
            <a:latin typeface="Adobe 黑体 Std R" panose="020B0400000000000000" pitchFamily="34" charset="-128"/>
            <a:ea typeface="Adobe 黑体 Std R" panose="020B0400000000000000" pitchFamily="34" charset="-128"/>
          </a:endParaRPr>
        </a:p>
      </dsp:txBody>
      <dsp:txXfrm>
        <a:off x="2660334" y="1582470"/>
        <a:ext cx="2451731" cy="12991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4E4EB-13FD-4DA1-9827-FBEE7DD3E655}">
      <dsp:nvSpPr>
        <dsp:cNvPr id="0" name=""/>
        <dsp:cNvSpPr/>
      </dsp:nvSpPr>
      <dsp:spPr>
        <a:xfrm>
          <a:off x="3886200" y="2055943"/>
          <a:ext cx="3043695" cy="352163"/>
        </a:xfrm>
        <a:custGeom>
          <a:avLst/>
          <a:gdLst/>
          <a:ahLst/>
          <a:cxnLst/>
          <a:rect l="0" t="0" r="0" b="0"/>
          <a:pathLst>
            <a:path>
              <a:moveTo>
                <a:pt x="0" y="0"/>
              </a:moveTo>
              <a:lnTo>
                <a:pt x="0" y="176081"/>
              </a:lnTo>
              <a:lnTo>
                <a:pt x="3043695" y="176081"/>
              </a:lnTo>
              <a:lnTo>
                <a:pt x="3043695" y="352163"/>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EEEB6E4-CBB8-4FB7-806A-DA8441C29D6C}">
      <dsp:nvSpPr>
        <dsp:cNvPr id="0" name=""/>
        <dsp:cNvSpPr/>
      </dsp:nvSpPr>
      <dsp:spPr>
        <a:xfrm>
          <a:off x="3886200" y="2055943"/>
          <a:ext cx="1014565" cy="352163"/>
        </a:xfrm>
        <a:custGeom>
          <a:avLst/>
          <a:gdLst/>
          <a:ahLst/>
          <a:cxnLst/>
          <a:rect l="0" t="0" r="0" b="0"/>
          <a:pathLst>
            <a:path>
              <a:moveTo>
                <a:pt x="0" y="0"/>
              </a:moveTo>
              <a:lnTo>
                <a:pt x="0" y="176081"/>
              </a:lnTo>
              <a:lnTo>
                <a:pt x="1014565" y="176081"/>
              </a:lnTo>
              <a:lnTo>
                <a:pt x="1014565" y="352163"/>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A2E4372-D66A-4587-AE14-32BD78C18827}">
      <dsp:nvSpPr>
        <dsp:cNvPr id="0" name=""/>
        <dsp:cNvSpPr/>
      </dsp:nvSpPr>
      <dsp:spPr>
        <a:xfrm>
          <a:off x="2871634" y="2055943"/>
          <a:ext cx="1014565" cy="352163"/>
        </a:xfrm>
        <a:custGeom>
          <a:avLst/>
          <a:gdLst/>
          <a:ahLst/>
          <a:cxnLst/>
          <a:rect l="0" t="0" r="0" b="0"/>
          <a:pathLst>
            <a:path>
              <a:moveTo>
                <a:pt x="1014565" y="0"/>
              </a:moveTo>
              <a:lnTo>
                <a:pt x="1014565" y="176081"/>
              </a:lnTo>
              <a:lnTo>
                <a:pt x="0" y="176081"/>
              </a:lnTo>
              <a:lnTo>
                <a:pt x="0" y="352163"/>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F879B40-954E-48FC-8A17-F574E58AB483}">
      <dsp:nvSpPr>
        <dsp:cNvPr id="0" name=""/>
        <dsp:cNvSpPr/>
      </dsp:nvSpPr>
      <dsp:spPr>
        <a:xfrm>
          <a:off x="842504" y="2055943"/>
          <a:ext cx="3043695" cy="352163"/>
        </a:xfrm>
        <a:custGeom>
          <a:avLst/>
          <a:gdLst/>
          <a:ahLst/>
          <a:cxnLst/>
          <a:rect l="0" t="0" r="0" b="0"/>
          <a:pathLst>
            <a:path>
              <a:moveTo>
                <a:pt x="3043695" y="0"/>
              </a:moveTo>
              <a:lnTo>
                <a:pt x="3043695" y="176081"/>
              </a:lnTo>
              <a:lnTo>
                <a:pt x="0" y="176081"/>
              </a:lnTo>
              <a:lnTo>
                <a:pt x="0" y="352163"/>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70EC081-E53F-4DC8-BBDB-C5182F110001}">
      <dsp:nvSpPr>
        <dsp:cNvPr id="0" name=""/>
        <dsp:cNvSpPr/>
      </dsp:nvSpPr>
      <dsp:spPr>
        <a:xfrm>
          <a:off x="3238127" y="1217459"/>
          <a:ext cx="1296144" cy="838483"/>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C490518-EDBB-4069-A5F1-FECAAF4AE40E}">
      <dsp:nvSpPr>
        <dsp:cNvPr id="0" name=""/>
        <dsp:cNvSpPr/>
      </dsp:nvSpPr>
      <dsp:spPr>
        <a:xfrm>
          <a:off x="3238127" y="1217459"/>
          <a:ext cx="1296144" cy="838483"/>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641D4BB-7658-48D4-9169-479883B6A941}">
      <dsp:nvSpPr>
        <dsp:cNvPr id="0" name=""/>
        <dsp:cNvSpPr/>
      </dsp:nvSpPr>
      <dsp:spPr>
        <a:xfrm>
          <a:off x="2590055" y="1368386"/>
          <a:ext cx="2592289" cy="536629"/>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400" b="1" i="0" u="none" strike="noStrike" kern="1200" cap="none" normalizeH="0" baseline="0" dirty="0" smtClean="0">
              <a:ln/>
              <a:effectLst/>
              <a:latin typeface="Arial" charset="0"/>
              <a:ea typeface="微軟正黑體" panose="020B0604030504040204" pitchFamily="34" charset="-120"/>
            </a:rPr>
            <a:t>紫光森林遊樂區</a:t>
          </a:r>
        </a:p>
      </dsp:txBody>
      <dsp:txXfrm>
        <a:off x="2590055" y="1368386"/>
        <a:ext cx="2592289" cy="536629"/>
      </dsp:txXfrm>
    </dsp:sp>
    <dsp:sp modelId="{48F8A128-3BFD-4054-8A62-4543DA19366E}">
      <dsp:nvSpPr>
        <dsp:cNvPr id="0" name=""/>
        <dsp:cNvSpPr/>
      </dsp:nvSpPr>
      <dsp:spPr>
        <a:xfrm>
          <a:off x="423262" y="2408106"/>
          <a:ext cx="838483" cy="838483"/>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83BAB58-4CD7-478E-9007-A21BDDD1E06F}">
      <dsp:nvSpPr>
        <dsp:cNvPr id="0" name=""/>
        <dsp:cNvSpPr/>
      </dsp:nvSpPr>
      <dsp:spPr>
        <a:xfrm>
          <a:off x="423262" y="2408106"/>
          <a:ext cx="838483" cy="838483"/>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9456AD4-04B4-4A6F-A2E4-7704C9B0CFF8}">
      <dsp:nvSpPr>
        <dsp:cNvPr id="0" name=""/>
        <dsp:cNvSpPr/>
      </dsp:nvSpPr>
      <dsp:spPr>
        <a:xfrm>
          <a:off x="4020" y="2559033"/>
          <a:ext cx="1676967" cy="536629"/>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1" i="0" u="sng" strike="noStrike" kern="1200" cap="none" normalizeH="0" baseline="0" dirty="0" smtClean="0">
              <a:ln/>
              <a:effectLst/>
              <a:latin typeface="Arial" charset="0"/>
              <a:ea typeface="微軟正黑體" panose="020B0604030504040204" pitchFamily="34" charset="-120"/>
            </a:rPr>
            <a:t>優勢</a:t>
          </a:r>
          <a:r>
            <a:rPr kumimoji="1" lang="en-US" altLang="zh-TW" sz="2000" b="0" i="0" u="none" strike="noStrike" kern="1200" cap="none" normalizeH="0" baseline="0" dirty="0" smtClean="0">
              <a:ln/>
              <a:effectLst/>
              <a:latin typeface="Arial" charset="0"/>
              <a:ea typeface="微軟正黑體" panose="020B0604030504040204" pitchFamily="34" charset="-120"/>
            </a:rPr>
            <a:t> </a:t>
          </a:r>
          <a:endParaRPr kumimoji="1" lang="zh-TW" altLang="en-US" sz="2000" b="0" i="0" u="none" strike="noStrike" kern="1200" cap="none" normalizeH="0" baseline="0" dirty="0" smtClean="0">
            <a:ln/>
            <a:effectLst/>
            <a:latin typeface="Arial" charset="0"/>
            <a:ea typeface="微軟正黑體" panose="020B0604030504040204" pitchFamily="34" charset="-120"/>
          </a:endParaRPr>
        </a:p>
      </dsp:txBody>
      <dsp:txXfrm>
        <a:off x="4020" y="2559033"/>
        <a:ext cx="1676967" cy="536629"/>
      </dsp:txXfrm>
    </dsp:sp>
    <dsp:sp modelId="{DC052706-6558-43AF-B20C-C435AC1DB0E5}">
      <dsp:nvSpPr>
        <dsp:cNvPr id="0" name=""/>
        <dsp:cNvSpPr/>
      </dsp:nvSpPr>
      <dsp:spPr>
        <a:xfrm>
          <a:off x="2452392" y="2408106"/>
          <a:ext cx="838483" cy="838483"/>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187D315-410D-42F5-9D59-3B96AB6A0DE2}">
      <dsp:nvSpPr>
        <dsp:cNvPr id="0" name=""/>
        <dsp:cNvSpPr/>
      </dsp:nvSpPr>
      <dsp:spPr>
        <a:xfrm>
          <a:off x="2452392" y="2408106"/>
          <a:ext cx="838483" cy="838483"/>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E5D4EC5-9744-4AB8-9A9E-7D75BEDD0F76}">
      <dsp:nvSpPr>
        <dsp:cNvPr id="0" name=""/>
        <dsp:cNvSpPr/>
      </dsp:nvSpPr>
      <dsp:spPr>
        <a:xfrm>
          <a:off x="2033151" y="2559033"/>
          <a:ext cx="1676967" cy="536629"/>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1" i="0" u="sng" strike="noStrike" kern="1200" cap="none" normalizeH="0" baseline="0" dirty="0" smtClean="0">
              <a:ln/>
              <a:effectLst/>
              <a:latin typeface="Arial" charset="0"/>
              <a:ea typeface="微軟正黑體" panose="020B0604030504040204" pitchFamily="34" charset="-120"/>
            </a:rPr>
            <a:t>弱勢</a:t>
          </a:r>
          <a:endParaRPr kumimoji="1" lang="en-US" altLang="zh-TW" sz="2000" b="0" i="0" u="none" strike="noStrike" kern="1200" cap="none" normalizeH="0" baseline="0" dirty="0" smtClean="0">
            <a:ln/>
            <a:effectLst/>
            <a:latin typeface="Arial" charset="0"/>
            <a:ea typeface="微軟正黑體" panose="020B0604030504040204" pitchFamily="34" charset="-120"/>
          </a:endParaRPr>
        </a:p>
      </dsp:txBody>
      <dsp:txXfrm>
        <a:off x="2033151" y="2559033"/>
        <a:ext cx="1676967" cy="536629"/>
      </dsp:txXfrm>
    </dsp:sp>
    <dsp:sp modelId="{B5B89DCC-2A80-4B93-84B1-985C7356DD09}">
      <dsp:nvSpPr>
        <dsp:cNvPr id="0" name=""/>
        <dsp:cNvSpPr/>
      </dsp:nvSpPr>
      <dsp:spPr>
        <a:xfrm>
          <a:off x="4481523" y="2408106"/>
          <a:ext cx="838483" cy="838483"/>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B10339F-FBAD-436C-A317-88912C5BB7FD}">
      <dsp:nvSpPr>
        <dsp:cNvPr id="0" name=""/>
        <dsp:cNvSpPr/>
      </dsp:nvSpPr>
      <dsp:spPr>
        <a:xfrm>
          <a:off x="4481523" y="2408106"/>
          <a:ext cx="838483" cy="838483"/>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279E48A-F651-4E9F-A306-C4360E210635}">
      <dsp:nvSpPr>
        <dsp:cNvPr id="0" name=""/>
        <dsp:cNvSpPr/>
      </dsp:nvSpPr>
      <dsp:spPr>
        <a:xfrm>
          <a:off x="4062281" y="2559033"/>
          <a:ext cx="1676967" cy="536629"/>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1" i="0" u="sng" strike="noStrike" kern="1200" cap="none" normalizeH="0" baseline="0" dirty="0" smtClean="0">
              <a:ln/>
              <a:effectLst/>
              <a:latin typeface="Arial" charset="0"/>
              <a:ea typeface="微軟正黑體" panose="020B0604030504040204" pitchFamily="34" charset="-120"/>
            </a:rPr>
            <a:t>機會點</a:t>
          </a:r>
          <a:endParaRPr kumimoji="1" lang="en-US" altLang="zh-TW" sz="2000" b="0" i="0" u="none" strike="noStrike" kern="1200" cap="none" normalizeH="0" baseline="0" dirty="0" smtClean="0">
            <a:ln/>
            <a:effectLst/>
            <a:latin typeface="Arial" charset="0"/>
            <a:ea typeface="微軟正黑體" panose="020B0604030504040204" pitchFamily="34" charset="-120"/>
          </a:endParaRPr>
        </a:p>
      </dsp:txBody>
      <dsp:txXfrm>
        <a:off x="4062281" y="2559033"/>
        <a:ext cx="1676967" cy="536629"/>
      </dsp:txXfrm>
    </dsp:sp>
    <dsp:sp modelId="{E2C50F73-940D-41B4-A842-018A1FDC67B2}">
      <dsp:nvSpPr>
        <dsp:cNvPr id="0" name=""/>
        <dsp:cNvSpPr/>
      </dsp:nvSpPr>
      <dsp:spPr>
        <a:xfrm>
          <a:off x="6510653" y="2408106"/>
          <a:ext cx="838483" cy="838483"/>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7C78714-1856-4B31-A726-1B69E930E23F}">
      <dsp:nvSpPr>
        <dsp:cNvPr id="0" name=""/>
        <dsp:cNvSpPr/>
      </dsp:nvSpPr>
      <dsp:spPr>
        <a:xfrm>
          <a:off x="6510653" y="2408106"/>
          <a:ext cx="838483" cy="838483"/>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BBFDF4C-1244-422D-848F-7B942A1490E0}">
      <dsp:nvSpPr>
        <dsp:cNvPr id="0" name=""/>
        <dsp:cNvSpPr/>
      </dsp:nvSpPr>
      <dsp:spPr>
        <a:xfrm>
          <a:off x="6091412" y="2559033"/>
          <a:ext cx="1676967" cy="536629"/>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000" b="1" i="0" u="sng" strike="noStrike" kern="1200" cap="none" normalizeH="0" baseline="0" dirty="0" smtClean="0">
              <a:ln/>
              <a:effectLst/>
              <a:latin typeface="Arial" charset="0"/>
              <a:ea typeface="微軟正黑體" panose="020B0604030504040204" pitchFamily="34" charset="-120"/>
            </a:rPr>
            <a:t>威脅點</a:t>
          </a:r>
          <a:endParaRPr kumimoji="1" lang="en-US" altLang="zh-TW" sz="2000" b="0" i="0" u="none" strike="noStrike" kern="1200" cap="none" normalizeH="0" baseline="0" dirty="0" smtClean="0">
            <a:ln/>
            <a:effectLst/>
            <a:latin typeface="Arial" charset="0"/>
            <a:ea typeface="微軟正黑體" panose="020B0604030504040204" pitchFamily="34" charset="-120"/>
          </a:endParaRPr>
        </a:p>
      </dsp:txBody>
      <dsp:txXfrm>
        <a:off x="6091412" y="2559033"/>
        <a:ext cx="1676967" cy="5366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新細明體" charset="-120"/>
              </a:defRPr>
            </a:lvl1pPr>
          </a:lstStyle>
          <a:p>
            <a:pPr>
              <a:defRPr/>
            </a:pPr>
            <a:endParaRPr lang="zh-TW" altLang="en-US" dirty="0">
              <a:ea typeface="微軟正黑體" panose="020B0604030504040204" pitchFamily="34" charset="-120"/>
            </a:endParaRPr>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新細明體" charset="-120"/>
              </a:defRPr>
            </a:lvl1pPr>
          </a:lstStyle>
          <a:p>
            <a:pPr>
              <a:defRPr/>
            </a:pPr>
            <a:fld id="{7101BE22-9AFB-4281-B410-ED1376A32735}" type="datetimeFigureOut">
              <a:rPr lang="zh-TW" altLang="en-US">
                <a:ea typeface="微軟正黑體" panose="020B0604030504040204" pitchFamily="34" charset="-120"/>
              </a:rPr>
              <a:pPr>
                <a:defRPr/>
              </a:pPr>
              <a:t>2014/4/9</a:t>
            </a:fld>
            <a:endParaRPr lang="zh-TW" altLang="en-US" dirty="0">
              <a:ea typeface="微軟正黑體" panose="020B0604030504040204" pitchFamily="34" charset="-120"/>
            </a:endParaRPr>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新細明體" charset="-120"/>
              </a:defRPr>
            </a:lvl1pPr>
          </a:lstStyle>
          <a:p>
            <a:pPr>
              <a:defRPr/>
            </a:pPr>
            <a:endParaRPr lang="zh-TW" altLang="en-US" dirty="0">
              <a:ea typeface="微軟正黑體" panose="020B0604030504040204" pitchFamily="34" charset="-120"/>
            </a:endParaRPr>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129CF5B-5626-46E7-B6AE-763527EA93EE}" type="slidenum">
              <a:rPr lang="zh-TW" altLang="en-US">
                <a:ea typeface="微軟正黑體" panose="020B0604030504040204" pitchFamily="34" charset="-120"/>
              </a:rPr>
              <a:pPr>
                <a:defRPr/>
              </a:pPr>
              <a:t>‹#›</a:t>
            </a:fld>
            <a:endParaRPr lang="zh-TW" altLang="en-US" dirty="0">
              <a:ea typeface="微軟正黑體" panose="020B0604030504040204" pitchFamily="34" charset="-120"/>
            </a:endParaRPr>
          </a:p>
        </p:txBody>
      </p:sp>
    </p:spTree>
    <p:extLst>
      <p:ext uri="{BB962C8B-B14F-4D97-AF65-F5344CB8AC3E}">
        <p14:creationId xmlns:p14="http://schemas.microsoft.com/office/powerpoint/2010/main" val="3255985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ea typeface="微軟正黑體" panose="020B0604030504040204" pitchFamily="34" charset="-120"/>
              </a:defRPr>
            </a:lvl1pPr>
          </a:lstStyle>
          <a:p>
            <a:pPr>
              <a:defRPr/>
            </a:pPr>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ea typeface="微軟正黑體" panose="020B0604030504040204" pitchFamily="34" charset="-120"/>
              </a:defRPr>
            </a:lvl1pPr>
          </a:lstStyle>
          <a:p>
            <a:pPr>
              <a:defRPr/>
            </a:pPr>
            <a:fld id="{3A6B1861-41E8-498F-B896-5070638573CC}" type="datetimeFigureOut">
              <a:rPr lang="zh-TW" altLang="en-US" smtClean="0"/>
              <a:pPr>
                <a:defRPr/>
              </a:pPr>
              <a:t>2014/4/9</a:t>
            </a:fld>
            <a:endParaRPr lang="zh-TW" altLang="en-US" dirty="0"/>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TW" altLang="en-US" noProof="0" dirty="0" smtClean="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dirty="0" smtClean="0"/>
              <a:t>按一下以編輯母片文字樣式</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ea typeface="微軟正黑體" panose="020B0604030504040204" pitchFamily="34" charset="-120"/>
              </a:defRPr>
            </a:lvl1pPr>
          </a:lstStyle>
          <a:p>
            <a:pPr>
              <a:defRPr/>
            </a:pPr>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ea typeface="微軟正黑體" panose="020B0604030504040204" pitchFamily="34" charset="-120"/>
              </a:defRPr>
            </a:lvl1pPr>
          </a:lstStyle>
          <a:p>
            <a:pPr>
              <a:defRPr/>
            </a:pPr>
            <a:fld id="{11576B1D-9D25-4C83-B77C-152CED3B1A10}" type="slidenum">
              <a:rPr lang="zh-TW" altLang="en-US" smtClean="0"/>
              <a:pPr>
                <a:defRPr/>
              </a:pPr>
              <a:t>‹#›</a:t>
            </a:fld>
            <a:endParaRPr lang="zh-TW" altLang="en-US" dirty="0"/>
          </a:p>
        </p:txBody>
      </p:sp>
    </p:spTree>
    <p:extLst>
      <p:ext uri="{BB962C8B-B14F-4D97-AF65-F5344CB8AC3E}">
        <p14:creationId xmlns:p14="http://schemas.microsoft.com/office/powerpoint/2010/main" val="1865588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微軟正黑體" panose="020B0604030504040204" pitchFamily="34" charset="-120"/>
        <a:cs typeface="+mn-cs"/>
      </a:defRPr>
    </a:lvl1pPr>
    <a:lvl2pPr marL="457200" algn="l" rtl="0" eaLnBrk="0" fontAlgn="base" hangingPunct="0">
      <a:spcBef>
        <a:spcPct val="30000"/>
      </a:spcBef>
      <a:spcAft>
        <a:spcPct val="0"/>
      </a:spcAft>
      <a:defRPr sz="1200" kern="1200">
        <a:solidFill>
          <a:schemeClr val="tx1"/>
        </a:solidFill>
        <a:latin typeface="+mn-lt"/>
        <a:ea typeface="微軟正黑體" panose="020B0604030504040204" pitchFamily="34" charset="-120"/>
        <a:cs typeface="+mn-cs"/>
      </a:defRPr>
    </a:lvl2pPr>
    <a:lvl3pPr marL="914400" algn="l" rtl="0" eaLnBrk="0" fontAlgn="base" hangingPunct="0">
      <a:spcBef>
        <a:spcPct val="30000"/>
      </a:spcBef>
      <a:spcAft>
        <a:spcPct val="0"/>
      </a:spcAft>
      <a:defRPr sz="1200" kern="1200">
        <a:solidFill>
          <a:schemeClr val="tx1"/>
        </a:solidFill>
        <a:latin typeface="+mn-lt"/>
        <a:ea typeface="微軟正黑體" panose="020B0604030504040204" pitchFamily="34" charset="-120"/>
        <a:cs typeface="+mn-cs"/>
      </a:defRPr>
    </a:lvl3pPr>
    <a:lvl4pPr marL="1371600" algn="l" rtl="0" eaLnBrk="0" fontAlgn="base" hangingPunct="0">
      <a:spcBef>
        <a:spcPct val="30000"/>
      </a:spcBef>
      <a:spcAft>
        <a:spcPct val="0"/>
      </a:spcAft>
      <a:defRPr sz="1200" kern="1200">
        <a:solidFill>
          <a:schemeClr val="tx1"/>
        </a:solidFill>
        <a:latin typeface="+mn-lt"/>
        <a:ea typeface="微軟正黑體" panose="020B0604030504040204" pitchFamily="34" charset="-120"/>
        <a:cs typeface="+mn-cs"/>
      </a:defRPr>
    </a:lvl4pPr>
    <a:lvl5pPr marL="1828800" algn="l" rtl="0" eaLnBrk="0" fontAlgn="base" hangingPunct="0">
      <a:spcBef>
        <a:spcPct val="30000"/>
      </a:spcBef>
      <a:spcAft>
        <a:spcPct val="0"/>
      </a:spcAft>
      <a:defRPr sz="1200" kern="1200">
        <a:solidFill>
          <a:schemeClr val="tx1"/>
        </a:solidFill>
        <a:latin typeface="+mn-lt"/>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buClr>
                <a:schemeClr val="tx1"/>
              </a:buClr>
              <a:buFont typeface="Wingdings" panose="05000000000000000000" pitchFamily="2" charset="2"/>
              <a:buChar char="ü"/>
            </a:pPr>
            <a:r>
              <a:rPr lang="zh-TW" altLang="en-US" dirty="0" smtClean="0"/>
              <a:t>台灣的休閒市場有</a:t>
            </a:r>
            <a:r>
              <a:rPr lang="en-US" altLang="zh-TW" dirty="0" smtClean="0"/>
              <a:t>900</a:t>
            </a:r>
            <a:r>
              <a:rPr lang="zh-TW" altLang="en-US" smtClean="0"/>
              <a:t>萬人</a:t>
            </a:r>
            <a:r>
              <a:rPr lang="en-US" altLang="zh-TW" smtClean="0"/>
              <a:t>,</a:t>
            </a:r>
            <a:r>
              <a:rPr lang="zh-TW" altLang="en-US" smtClean="0"/>
              <a:t>至少</a:t>
            </a:r>
            <a:r>
              <a:rPr lang="en-US" altLang="zh-TW" dirty="0" smtClean="0"/>
              <a:t>2000 </a:t>
            </a:r>
            <a:r>
              <a:rPr lang="zh-TW" altLang="en-US" dirty="0" smtClean="0"/>
              <a:t>億市場</a:t>
            </a:r>
          </a:p>
          <a:p>
            <a:pPr eaLnBrk="1" hangingPunct="1">
              <a:lnSpc>
                <a:spcPct val="80000"/>
              </a:lnSpc>
              <a:spcBef>
                <a:spcPct val="0"/>
              </a:spcBef>
              <a:buClr>
                <a:schemeClr val="tx1"/>
              </a:buClr>
              <a:buFont typeface="Wingdings" panose="05000000000000000000" pitchFamily="2" charset="2"/>
              <a:buChar char="ü"/>
            </a:pPr>
            <a:r>
              <a:rPr lang="zh-TW" altLang="en-US" dirty="0" smtClean="0"/>
              <a:t> 週休二日帶動休閒產業蓬勃發展</a:t>
            </a:r>
          </a:p>
          <a:p>
            <a:pPr eaLnBrk="1" hangingPunct="1">
              <a:lnSpc>
                <a:spcPct val="80000"/>
              </a:lnSpc>
              <a:spcBef>
                <a:spcPct val="0"/>
              </a:spcBef>
              <a:buClr>
                <a:schemeClr val="tx1"/>
              </a:buClr>
              <a:buFont typeface="Wingdings" panose="05000000000000000000" pitchFamily="2" charset="2"/>
              <a:buChar char="ü"/>
            </a:pPr>
            <a:r>
              <a:rPr lang="zh-TW" altLang="en-US" dirty="0" smtClean="0"/>
              <a:t> 政府輔導傳統農業轉型為休閒</a:t>
            </a:r>
            <a:r>
              <a:rPr lang="en-US" altLang="zh-TW" dirty="0" smtClean="0"/>
              <a:t>/</a:t>
            </a:r>
            <a:r>
              <a:rPr lang="zh-TW" altLang="en-US" dirty="0" smtClean="0"/>
              <a:t>觀光產業</a:t>
            </a:r>
          </a:p>
          <a:p>
            <a:pPr eaLnBrk="1" hangingPunct="1">
              <a:lnSpc>
                <a:spcPct val="80000"/>
              </a:lnSpc>
              <a:spcBef>
                <a:spcPct val="0"/>
              </a:spcBef>
              <a:buClr>
                <a:schemeClr val="tx1"/>
              </a:buClr>
              <a:buFont typeface="Wingdings" panose="05000000000000000000" pitchFamily="2" charset="2"/>
              <a:buChar char="ü"/>
            </a:pPr>
            <a:r>
              <a:rPr lang="zh-TW" altLang="en-US" dirty="0" smtClean="0"/>
              <a:t> 旅遊觀光轉向本地化</a:t>
            </a:r>
          </a:p>
          <a:p>
            <a:pPr eaLnBrk="1" hangingPunct="1">
              <a:lnSpc>
                <a:spcPct val="80000"/>
              </a:lnSpc>
              <a:spcBef>
                <a:spcPct val="0"/>
              </a:spcBef>
              <a:buClr>
                <a:schemeClr val="tx1"/>
              </a:buClr>
              <a:buFont typeface="Wingdings" panose="05000000000000000000" pitchFamily="2" charset="2"/>
              <a:buChar char="ü"/>
            </a:pPr>
            <a:r>
              <a:rPr lang="zh-TW" altLang="en-US" dirty="0" smtClean="0"/>
              <a:t> 城鄉</a:t>
            </a:r>
            <a:r>
              <a:rPr lang="zh-TW" altLang="en-US" smtClean="0"/>
              <a:t>距離縮短</a:t>
            </a:r>
            <a:r>
              <a:rPr lang="en-US" altLang="zh-TW" smtClean="0"/>
              <a:t>,</a:t>
            </a:r>
            <a:r>
              <a:rPr lang="zh-TW" altLang="en-US" smtClean="0"/>
              <a:t>一日</a:t>
            </a:r>
            <a:r>
              <a:rPr lang="zh-TW" altLang="en-US" dirty="0" smtClean="0"/>
              <a:t>遊的旅遊方式盛行</a:t>
            </a:r>
          </a:p>
          <a:p>
            <a:pPr eaLnBrk="1" hangingPunct="1">
              <a:lnSpc>
                <a:spcPct val="80000"/>
              </a:lnSpc>
              <a:spcBef>
                <a:spcPct val="0"/>
              </a:spcBef>
              <a:buClr>
                <a:schemeClr val="tx1"/>
              </a:buClr>
              <a:buFont typeface="Wingdings" panose="05000000000000000000" pitchFamily="2" charset="2"/>
              <a:buChar char="ü"/>
            </a:pPr>
            <a:r>
              <a:rPr lang="zh-TW" altLang="en-US" dirty="0" smtClean="0"/>
              <a:t> 未來兩岸三通將會為我國觀光</a:t>
            </a:r>
            <a:r>
              <a:rPr lang="en-US" altLang="zh-TW" dirty="0" smtClean="0"/>
              <a:t>/</a:t>
            </a:r>
            <a:r>
              <a:rPr lang="zh-TW" altLang="en-US" dirty="0" smtClean="0"/>
              <a:t>休閒產業帶來契機 </a:t>
            </a:r>
          </a:p>
          <a:p>
            <a:pPr eaLnBrk="1" hangingPunct="1">
              <a:lnSpc>
                <a:spcPct val="80000"/>
              </a:lnSpc>
              <a:spcBef>
                <a:spcPct val="0"/>
              </a:spcBef>
              <a:buClr>
                <a:schemeClr val="tx1"/>
              </a:buClr>
              <a:buFont typeface="Wingdings" panose="05000000000000000000" pitchFamily="2" charset="2"/>
              <a:buChar char="ü"/>
            </a:pPr>
            <a:r>
              <a:rPr lang="zh-TW" altLang="en-US" dirty="0" smtClean="0"/>
              <a:t> 財團挾雄厚</a:t>
            </a:r>
            <a:r>
              <a:rPr lang="zh-TW" altLang="en-US" smtClean="0"/>
              <a:t>資金進場</a:t>
            </a:r>
            <a:r>
              <a:rPr lang="en-US" altLang="zh-TW" smtClean="0"/>
              <a:t>,</a:t>
            </a:r>
            <a:r>
              <a:rPr lang="zh-TW" altLang="en-US" smtClean="0"/>
              <a:t>發揮</a:t>
            </a:r>
            <a:r>
              <a:rPr lang="zh-TW" altLang="en-US" dirty="0" smtClean="0"/>
              <a:t>大軍團</a:t>
            </a:r>
            <a:r>
              <a:rPr lang="zh-TW" altLang="en-US" smtClean="0"/>
              <a:t>作戰優勢</a:t>
            </a:r>
            <a:r>
              <a:rPr lang="en-US" altLang="zh-TW" smtClean="0"/>
              <a:t>,</a:t>
            </a:r>
            <a:r>
              <a:rPr lang="zh-TW" altLang="en-US" smtClean="0"/>
              <a:t>拉開</a:t>
            </a:r>
            <a:r>
              <a:rPr lang="zh-TW" altLang="en-US" dirty="0" smtClean="0"/>
              <a:t>與其他休閒業者間的差距</a:t>
            </a:r>
          </a:p>
          <a:p>
            <a:pPr eaLnBrk="1" hangingPunct="1">
              <a:lnSpc>
                <a:spcPct val="80000"/>
              </a:lnSpc>
              <a:spcBef>
                <a:spcPct val="0"/>
              </a:spcBef>
              <a:buClr>
                <a:schemeClr val="tx1"/>
              </a:buClr>
              <a:buFont typeface="Wingdings" panose="05000000000000000000" pitchFamily="2" charset="2"/>
              <a:buChar char="ü"/>
            </a:pPr>
            <a:r>
              <a:rPr lang="zh-TW" altLang="en-US" dirty="0" smtClean="0"/>
              <a:t> 同類型競爭者增加</a:t>
            </a:r>
          </a:p>
          <a:p>
            <a:pPr eaLnBrk="1" hangingPunct="1">
              <a:lnSpc>
                <a:spcPct val="80000"/>
              </a:lnSpc>
              <a:spcBef>
                <a:spcPct val="0"/>
              </a:spcBef>
              <a:buClr>
                <a:schemeClr val="tx1"/>
              </a:buClr>
              <a:buFont typeface="Wingdings" panose="05000000000000000000" pitchFamily="2" charset="2"/>
              <a:buChar char="ü"/>
            </a:pPr>
            <a:r>
              <a:rPr lang="zh-TW" altLang="en-US" dirty="0" smtClean="0"/>
              <a:t> 休閒產業將以資源導向</a:t>
            </a:r>
            <a:r>
              <a:rPr lang="en-US" altLang="zh-TW" dirty="0" smtClean="0"/>
              <a:t>:</a:t>
            </a:r>
            <a:r>
              <a:rPr lang="zh-TW" altLang="en-US" smtClean="0"/>
              <a:t>包括天然資源</a:t>
            </a:r>
            <a:r>
              <a:rPr lang="en-US" altLang="zh-TW" smtClean="0"/>
              <a:t>,</a:t>
            </a:r>
            <a:r>
              <a:rPr lang="zh-TW" altLang="en-US" smtClean="0"/>
              <a:t>如動物、植物、地質、地形、島嶼、聚落</a:t>
            </a:r>
            <a:r>
              <a:rPr lang="zh-TW" altLang="en-US" dirty="0" smtClean="0"/>
              <a:t>的</a:t>
            </a:r>
            <a:r>
              <a:rPr lang="zh-TW" altLang="en-US" smtClean="0"/>
              <a:t>生態休閒</a:t>
            </a:r>
            <a:r>
              <a:rPr lang="en-US" altLang="zh-TW" smtClean="0"/>
              <a:t>,</a:t>
            </a:r>
            <a:r>
              <a:rPr lang="zh-TW" altLang="en-US" smtClean="0"/>
              <a:t>氣象、賞雪</a:t>
            </a:r>
            <a:r>
              <a:rPr lang="zh-TW" altLang="en-US" dirty="0" smtClean="0"/>
              <a:t>等季節性的生態休閒 </a:t>
            </a:r>
          </a:p>
          <a:p>
            <a:pPr eaLnBrk="1" hangingPunct="1">
              <a:lnSpc>
                <a:spcPct val="80000"/>
              </a:lnSpc>
              <a:spcBef>
                <a:spcPct val="0"/>
              </a:spcBef>
              <a:buClr>
                <a:schemeClr val="tx1"/>
              </a:buClr>
              <a:buFont typeface="Wingdings" panose="05000000000000000000" pitchFamily="2" charset="2"/>
              <a:buChar char="ü"/>
            </a:pPr>
            <a:r>
              <a:rPr lang="zh-TW" altLang="en-US" dirty="0" smtClean="0"/>
              <a:t> 戶外教學漸成休閒產業的重要客源</a:t>
            </a:r>
            <a:endParaRPr lang="en-US" altLang="zh-TW" sz="1400" dirty="0" smtClean="0"/>
          </a:p>
          <a:p>
            <a:pPr eaLnBrk="1" hangingPunct="1">
              <a:spcBef>
                <a:spcPct val="0"/>
              </a:spcBef>
            </a:pPr>
            <a:endParaRPr lang="zh-TW" altLang="en-US" dirty="0" smtClean="0"/>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2A0BC268-903E-4620-9F5C-996F1F9A3F3E}" type="slidenum">
              <a:rPr lang="zh-TW" altLang="en-US" sz="1200" smtClean="0">
                <a:ea typeface="微軟正黑體" panose="020B0604030504040204" pitchFamily="34" charset="-120"/>
              </a:rPr>
              <a:pPr/>
              <a:t>4</a:t>
            </a:fld>
            <a:endParaRPr lang="zh-TW" altLang="en-US" sz="1200" dirty="0" smtClean="0">
              <a:ea typeface="微軟正黑體" panose="020B0604030504040204" pitchFamily="34" charset="-120"/>
            </a:endParaRPr>
          </a:p>
        </p:txBody>
      </p:sp>
    </p:spTree>
    <p:extLst>
      <p:ext uri="{BB962C8B-B14F-4D97-AF65-F5344CB8AC3E}">
        <p14:creationId xmlns:p14="http://schemas.microsoft.com/office/powerpoint/2010/main" val="3792822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Wingdings" panose="05000000000000000000" pitchFamily="2" charset="2"/>
              <a:buChar char="Ø"/>
            </a:pPr>
            <a:r>
              <a:rPr lang="zh-TW" altLang="en-US" dirty="0" smtClean="0"/>
              <a:t>針對服務業四大特性規劃行銷活動：</a:t>
            </a:r>
          </a:p>
          <a:p>
            <a:pPr eaLnBrk="1" hangingPunct="1">
              <a:spcBef>
                <a:spcPct val="0"/>
              </a:spcBef>
            </a:pPr>
            <a:r>
              <a:rPr lang="zh-TW" altLang="en-US" dirty="0" smtClean="0"/>
              <a:t>        虛擬性</a:t>
            </a:r>
          </a:p>
          <a:p>
            <a:pPr eaLnBrk="1" hangingPunct="1">
              <a:spcBef>
                <a:spcPct val="0"/>
              </a:spcBef>
            </a:pPr>
            <a:r>
              <a:rPr lang="zh-TW" altLang="en-US" dirty="0" smtClean="0"/>
              <a:t>    互動性</a:t>
            </a:r>
          </a:p>
          <a:p>
            <a:pPr eaLnBrk="1" hangingPunct="1">
              <a:spcBef>
                <a:spcPct val="0"/>
              </a:spcBef>
            </a:pPr>
            <a:r>
              <a:rPr lang="zh-TW" altLang="en-US" dirty="0" smtClean="0"/>
              <a:t>    異質性</a:t>
            </a:r>
          </a:p>
          <a:p>
            <a:pPr eaLnBrk="1" hangingPunct="1">
              <a:spcBef>
                <a:spcPct val="0"/>
              </a:spcBef>
            </a:pPr>
            <a:r>
              <a:rPr lang="zh-TW" altLang="en-US" dirty="0" smtClean="0"/>
              <a:t>    即時性</a:t>
            </a:r>
            <a:r>
              <a:rPr lang="en-US" altLang="zh-TW" dirty="0" smtClean="0"/>
              <a:t>(</a:t>
            </a:r>
            <a:r>
              <a:rPr lang="zh-TW" altLang="en-US" dirty="0" smtClean="0"/>
              <a:t>時間性</a:t>
            </a:r>
            <a:r>
              <a:rPr lang="en-US" altLang="zh-TW" dirty="0" smtClean="0"/>
              <a:t>)</a:t>
            </a:r>
            <a:r>
              <a:rPr lang="zh-TW" altLang="en-US" dirty="0" smtClean="0"/>
              <a:t> </a:t>
            </a:r>
          </a:p>
        </p:txBody>
      </p:sp>
      <p:sp>
        <p:nvSpPr>
          <p:cNvPr id="348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F102AEA6-A20D-42DD-BC5B-1AE930A02015}" type="slidenum">
              <a:rPr lang="zh-TW" altLang="en-US" sz="1200" smtClean="0">
                <a:ea typeface="微軟正黑體" panose="020B0604030504040204" pitchFamily="34" charset="-120"/>
              </a:rPr>
              <a:pPr/>
              <a:t>18</a:t>
            </a:fld>
            <a:endParaRPr lang="zh-TW" altLang="en-US" sz="1200" dirty="0" smtClean="0">
              <a:ea typeface="微軟正黑體" panose="020B0604030504040204" pitchFamily="34" charset="-120"/>
            </a:endParaRPr>
          </a:p>
        </p:txBody>
      </p:sp>
    </p:spTree>
    <p:extLst>
      <p:ext uri="{BB962C8B-B14F-4D97-AF65-F5344CB8AC3E}">
        <p14:creationId xmlns:p14="http://schemas.microsoft.com/office/powerpoint/2010/main" val="4166958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tabLst/>
            </a:pPr>
            <a:r>
              <a:rPr kumimoji="1" lang="zh-TW" altLang="en-US" sz="1200" b="1" i="0" u="sng" strike="noStrike" cap="none" normalizeH="0" baseline="0" dirty="0" smtClean="0">
                <a:ln/>
                <a:effectLst/>
                <a:latin typeface="Arial" charset="0"/>
                <a:ea typeface="微軟正黑體" panose="020B0604030504040204" pitchFamily="34" charset="-120"/>
              </a:rPr>
              <a:t>優勢</a:t>
            </a:r>
            <a:r>
              <a:rPr kumimoji="1" lang="en-US" altLang="zh-TW" sz="1200" b="1" i="0" u="sng" strike="noStrike" cap="none" normalizeH="0" baseline="0" dirty="0" smtClean="0">
                <a:ln/>
                <a:effectLst/>
                <a:latin typeface="Arial" charset="0"/>
                <a:ea typeface="微軟正黑體" panose="020B0604030504040204" pitchFamily="34" charset="-120"/>
              </a:rPr>
              <a:t>:</a:t>
            </a:r>
          </a:p>
          <a:p>
            <a:pPr marL="0" marR="0" lvl="0" indent="0" algn="l" defTabSz="914400" rtl="0" eaLnBrk="1" fontAlgn="base" latinLnBrk="0" hangingPunct="1">
              <a:lnSpc>
                <a:spcPct val="100000"/>
              </a:lnSpc>
              <a:spcBef>
                <a:spcPct val="0"/>
              </a:spcBef>
              <a:spcAft>
                <a:spcPct val="0"/>
              </a:spcAft>
              <a:buClrTx/>
              <a:buSzTx/>
              <a:tabLst/>
            </a:pPr>
            <a:r>
              <a:rPr kumimoji="1" lang="en-US" altLang="zh-TW" sz="1200" b="0" i="0" u="none" strike="noStrike" cap="none" normalizeH="0" baseline="0" dirty="0" smtClean="0">
                <a:ln/>
                <a:effectLst/>
                <a:latin typeface="Arial" charset="0"/>
                <a:ea typeface="微軟正黑體" panose="020B0604030504040204" pitchFamily="34" charset="-120"/>
              </a:rPr>
              <a:t> </a:t>
            </a:r>
            <a:r>
              <a:rPr kumimoji="1" lang="zh-TW" altLang="en-US" sz="1200" b="0" i="0" u="none" strike="noStrike" cap="none" normalizeH="0" baseline="0" dirty="0" smtClean="0">
                <a:ln/>
                <a:effectLst/>
                <a:latin typeface="Arial" charset="0"/>
                <a:ea typeface="微軟正黑體" panose="020B0604030504040204" pitchFamily="34" charset="-120"/>
              </a:rPr>
              <a:t>知名度</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親切的服務</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快樂的氣氛</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創意</a:t>
            </a:r>
            <a:r>
              <a:rPr kumimoji="1" lang="en-US" altLang="zh-TW" sz="1200" b="0" i="0" u="none" strike="noStrike" cap="none" normalizeH="0" baseline="0" dirty="0" smtClean="0">
                <a:ln/>
                <a:effectLst/>
                <a:latin typeface="Arial" charset="0"/>
                <a:ea typeface="微軟正黑體" panose="020B0604030504040204" pitchFamily="34" charset="-120"/>
              </a:rPr>
              <a:t>(</a:t>
            </a:r>
            <a:r>
              <a:rPr kumimoji="1" lang="zh-TW" altLang="en-US" sz="1200" b="0" i="0" u="none" strike="noStrike" cap="none" normalizeH="0" baseline="0" dirty="0" smtClean="0">
                <a:ln/>
                <a:effectLst/>
                <a:latin typeface="Arial" charset="0"/>
                <a:ea typeface="微軟正黑體" panose="020B0604030504040204" pitchFamily="34" charset="-120"/>
              </a:rPr>
              <a:t>行銷</a:t>
            </a:r>
            <a:r>
              <a:rPr kumimoji="1" lang="en-US" altLang="zh-TW" sz="1200" b="0" i="0" u="none" strike="noStrike" cap="none" normalizeH="0" baseline="0" dirty="0" smtClean="0">
                <a:ln/>
                <a:effectLst/>
                <a:latin typeface="Arial" charset="0"/>
                <a:ea typeface="微軟正黑體" panose="020B0604030504040204" pitchFamily="34" charset="-120"/>
              </a:rPr>
              <a:t>)</a:t>
            </a:r>
          </a:p>
          <a:p>
            <a:pPr marL="0" marR="0" lvl="0" indent="0" algn="l" defTabSz="914400" rtl="0" eaLnBrk="1" fontAlgn="base" latinLnBrk="0" hangingPunct="1">
              <a:lnSpc>
                <a:spcPct val="100000"/>
              </a:lnSpc>
              <a:spcBef>
                <a:spcPct val="0"/>
              </a:spcBef>
              <a:spcAft>
                <a:spcPct val="0"/>
              </a:spcAft>
              <a:buClrTx/>
              <a:buSzTx/>
              <a:tabLst/>
            </a:pPr>
            <a:r>
              <a:rPr kumimoji="1" lang="en-US" altLang="zh-TW" sz="1200" b="0" i="0" u="none" strike="noStrike" cap="none" normalizeH="0" baseline="0" dirty="0" smtClean="0">
                <a:ln/>
                <a:effectLst/>
                <a:latin typeface="Arial" charset="0"/>
                <a:ea typeface="微軟正黑體" panose="020B0604030504040204" pitchFamily="34" charset="-120"/>
              </a:rPr>
              <a:t> </a:t>
            </a:r>
            <a:r>
              <a:rPr kumimoji="1" lang="zh-TW" altLang="en-US" sz="1200" b="0" i="0" u="none" strike="noStrike" cap="none" normalizeH="0" baseline="0" dirty="0" smtClean="0">
                <a:ln/>
                <a:effectLst/>
                <a:latin typeface="Arial" charset="0"/>
                <a:ea typeface="微軟正黑體" panose="020B0604030504040204" pitchFamily="34" charset="-120"/>
              </a:rPr>
              <a:t>有主題</a:t>
            </a:r>
            <a:r>
              <a:rPr kumimoji="1" lang="en-US" altLang="zh-TW" sz="1200" b="0" i="0" u="none" strike="noStrike" cap="none" normalizeH="0" baseline="0" dirty="0" smtClean="0">
                <a:ln/>
                <a:effectLst/>
                <a:latin typeface="Arial" charset="0"/>
                <a:ea typeface="微軟正黑體" panose="020B0604030504040204" pitchFamily="34" charset="-120"/>
              </a:rPr>
              <a:t>,</a:t>
            </a:r>
            <a:r>
              <a:rPr kumimoji="1" lang="zh-TW" altLang="en-US" sz="1200" b="0" i="0" u="none" strike="noStrike" cap="none" normalizeH="0" baseline="0" dirty="0" smtClean="0">
                <a:ln/>
                <a:effectLst/>
                <a:latin typeface="Arial" charset="0"/>
                <a:ea typeface="微軟正黑體" panose="020B0604030504040204" pitchFamily="34" charset="-120"/>
              </a:rPr>
              <a:t>風格明顯</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客戶滿意</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環境美</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客戶忠誠度高</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媒體關係佳</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傳奇故事</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快樂的員工</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香草專業</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品牌認知度</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景觀</a:t>
            </a:r>
            <a:r>
              <a:rPr kumimoji="1" lang="en-US" altLang="zh-TW" sz="1200" b="0" i="0" u="none" strike="noStrike" cap="none" normalizeH="0" baseline="0" dirty="0" smtClean="0">
                <a:ln/>
                <a:effectLst/>
                <a:latin typeface="Arial" charset="0"/>
                <a:ea typeface="微軟正黑體" panose="020B0604030504040204" pitchFamily="34" charset="-120"/>
              </a:rPr>
              <a:t>/</a:t>
            </a:r>
            <a:r>
              <a:rPr kumimoji="1" lang="zh-TW" altLang="en-US" sz="1200" b="0" i="0" u="none" strike="noStrike" cap="none" normalizeH="0" baseline="0" dirty="0" smtClean="0">
                <a:ln/>
                <a:effectLst/>
                <a:latin typeface="Arial" charset="0"/>
                <a:ea typeface="微軟正黑體" panose="020B0604030504040204" pitchFamily="34" charset="-120"/>
              </a:rPr>
              <a:t>設施佳</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早進入休閒產業</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創業的精神</a:t>
            </a:r>
          </a:p>
          <a:p>
            <a:pPr marL="0" marR="0" lvl="0" indent="0" algn="l" defTabSz="914400" rtl="0" eaLnBrk="1" fontAlgn="base" latinLnBrk="0" hangingPunct="1">
              <a:lnSpc>
                <a:spcPct val="100000"/>
              </a:lnSpc>
              <a:spcBef>
                <a:spcPct val="0"/>
              </a:spcBef>
              <a:spcAft>
                <a:spcPct val="0"/>
              </a:spcAft>
              <a:buClrTx/>
              <a:tabLst/>
            </a:pPr>
            <a:r>
              <a:rPr kumimoji="1" lang="zh-TW" altLang="en-US" sz="1200" b="1" i="0" u="sng" strike="noStrike" cap="none" normalizeH="0" baseline="0" dirty="0" smtClean="0">
                <a:ln/>
                <a:effectLst/>
                <a:latin typeface="Arial" charset="0"/>
                <a:ea typeface="微軟正黑體" panose="020B0604030504040204" pitchFamily="34" charset="-120"/>
              </a:rPr>
              <a:t>弱勢</a:t>
            </a:r>
            <a:r>
              <a:rPr kumimoji="1" lang="en-US" altLang="zh-TW" sz="1200" b="0" i="0" u="none" strike="noStrike" cap="none" normalizeH="0" baseline="0" dirty="0" smtClean="0">
                <a:ln/>
                <a:effectLst/>
                <a:latin typeface="Arial" charset="0"/>
                <a:ea typeface="微軟正黑體" panose="020B0604030504040204" pitchFamily="34" charset="-120"/>
              </a:rPr>
              <a:t>:</a:t>
            </a:r>
          </a:p>
          <a:p>
            <a:pPr marL="0" marR="0" lvl="0" indent="0" algn="l" defTabSz="914400" rtl="0" eaLnBrk="1" fontAlgn="base" latinLnBrk="0" hangingPunct="1">
              <a:lnSpc>
                <a:spcPct val="100000"/>
              </a:lnSpc>
              <a:spcBef>
                <a:spcPct val="0"/>
              </a:spcBef>
              <a:spcAft>
                <a:spcPct val="0"/>
              </a:spcAft>
              <a:buClrTx/>
              <a:tabLst/>
            </a:pPr>
            <a:r>
              <a:rPr kumimoji="1" lang="zh-TW" altLang="en-US" sz="1200" b="0" i="0" u="none" strike="noStrike" cap="none" normalizeH="0" baseline="0" dirty="0" smtClean="0">
                <a:ln/>
                <a:effectLst/>
                <a:latin typeface="Arial" charset="0"/>
                <a:ea typeface="微軟正黑體" panose="020B0604030504040204" pitchFamily="34" charset="-120"/>
              </a:rPr>
              <a:t>企業精神認知不同</a:t>
            </a:r>
          </a:p>
          <a:p>
            <a:pPr marL="0" marR="0" lvl="0" indent="0" algn="l" defTabSz="914400" rtl="0" eaLnBrk="1" fontAlgn="base" latinLnBrk="0" hangingPunct="1">
              <a:lnSpc>
                <a:spcPct val="100000"/>
              </a:lnSpc>
              <a:spcBef>
                <a:spcPct val="0"/>
              </a:spcBef>
              <a:spcAft>
                <a:spcPct val="0"/>
              </a:spcAft>
              <a:buClrTx/>
              <a:tabLst/>
            </a:pPr>
            <a:r>
              <a:rPr kumimoji="1" lang="zh-TW" altLang="en-US" sz="1200" b="0" i="0" u="none" strike="noStrike" cap="none" normalizeH="0" baseline="0" dirty="0" smtClean="0">
                <a:ln/>
                <a:effectLst/>
                <a:latin typeface="Arial" charset="0"/>
                <a:ea typeface="微軟正黑體" panose="020B0604030504040204" pitchFamily="34" charset="-120"/>
              </a:rPr>
              <a:t> 教育訓練不夠</a:t>
            </a:r>
          </a:p>
          <a:p>
            <a:pPr marL="0" marR="0" lvl="0" indent="0" algn="l" defTabSz="914400" rtl="0" eaLnBrk="1" fontAlgn="base" latinLnBrk="0" hangingPunct="1">
              <a:lnSpc>
                <a:spcPct val="100000"/>
              </a:lnSpc>
              <a:spcBef>
                <a:spcPct val="0"/>
              </a:spcBef>
              <a:spcAft>
                <a:spcPct val="0"/>
              </a:spcAft>
              <a:buClrTx/>
              <a:tabLst/>
            </a:pPr>
            <a:r>
              <a:rPr kumimoji="1" lang="zh-TW" altLang="en-US" sz="1200" b="0" i="0" u="none" strike="noStrike" cap="none" normalizeH="0" baseline="0" dirty="0" smtClean="0">
                <a:ln/>
                <a:effectLst/>
                <a:latin typeface="Arial" charset="0"/>
                <a:ea typeface="微軟正黑體" panose="020B0604030504040204" pitchFamily="34" charset="-120"/>
              </a:rPr>
              <a:t>  人員流動率高</a:t>
            </a:r>
          </a:p>
          <a:p>
            <a:pPr marL="0" marR="0" lvl="0" indent="0" algn="l" defTabSz="914400" rtl="0" eaLnBrk="1" fontAlgn="base" latinLnBrk="0" hangingPunct="1">
              <a:lnSpc>
                <a:spcPct val="100000"/>
              </a:lnSpc>
              <a:spcBef>
                <a:spcPct val="0"/>
              </a:spcBef>
              <a:spcAft>
                <a:spcPct val="0"/>
              </a:spcAft>
              <a:buClrTx/>
              <a:tabLst/>
            </a:pPr>
            <a:r>
              <a:rPr kumimoji="1" lang="zh-TW" altLang="en-US" sz="1200" b="0" i="0" u="none" strike="noStrike" cap="none" normalizeH="0" baseline="0" dirty="0" smtClean="0">
                <a:ln/>
                <a:effectLst/>
                <a:latin typeface="Arial" charset="0"/>
                <a:ea typeface="微軟正黑體" panose="020B0604030504040204" pitchFamily="34" charset="-120"/>
              </a:rPr>
              <a:t> 人員招募不易</a:t>
            </a:r>
          </a:p>
          <a:p>
            <a:pPr marL="0" marR="0" lvl="0" indent="0" algn="l" defTabSz="914400" rtl="0" eaLnBrk="1" fontAlgn="base" latinLnBrk="0" hangingPunct="1">
              <a:lnSpc>
                <a:spcPct val="100000"/>
              </a:lnSpc>
              <a:spcBef>
                <a:spcPct val="0"/>
              </a:spcBef>
              <a:spcAft>
                <a:spcPct val="0"/>
              </a:spcAft>
              <a:buClrTx/>
              <a:tabLst/>
            </a:pPr>
            <a:r>
              <a:rPr kumimoji="1" lang="zh-TW" altLang="en-US" sz="1200" b="0" i="0" u="none" strike="noStrike" cap="none" normalizeH="0" baseline="0" dirty="0" smtClean="0">
                <a:ln/>
                <a:effectLst/>
                <a:latin typeface="Arial" charset="0"/>
                <a:ea typeface="微軟正黑體" panose="020B0604030504040204" pitchFamily="34" charset="-120"/>
              </a:rPr>
              <a:t> 現場執行力</a:t>
            </a:r>
            <a:r>
              <a:rPr kumimoji="1" lang="en-US" altLang="zh-TW" sz="1200" b="0" i="0" u="none" strike="noStrike" cap="none" normalizeH="0" baseline="0" dirty="0" smtClean="0">
                <a:ln/>
                <a:effectLst/>
                <a:latin typeface="Arial" charset="0"/>
                <a:ea typeface="微軟正黑體" panose="020B0604030504040204" pitchFamily="34" charset="-120"/>
              </a:rPr>
              <a:t>/</a:t>
            </a:r>
            <a:r>
              <a:rPr kumimoji="1" lang="zh-TW" altLang="en-US" sz="1200" b="0" i="0" u="none" strike="noStrike" cap="none" normalizeH="0" baseline="0" dirty="0" smtClean="0">
                <a:ln/>
                <a:effectLst/>
                <a:latin typeface="Arial" charset="0"/>
                <a:ea typeface="微軟正黑體" panose="020B0604030504040204" pitchFamily="34" charset="-120"/>
              </a:rPr>
              <a:t>反應速度不強</a:t>
            </a:r>
          </a:p>
          <a:p>
            <a:pPr marL="0" marR="0" lvl="0" indent="0" algn="l" defTabSz="914400" rtl="0" eaLnBrk="1" fontAlgn="base" latinLnBrk="0" hangingPunct="1">
              <a:lnSpc>
                <a:spcPct val="100000"/>
              </a:lnSpc>
              <a:spcBef>
                <a:spcPct val="0"/>
              </a:spcBef>
              <a:spcAft>
                <a:spcPct val="0"/>
              </a:spcAft>
              <a:buClrTx/>
              <a:tabLst/>
            </a:pPr>
            <a:r>
              <a:rPr kumimoji="1" lang="zh-TW" altLang="en-US" sz="1200" b="0" i="0" u="none" strike="noStrike" cap="none" normalizeH="0" baseline="0" dirty="0" smtClean="0">
                <a:ln/>
                <a:effectLst/>
                <a:latin typeface="Arial" charset="0"/>
                <a:ea typeface="微軟正黑體" panose="020B0604030504040204" pitchFamily="34" charset="-120"/>
              </a:rPr>
              <a:t> 地點易受天災</a:t>
            </a:r>
            <a:r>
              <a:rPr kumimoji="1" lang="en-US" altLang="zh-TW" sz="1200" b="0" i="0" u="none" strike="noStrike" cap="none" normalizeH="0" baseline="0" dirty="0" smtClean="0">
                <a:ln/>
                <a:effectLst/>
                <a:latin typeface="Arial" charset="0"/>
                <a:ea typeface="微軟正黑體" panose="020B0604030504040204" pitchFamily="34" charset="-120"/>
              </a:rPr>
              <a:t>/</a:t>
            </a:r>
            <a:r>
              <a:rPr kumimoji="1" lang="zh-TW" altLang="en-US" sz="1200" b="0" i="0" u="none" strike="noStrike" cap="none" normalizeH="0" baseline="0" dirty="0" smtClean="0">
                <a:ln/>
                <a:effectLst/>
                <a:latin typeface="Arial" charset="0"/>
                <a:ea typeface="微軟正黑體" panose="020B0604030504040204" pitchFamily="34" charset="-120"/>
              </a:rPr>
              <a:t>天候影響</a:t>
            </a:r>
          </a:p>
          <a:p>
            <a:pPr marL="0" marR="0" lvl="0" indent="0" algn="l" defTabSz="914400" rtl="0" eaLnBrk="1" fontAlgn="base" latinLnBrk="0" hangingPunct="1">
              <a:lnSpc>
                <a:spcPct val="100000"/>
              </a:lnSpc>
              <a:spcBef>
                <a:spcPct val="0"/>
              </a:spcBef>
              <a:spcAft>
                <a:spcPct val="0"/>
              </a:spcAft>
              <a:buClrTx/>
              <a:tabLst/>
            </a:pPr>
            <a:r>
              <a:rPr kumimoji="1" lang="zh-TW" altLang="en-US" sz="1200" b="0" i="0" u="none" strike="noStrike" cap="none" normalizeH="0" baseline="0" dirty="0" smtClean="0">
                <a:ln/>
                <a:effectLst/>
                <a:latin typeface="Arial" charset="0"/>
                <a:ea typeface="微軟正黑體" panose="020B0604030504040204" pitchFamily="34" charset="-120"/>
              </a:rPr>
              <a:t> 營業時間太短</a:t>
            </a:r>
          </a:p>
          <a:p>
            <a:pPr marL="0" marR="0" lvl="0" indent="0" algn="l" defTabSz="914400" rtl="0" eaLnBrk="1" fontAlgn="base" latinLnBrk="0" hangingPunct="1">
              <a:lnSpc>
                <a:spcPct val="100000"/>
              </a:lnSpc>
              <a:spcBef>
                <a:spcPct val="0"/>
              </a:spcBef>
              <a:spcAft>
                <a:spcPct val="0"/>
              </a:spcAft>
              <a:buClrTx/>
              <a:tabLst/>
            </a:pPr>
            <a:r>
              <a:rPr kumimoji="1" lang="zh-TW" altLang="en-US" sz="1200" b="0" i="0" u="none" strike="noStrike" cap="none" normalizeH="0" baseline="0" dirty="0" smtClean="0">
                <a:ln/>
                <a:effectLst/>
                <a:latin typeface="Arial" charset="0"/>
                <a:ea typeface="微軟正黑體" panose="020B0604030504040204" pitchFamily="34" charset="-120"/>
              </a:rPr>
              <a:t> 產品價值不高</a:t>
            </a:r>
          </a:p>
          <a:p>
            <a:pPr marL="0" marR="0" lvl="0" indent="0" algn="l" defTabSz="914400" rtl="0" eaLnBrk="1" fontAlgn="base" latinLnBrk="0" hangingPunct="1">
              <a:lnSpc>
                <a:spcPct val="100000"/>
              </a:lnSpc>
              <a:spcBef>
                <a:spcPct val="0"/>
              </a:spcBef>
              <a:spcAft>
                <a:spcPct val="0"/>
              </a:spcAft>
              <a:buClrTx/>
              <a:tabLst/>
            </a:pPr>
            <a:r>
              <a:rPr kumimoji="1" lang="zh-TW" altLang="en-US" sz="1200" b="0" i="0" u="none" strike="noStrike" cap="none" normalizeH="0" baseline="0" dirty="0" smtClean="0">
                <a:ln/>
                <a:effectLst/>
                <a:latin typeface="Arial" charset="0"/>
                <a:ea typeface="微軟正黑體" panose="020B0604030504040204" pitchFamily="34" charset="-120"/>
              </a:rPr>
              <a:t> 平日來客數下滑</a:t>
            </a:r>
          </a:p>
          <a:p>
            <a:pPr marL="0" marR="0" lvl="0" indent="0" algn="l" defTabSz="914400" rtl="0" eaLnBrk="1" fontAlgn="base" latinLnBrk="0" hangingPunct="1">
              <a:lnSpc>
                <a:spcPct val="100000"/>
              </a:lnSpc>
              <a:spcBef>
                <a:spcPct val="0"/>
              </a:spcBef>
              <a:spcAft>
                <a:spcPct val="0"/>
              </a:spcAft>
              <a:buClrTx/>
              <a:tabLst/>
            </a:pPr>
            <a:r>
              <a:rPr kumimoji="1" lang="zh-TW" altLang="en-US" sz="1200" b="0" i="0" u="none" strike="noStrike" cap="none" normalizeH="0" baseline="0" dirty="0" smtClean="0">
                <a:ln/>
                <a:effectLst/>
                <a:latin typeface="Arial" charset="0"/>
                <a:ea typeface="微軟正黑體" panose="020B0604030504040204" pitchFamily="34" charset="-120"/>
              </a:rPr>
              <a:t> 假日品質不易掌控</a:t>
            </a:r>
          </a:p>
          <a:p>
            <a:pPr marL="0" marR="0" lvl="0" indent="0" algn="l" defTabSz="914400" rtl="0" eaLnBrk="1" fontAlgn="base" latinLnBrk="0" hangingPunct="1">
              <a:lnSpc>
                <a:spcPct val="100000"/>
              </a:lnSpc>
              <a:spcBef>
                <a:spcPct val="0"/>
              </a:spcBef>
              <a:spcAft>
                <a:spcPct val="0"/>
              </a:spcAft>
              <a:buClrTx/>
              <a:tabLst/>
            </a:pPr>
            <a:r>
              <a:rPr kumimoji="1" lang="zh-TW" altLang="en-US" sz="1200" b="0" i="0" u="none" strike="noStrike" cap="none" normalizeH="0" baseline="0" dirty="0" smtClean="0">
                <a:ln/>
                <a:effectLst/>
                <a:latin typeface="Arial" charset="0"/>
                <a:ea typeface="微軟正黑體" panose="020B0604030504040204" pitchFamily="34" charset="-120"/>
              </a:rPr>
              <a:t>  現場動線規劃不良</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1" i="0" u="sng" strike="noStrike" cap="none" normalizeH="0" baseline="0" dirty="0" smtClean="0">
                <a:ln/>
                <a:effectLst/>
                <a:latin typeface="Arial" charset="0"/>
                <a:ea typeface="微軟正黑體" panose="020B0604030504040204" pitchFamily="34" charset="-120"/>
              </a:rPr>
              <a:t>機會點</a:t>
            </a:r>
            <a:r>
              <a:rPr kumimoji="1" lang="en-US" altLang="zh-TW" sz="1200" b="1" i="0" u="sng" strike="noStrike" cap="none" normalizeH="0" baseline="0" dirty="0" smtClean="0">
                <a:ln/>
                <a:effectLst/>
                <a:latin typeface="Arial" charset="0"/>
                <a:ea typeface="微軟正黑體" panose="020B0604030504040204" pitchFamily="34" charset="-120"/>
              </a:rPr>
              <a:t>:</a:t>
            </a:r>
          </a:p>
          <a:p>
            <a:pPr marL="0" marR="0" lvl="0" indent="0" algn="l" defTabSz="914400" rtl="0" eaLnBrk="1" fontAlgn="base" latinLnBrk="0" hangingPunct="1">
              <a:lnSpc>
                <a:spcPct val="100000"/>
              </a:lnSpc>
              <a:spcBef>
                <a:spcPct val="0"/>
              </a:spcBef>
              <a:spcAft>
                <a:spcPct val="0"/>
              </a:spcAft>
              <a:buClrTx/>
              <a:buSzTx/>
              <a:tabLst/>
            </a:pPr>
            <a:r>
              <a:rPr kumimoji="1" lang="en-US" altLang="zh-TW" sz="1200" b="0" i="0" u="none" strike="noStrike" cap="none" normalizeH="0" baseline="0" dirty="0" smtClean="0">
                <a:ln/>
                <a:effectLst/>
                <a:latin typeface="Arial" charset="0"/>
                <a:ea typeface="微軟正黑體" panose="020B0604030504040204" pitchFamily="34" charset="-120"/>
              </a:rPr>
              <a:t> </a:t>
            </a:r>
            <a:r>
              <a:rPr kumimoji="1" lang="zh-TW" altLang="en-US" sz="1200" b="0" i="0" u="none" strike="noStrike" cap="none" normalizeH="0" baseline="0" dirty="0" smtClean="0">
                <a:ln/>
                <a:effectLst/>
                <a:latin typeface="Arial" charset="0"/>
                <a:ea typeface="微軟正黑體" panose="020B0604030504040204" pitchFamily="34" charset="-120"/>
              </a:rPr>
              <a:t>休閒產業蓬勃發展</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政府輔導休閒</a:t>
            </a:r>
            <a:r>
              <a:rPr kumimoji="1" lang="en-US" altLang="zh-TW" sz="1200" b="0" i="0" u="none" strike="noStrike" cap="none" normalizeH="0" baseline="0" dirty="0" smtClean="0">
                <a:ln/>
                <a:effectLst/>
                <a:latin typeface="Arial" charset="0"/>
                <a:ea typeface="微軟正黑體" panose="020B0604030504040204" pitchFamily="34" charset="-120"/>
              </a:rPr>
              <a:t>/</a:t>
            </a:r>
            <a:r>
              <a:rPr kumimoji="1" lang="zh-TW" altLang="en-US" sz="1200" b="0" i="0" u="none" strike="noStrike" cap="none" normalizeH="0" baseline="0" dirty="0" smtClean="0">
                <a:ln/>
                <a:effectLst/>
                <a:latin typeface="Arial" charset="0"/>
                <a:ea typeface="微軟正黑體" panose="020B0604030504040204" pitchFamily="34" charset="-120"/>
              </a:rPr>
              <a:t>觀光</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政府委外經營休閒</a:t>
            </a:r>
            <a:r>
              <a:rPr kumimoji="1" lang="en-US" altLang="zh-TW" sz="1200" b="0" i="0" u="none" strike="noStrike" cap="none" normalizeH="0" baseline="0" dirty="0" smtClean="0">
                <a:ln/>
                <a:effectLst/>
                <a:latin typeface="Arial" charset="0"/>
                <a:ea typeface="微軟正黑體" panose="020B0604030504040204" pitchFamily="34" charset="-120"/>
              </a:rPr>
              <a:t>/</a:t>
            </a:r>
          </a:p>
          <a:p>
            <a:pPr marL="0" marR="0" lvl="0" indent="0" algn="l" defTabSz="914400" rtl="0" eaLnBrk="1" fontAlgn="base" latinLnBrk="0" hangingPunct="1">
              <a:lnSpc>
                <a:spcPct val="100000"/>
              </a:lnSpc>
              <a:spcBef>
                <a:spcPct val="0"/>
              </a:spcBef>
              <a:spcAft>
                <a:spcPct val="0"/>
              </a:spcAft>
              <a:buClrTx/>
              <a:buSzTx/>
              <a:tabLst/>
            </a:pPr>
            <a:r>
              <a:rPr kumimoji="1" lang="en-US" altLang="zh-TW" sz="1200" b="0" i="0" u="none" strike="noStrike" cap="none" normalizeH="0" baseline="0" dirty="0" smtClean="0">
                <a:ln/>
                <a:effectLst/>
                <a:latin typeface="Arial" charset="0"/>
                <a:ea typeface="微軟正黑體" panose="020B0604030504040204" pitchFamily="34" charset="-120"/>
              </a:rPr>
              <a:t>    </a:t>
            </a:r>
            <a:r>
              <a:rPr kumimoji="1" lang="zh-TW" altLang="en-US" sz="1200" b="0" i="0" u="none" strike="noStrike" cap="none" normalizeH="0" baseline="0" dirty="0" smtClean="0">
                <a:ln/>
                <a:effectLst/>
                <a:latin typeface="Arial" charset="0"/>
                <a:ea typeface="微軟正黑體" panose="020B0604030504040204" pitchFamily="34" charset="-120"/>
              </a:rPr>
              <a:t>觀光產業</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旅遊觀光轉向本地化</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感覺性消費</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a:t>
            </a:r>
            <a:r>
              <a:rPr kumimoji="1" lang="en-US" altLang="zh-TW" sz="1200" b="0" i="0" u="none" strike="noStrike" cap="none" normalizeH="0" baseline="0" dirty="0" smtClean="0">
                <a:ln/>
                <a:effectLst/>
                <a:latin typeface="Arial" charset="0"/>
                <a:ea typeface="微軟正黑體" panose="020B0604030504040204" pitchFamily="34" charset="-120"/>
              </a:rPr>
              <a:t>(</a:t>
            </a:r>
            <a:r>
              <a:rPr kumimoji="1" lang="zh-TW" altLang="en-US" sz="1200" b="0" i="0" u="none" strike="noStrike" cap="none" normalizeH="0" baseline="0" dirty="0" smtClean="0">
                <a:ln/>
                <a:effectLst/>
                <a:latin typeface="Arial" charset="0"/>
                <a:ea typeface="微軟正黑體" panose="020B0604030504040204" pitchFamily="34" charset="-120"/>
              </a:rPr>
              <a:t>新奢華主義</a:t>
            </a:r>
            <a:r>
              <a:rPr kumimoji="1" lang="en-US" altLang="zh-TW" sz="1200" b="0" i="0" u="none" strike="noStrike" cap="none" normalizeH="0" baseline="0" dirty="0" smtClean="0">
                <a:ln/>
                <a:effectLst/>
                <a:latin typeface="Arial" charset="0"/>
                <a:ea typeface="微軟正黑體" panose="020B0604030504040204" pitchFamily="34" charset="-120"/>
              </a:rPr>
              <a:t>)</a:t>
            </a:r>
            <a:r>
              <a:rPr kumimoji="1" lang="zh-TW" altLang="en-US" sz="1200" b="0" i="0" u="none" strike="noStrike" cap="none" normalizeH="0" baseline="0" dirty="0" smtClean="0">
                <a:ln/>
                <a:effectLst/>
                <a:latin typeface="Arial" charset="0"/>
                <a:ea typeface="微軟正黑體" panose="020B0604030504040204" pitchFamily="34" charset="-120"/>
              </a:rPr>
              <a:t>抬頭</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縮短城鄉距離</a:t>
            </a:r>
            <a:r>
              <a:rPr kumimoji="1" lang="en-US" altLang="zh-TW" sz="1200" b="0" i="0" u="none" strike="noStrike" cap="none" normalizeH="0" baseline="0" dirty="0" smtClean="0">
                <a:ln/>
                <a:effectLst/>
                <a:latin typeface="Arial" charset="0"/>
                <a:ea typeface="微軟正黑體" panose="020B0604030504040204" pitchFamily="34" charset="-120"/>
              </a:rPr>
              <a:t>,</a:t>
            </a:r>
            <a:r>
              <a:rPr kumimoji="1" lang="zh-TW" altLang="en-US" sz="1200" b="0" i="0" u="none" strike="noStrike" cap="none" normalizeH="0" baseline="0" dirty="0" smtClean="0">
                <a:ln/>
                <a:effectLst/>
                <a:latin typeface="Arial" charset="0"/>
                <a:ea typeface="微軟正黑體" panose="020B0604030504040204" pitchFamily="34" charset="-120"/>
              </a:rPr>
              <a:t>一日遊</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旅遊資訊易取得</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1" i="0" u="sng" strike="noStrike" cap="none" normalizeH="0" baseline="0" dirty="0" smtClean="0">
                <a:ln/>
                <a:effectLst/>
                <a:latin typeface="Arial" charset="0"/>
                <a:ea typeface="微軟正黑體" panose="020B0604030504040204" pitchFamily="34" charset="-120"/>
              </a:rPr>
              <a:t>威脅點</a:t>
            </a:r>
            <a:r>
              <a:rPr kumimoji="1" lang="en-US" altLang="zh-TW" sz="1200" b="0" i="0" u="none" strike="noStrike" cap="none" normalizeH="0" baseline="0" dirty="0" smtClean="0">
                <a:ln/>
                <a:effectLst/>
                <a:latin typeface="Arial" charset="0"/>
                <a:ea typeface="微軟正黑體" panose="020B0604030504040204" pitchFamily="34" charset="-120"/>
              </a:rPr>
              <a:t>:</a:t>
            </a:r>
          </a:p>
          <a:p>
            <a:pPr marL="0" marR="0" lvl="0" indent="0" algn="l" defTabSz="914400" rtl="0" eaLnBrk="1" fontAlgn="base" latinLnBrk="0" hangingPunct="1">
              <a:lnSpc>
                <a:spcPct val="100000"/>
              </a:lnSpc>
              <a:spcBef>
                <a:spcPct val="0"/>
              </a:spcBef>
              <a:spcAft>
                <a:spcPct val="0"/>
              </a:spcAft>
              <a:buClrTx/>
              <a:buSzTx/>
              <a:tabLst/>
            </a:pPr>
            <a:r>
              <a:rPr kumimoji="1" lang="en-US" altLang="zh-TW" sz="1200" b="0" i="0" u="none" strike="noStrike" cap="none" normalizeH="0" baseline="0" dirty="0" smtClean="0">
                <a:ln/>
                <a:effectLst/>
                <a:latin typeface="Arial" charset="0"/>
                <a:ea typeface="微軟正黑體" panose="020B0604030504040204" pitchFamily="34" charset="-120"/>
              </a:rPr>
              <a:t> </a:t>
            </a:r>
            <a:r>
              <a:rPr kumimoji="1" lang="zh-TW" altLang="en-US" sz="1200" b="0" i="0" u="none" strike="noStrike" cap="none" normalizeH="0" baseline="0" dirty="0" smtClean="0">
                <a:ln/>
                <a:effectLst/>
                <a:latin typeface="Arial" charset="0"/>
                <a:ea typeface="微軟正黑體" panose="020B0604030504040204" pitchFamily="34" charset="-120"/>
              </a:rPr>
              <a:t>同類型競爭者增加</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財團投入</a:t>
            </a:r>
            <a:r>
              <a:rPr kumimoji="1" lang="en-US" altLang="zh-TW" sz="1200" b="0" i="0" u="none" strike="noStrike" cap="none" normalizeH="0" baseline="0" dirty="0" smtClean="0">
                <a:ln/>
                <a:effectLst/>
                <a:latin typeface="Arial" charset="0"/>
                <a:ea typeface="微軟正黑體" panose="020B0604030504040204" pitchFamily="34" charset="-120"/>
              </a:rPr>
              <a:t>,</a:t>
            </a:r>
            <a:r>
              <a:rPr kumimoji="1" lang="zh-TW" altLang="en-US" sz="1200" b="0" i="0" u="none" strike="noStrike" cap="none" normalizeH="0" baseline="0" dirty="0" smtClean="0">
                <a:ln/>
                <a:effectLst/>
                <a:latin typeface="Arial" charset="0"/>
                <a:ea typeface="微軟正黑體" panose="020B0604030504040204" pitchFamily="34" charset="-120"/>
              </a:rPr>
              <a:t>規格拉高</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天災人禍不斷</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土地開發的質疑</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香草普及化</a:t>
            </a:r>
          </a:p>
          <a:p>
            <a:pPr marL="0" marR="0" lvl="0" indent="0" algn="l" defTabSz="914400" rtl="0" eaLnBrk="1" fontAlgn="base" latinLnBrk="0" hangingPunct="1">
              <a:lnSpc>
                <a:spcPct val="100000"/>
              </a:lnSpc>
              <a:spcBef>
                <a:spcPct val="0"/>
              </a:spcBef>
              <a:spcAft>
                <a:spcPct val="0"/>
              </a:spcAft>
              <a:buClrTx/>
              <a:buSzTx/>
              <a:tabLst/>
            </a:pPr>
            <a:r>
              <a:rPr kumimoji="1" lang="zh-TW" altLang="en-US" sz="1200" b="0" i="0" u="none" strike="noStrike" cap="none" normalizeH="0" baseline="0" dirty="0" smtClean="0">
                <a:ln/>
                <a:effectLst/>
                <a:latin typeface="Arial" charset="0"/>
                <a:ea typeface="微軟正黑體" panose="020B0604030504040204" pitchFamily="34" charset="-120"/>
              </a:rPr>
              <a:t> 休閒產業進步速度加快</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21</a:t>
            </a:fld>
            <a:endParaRPr lang="zh-TW" altLang="en-US" dirty="0"/>
          </a:p>
        </p:txBody>
      </p:sp>
    </p:spTree>
    <p:extLst>
      <p:ext uri="{BB962C8B-B14F-4D97-AF65-F5344CB8AC3E}">
        <p14:creationId xmlns:p14="http://schemas.microsoft.com/office/powerpoint/2010/main" val="153108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服務是一種感受</a:t>
            </a:r>
            <a:endParaRPr lang="en-US" altLang="zh-TW" dirty="0" smtClean="0"/>
          </a:p>
          <a:p>
            <a:pPr lvl="1"/>
            <a:r>
              <a:rPr lang="zh-TW" altLang="en-US" dirty="0" smtClean="0"/>
              <a:t>沒有形體</a:t>
            </a:r>
            <a:r>
              <a:rPr lang="en-US" altLang="zh-TW" dirty="0" smtClean="0"/>
              <a:t>,</a:t>
            </a:r>
            <a:r>
              <a:rPr lang="zh-TW" altLang="en-US" dirty="0" smtClean="0"/>
              <a:t>顧客於購買前是無法事先看到、摸到、嚐到或感覺到。且服務會因為</a:t>
            </a:r>
            <a:r>
              <a:rPr lang="en-US" altLang="zh-TW" dirty="0" smtClean="0"/>
              <a:t>“</a:t>
            </a:r>
            <a:r>
              <a:rPr lang="zh-TW" altLang="en-US" dirty="0" smtClean="0"/>
              <a:t>人</a:t>
            </a:r>
            <a:r>
              <a:rPr lang="en-US" altLang="zh-TW" dirty="0" smtClean="0"/>
              <a:t>”</a:t>
            </a:r>
            <a:r>
              <a:rPr lang="zh-TW" altLang="en-US" dirty="0" smtClean="0"/>
              <a:t>而不同</a:t>
            </a:r>
            <a:r>
              <a:rPr lang="en-US" altLang="zh-TW" dirty="0" smtClean="0"/>
              <a:t>,</a:t>
            </a:r>
            <a:r>
              <a:rPr lang="zh-TW" altLang="en-US" dirty="0" smtClean="0"/>
              <a:t>因此無法要求其一致性或規範品質的規格。此外</a:t>
            </a:r>
            <a:r>
              <a:rPr lang="en-US" altLang="zh-TW" dirty="0" smtClean="0"/>
              <a:t>,</a:t>
            </a:r>
            <a:r>
              <a:rPr lang="zh-TW" altLang="en-US" dirty="0" smtClean="0"/>
              <a:t>服務一旦售出便不能要求退貨</a:t>
            </a:r>
            <a:r>
              <a:rPr lang="en-US" altLang="zh-TW" dirty="0" smtClean="0"/>
              <a:t>,</a:t>
            </a:r>
            <a:r>
              <a:rPr lang="zh-TW" altLang="en-US" dirty="0" smtClean="0"/>
              <a:t>因此使得顧客承擔著較大的風險</a:t>
            </a:r>
            <a:r>
              <a:rPr lang="en-US" altLang="zh-TW" dirty="0" smtClean="0"/>
              <a:t>,</a:t>
            </a:r>
            <a:r>
              <a:rPr lang="zh-TW" altLang="en-US" dirty="0" smtClean="0"/>
              <a:t>也因次特別需要靠企業形象、口碑、現場立即回饋或事後的意見表達讓客人得到更具體的保障。</a:t>
            </a:r>
          </a:p>
          <a:p>
            <a:pPr marL="0" indent="0">
              <a:buNone/>
            </a:pPr>
            <a:endParaRPr lang="zh-TW" altLang="en-US" dirty="0" smtClean="0"/>
          </a:p>
          <a:p>
            <a:r>
              <a:rPr lang="zh-TW" altLang="en-US" dirty="0" smtClean="0"/>
              <a:t>公益活動</a:t>
            </a:r>
            <a:r>
              <a:rPr lang="en-US" altLang="zh-TW" dirty="0" smtClean="0"/>
              <a:t>,</a:t>
            </a:r>
            <a:r>
              <a:rPr lang="zh-TW" altLang="en-US" dirty="0" smtClean="0"/>
              <a:t>如：志工日、送暖日、遠學校教學</a:t>
            </a:r>
          </a:p>
          <a:p>
            <a:r>
              <a:rPr lang="zh-TW" altLang="en-US" dirty="0" smtClean="0"/>
              <a:t>體驗分享</a:t>
            </a:r>
            <a:r>
              <a:rPr lang="en-US" altLang="zh-TW" dirty="0" smtClean="0"/>
              <a:t>(</a:t>
            </a:r>
            <a:r>
              <a:rPr lang="zh-TW" altLang="en-US" dirty="0" smtClean="0"/>
              <a:t>分享日記</a:t>
            </a:r>
            <a:r>
              <a:rPr lang="en-US" altLang="zh-TW" dirty="0" smtClean="0"/>
              <a:t>)</a:t>
            </a:r>
            <a:endParaRPr lang="zh-TW" altLang="en-US" dirty="0" smtClean="0"/>
          </a:p>
          <a:p>
            <a:r>
              <a:rPr lang="zh-TW" altLang="en-US" dirty="0" smtClean="0"/>
              <a:t>顧客意見調查表</a:t>
            </a:r>
          </a:p>
          <a:p>
            <a:r>
              <a:rPr lang="zh-TW" altLang="en-US" dirty="0" smtClean="0"/>
              <a:t>網站留言、</a:t>
            </a:r>
            <a:r>
              <a:rPr lang="en-US" altLang="zh-TW" dirty="0" smtClean="0"/>
              <a:t>FB</a:t>
            </a:r>
            <a:r>
              <a:rPr lang="zh-TW" altLang="en-US" dirty="0" smtClean="0"/>
              <a:t>分享</a:t>
            </a:r>
            <a:r>
              <a:rPr lang="en-US" altLang="zh-TW" dirty="0" smtClean="0"/>
              <a:t>&amp;</a:t>
            </a:r>
            <a:r>
              <a:rPr lang="zh-TW" altLang="en-US" dirty="0" smtClean="0"/>
              <a:t>打卡</a:t>
            </a:r>
          </a:p>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23</a:t>
            </a:fld>
            <a:endParaRPr lang="zh-TW" altLang="en-US" dirty="0"/>
          </a:p>
        </p:txBody>
      </p:sp>
    </p:spTree>
    <p:extLst>
      <p:ext uri="{BB962C8B-B14F-4D97-AF65-F5344CB8AC3E}">
        <p14:creationId xmlns:p14="http://schemas.microsoft.com/office/powerpoint/2010/main" val="3973550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服務的產生是發生在顧客與服務人員互動時。基於每個顧客的參與程度高低與興趣不同</a:t>
            </a:r>
            <a:r>
              <a:rPr lang="en-US" altLang="zh-TW" dirty="0" smtClean="0"/>
              <a:t>,</a:t>
            </a:r>
            <a:r>
              <a:rPr lang="zh-TW" altLang="en-US" dirty="0" smtClean="0"/>
              <a:t>二者的互動關係亦將會影響服務過程與品質</a:t>
            </a:r>
            <a:r>
              <a:rPr lang="en-US" altLang="zh-TW" dirty="0" smtClean="0"/>
              <a:t>,</a:t>
            </a:r>
            <a:r>
              <a:rPr lang="zh-TW" altLang="en-US" dirty="0" smtClean="0"/>
              <a:t>規劃一個可建立彼此良好互動關係的活動</a:t>
            </a:r>
            <a:r>
              <a:rPr lang="en-US" altLang="zh-TW" dirty="0" smtClean="0"/>
              <a:t>,</a:t>
            </a:r>
            <a:r>
              <a:rPr lang="zh-TW" altLang="en-US" dirty="0" smtClean="0"/>
              <a:t>將可有效提昇服務品質</a:t>
            </a:r>
          </a:p>
          <a:p>
            <a:endParaRPr lang="zh-TW" altLang="en-US" dirty="0" smtClean="0"/>
          </a:p>
          <a:p>
            <a:r>
              <a:rPr lang="zh-TW" altLang="en-US" dirty="0" smtClean="0"/>
              <a:t>     </a:t>
            </a:r>
            <a:r>
              <a:rPr lang="en-US" altLang="zh-TW" dirty="0" smtClean="0"/>
              <a:t>-- </a:t>
            </a:r>
            <a:r>
              <a:rPr lang="zh-TW" altLang="en-US" dirty="0" smtClean="0"/>
              <a:t>節慶</a:t>
            </a:r>
            <a:r>
              <a:rPr lang="en-US" altLang="zh-TW" dirty="0" smtClean="0"/>
              <a:t>-</a:t>
            </a:r>
            <a:r>
              <a:rPr lang="zh-TW" altLang="en-US" dirty="0" smtClean="0"/>
              <a:t>情人節</a:t>
            </a:r>
            <a:r>
              <a:rPr lang="en-US" altLang="zh-TW" dirty="0" smtClean="0"/>
              <a:t>/</a:t>
            </a:r>
            <a:r>
              <a:rPr lang="zh-TW" altLang="en-US" dirty="0" smtClean="0"/>
              <a:t>母親節</a:t>
            </a:r>
            <a:r>
              <a:rPr lang="en-US" altLang="zh-TW" dirty="0" smtClean="0"/>
              <a:t>/</a:t>
            </a:r>
            <a:r>
              <a:rPr lang="zh-TW" altLang="en-US" dirty="0" smtClean="0"/>
              <a:t>父親節</a:t>
            </a:r>
            <a:r>
              <a:rPr lang="en-US" altLang="zh-TW" dirty="0" smtClean="0"/>
              <a:t>/</a:t>
            </a:r>
            <a:r>
              <a:rPr lang="zh-TW" altLang="en-US" dirty="0" smtClean="0"/>
              <a:t>中秋節</a:t>
            </a:r>
            <a:r>
              <a:rPr lang="en-US" altLang="zh-TW" dirty="0" smtClean="0"/>
              <a:t>/</a:t>
            </a:r>
            <a:r>
              <a:rPr lang="zh-TW" altLang="en-US" dirty="0" smtClean="0"/>
              <a:t>聖誕節服務人員與顧客互動遊戲</a:t>
            </a:r>
          </a:p>
          <a:p>
            <a:r>
              <a:rPr lang="zh-TW" altLang="en-US" dirty="0" smtClean="0"/>
              <a:t>     </a:t>
            </a:r>
            <a:r>
              <a:rPr lang="en-US" altLang="zh-TW" dirty="0" smtClean="0"/>
              <a:t>-- </a:t>
            </a:r>
            <a:r>
              <a:rPr lang="zh-TW" altLang="en-US" dirty="0" smtClean="0"/>
              <a:t>夢想餐抽籤點餐</a:t>
            </a:r>
          </a:p>
          <a:p>
            <a:r>
              <a:rPr lang="zh-TW" altLang="en-US" dirty="0" smtClean="0"/>
              <a:t>     </a:t>
            </a:r>
            <a:r>
              <a:rPr lang="en-US" altLang="zh-TW" dirty="0" smtClean="0"/>
              <a:t>-- </a:t>
            </a:r>
            <a:r>
              <a:rPr lang="zh-TW" altLang="en-US" dirty="0" smtClean="0"/>
              <a:t>香草</a:t>
            </a:r>
            <a:r>
              <a:rPr lang="en-US" altLang="zh-TW" dirty="0" smtClean="0"/>
              <a:t>DIY</a:t>
            </a:r>
            <a:r>
              <a:rPr lang="zh-TW" altLang="en-US" dirty="0" smtClean="0"/>
              <a:t>手工課程</a:t>
            </a:r>
          </a:p>
          <a:p>
            <a:r>
              <a:rPr lang="zh-TW" altLang="en-US" dirty="0" smtClean="0"/>
              <a:t>     </a:t>
            </a:r>
            <a:r>
              <a:rPr lang="en-US" altLang="zh-TW" dirty="0" smtClean="0"/>
              <a:t>-- </a:t>
            </a:r>
            <a:r>
              <a:rPr lang="zh-TW" altLang="en-US" dirty="0" smtClean="0"/>
              <a:t>環境認識導覽</a:t>
            </a:r>
            <a:endParaRPr lang="en-US" altLang="zh-TW" dirty="0" smtClean="0"/>
          </a:p>
          <a:p>
            <a:r>
              <a:rPr lang="zh-TW" altLang="en-US" dirty="0" smtClean="0"/>
              <a:t>     </a:t>
            </a:r>
            <a:r>
              <a:rPr lang="en-US" altLang="zh-TW" dirty="0" smtClean="0"/>
              <a:t>--</a:t>
            </a:r>
            <a:r>
              <a:rPr lang="zh-TW" altLang="en-US" dirty="0" smtClean="0"/>
              <a:t> </a:t>
            </a:r>
            <a:r>
              <a:rPr lang="en-US" altLang="zh-TW" dirty="0" smtClean="0"/>
              <a:t>…</a:t>
            </a:r>
            <a:endParaRPr lang="zh-TW" altLang="en-US"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24</a:t>
            </a:fld>
            <a:endParaRPr lang="zh-TW" altLang="en-US" dirty="0"/>
          </a:p>
        </p:txBody>
      </p:sp>
    </p:spTree>
    <p:extLst>
      <p:ext uri="{BB962C8B-B14F-4D97-AF65-F5344CB8AC3E}">
        <p14:creationId xmlns:p14="http://schemas.microsoft.com/office/powerpoint/2010/main" val="3954928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服務常隨著人、事、時、地、物之影響</a:t>
            </a:r>
            <a:r>
              <a:rPr lang="en-US" altLang="zh-TW" dirty="0" smtClean="0"/>
              <a:t>,</a:t>
            </a:r>
            <a:r>
              <a:rPr lang="zh-TW" altLang="en-US" dirty="0" smtClean="0"/>
              <a:t>而使得服務的品質產生許多變化</a:t>
            </a:r>
            <a:r>
              <a:rPr lang="en-US" altLang="zh-TW" dirty="0" smtClean="0"/>
              <a:t>,</a:t>
            </a:r>
            <a:r>
              <a:rPr lang="zh-TW" altLang="en-US" dirty="0" smtClean="0"/>
              <a:t>即使接受同一人的服務</a:t>
            </a:r>
            <a:r>
              <a:rPr lang="en-US" altLang="zh-TW" dirty="0" smtClean="0"/>
              <a:t>,</a:t>
            </a:r>
            <a:r>
              <a:rPr lang="zh-TW" altLang="en-US" dirty="0" smtClean="0"/>
              <a:t>服務品質也可能因服務生與客人當時的情緒而有所差異</a:t>
            </a:r>
            <a:r>
              <a:rPr lang="en-US" altLang="zh-TW" dirty="0" smtClean="0"/>
              <a:t>,</a:t>
            </a:r>
            <a:r>
              <a:rPr lang="zh-TW" altLang="en-US" dirty="0" smtClean="0"/>
              <a:t>而客人亦常隨著時間與空間的轉變</a:t>
            </a:r>
            <a:r>
              <a:rPr lang="en-US" altLang="zh-TW" dirty="0" smtClean="0"/>
              <a:t>,</a:t>
            </a:r>
            <a:r>
              <a:rPr lang="zh-TW" altLang="en-US" dirty="0" smtClean="0"/>
              <a:t>而改變其所要求的服務水準。營造場所的美感、透過活動鼓勵服務人員維持良好的服務態度及貼心關懷設計都可縮短此異質性。</a:t>
            </a:r>
          </a:p>
          <a:p>
            <a:endParaRPr lang="zh-TW" altLang="en-US" dirty="0" smtClean="0"/>
          </a:p>
          <a:p>
            <a:pPr lvl="1"/>
            <a:r>
              <a:rPr lang="zh-TW" altLang="en-US" dirty="0" smtClean="0"/>
              <a:t>服務人員</a:t>
            </a:r>
            <a:r>
              <a:rPr lang="en-US" altLang="zh-TW" dirty="0" smtClean="0"/>
              <a:t>”</a:t>
            </a:r>
            <a:r>
              <a:rPr lang="zh-TW" altLang="en-US" dirty="0" smtClean="0"/>
              <a:t>現場</a:t>
            </a:r>
            <a:r>
              <a:rPr lang="en-US" altLang="zh-TW" dirty="0" smtClean="0"/>
              <a:t>”&amp;”</a:t>
            </a:r>
            <a:r>
              <a:rPr lang="zh-TW" altLang="en-US" dirty="0" smtClean="0"/>
              <a:t>網路</a:t>
            </a:r>
            <a:r>
              <a:rPr lang="en-US" altLang="zh-TW" dirty="0" smtClean="0"/>
              <a:t>”</a:t>
            </a:r>
            <a:r>
              <a:rPr lang="zh-TW" altLang="en-US" dirty="0" smtClean="0"/>
              <a:t>服務票選活動</a:t>
            </a:r>
          </a:p>
          <a:p>
            <a:pPr lvl="1"/>
            <a:r>
              <a:rPr lang="zh-TW" altLang="en-US" dirty="0" smtClean="0"/>
              <a:t>最佳景點</a:t>
            </a:r>
            <a:r>
              <a:rPr lang="en-US" altLang="zh-TW" dirty="0" smtClean="0"/>
              <a:t>”</a:t>
            </a:r>
            <a:r>
              <a:rPr lang="zh-TW" altLang="en-US" dirty="0" smtClean="0"/>
              <a:t>現場</a:t>
            </a:r>
            <a:r>
              <a:rPr lang="en-US" altLang="zh-TW" dirty="0" smtClean="0"/>
              <a:t>”&amp;”</a:t>
            </a:r>
            <a:r>
              <a:rPr lang="zh-TW" altLang="en-US" dirty="0" smtClean="0"/>
              <a:t>網路</a:t>
            </a:r>
            <a:r>
              <a:rPr lang="en-US" altLang="zh-TW" dirty="0" smtClean="0"/>
              <a:t>”</a:t>
            </a:r>
            <a:r>
              <a:rPr lang="zh-TW" altLang="en-US" dirty="0" smtClean="0"/>
              <a:t>照片票選活動</a:t>
            </a:r>
          </a:p>
          <a:p>
            <a:pPr lvl="1"/>
            <a:r>
              <a:rPr lang="zh-TW" altLang="en-US" dirty="0" smtClean="0"/>
              <a:t>謝謝您來看我們</a:t>
            </a:r>
            <a:r>
              <a:rPr lang="en-US" altLang="zh-TW" dirty="0" smtClean="0"/>
              <a:t>〞</a:t>
            </a:r>
            <a:r>
              <a:rPr lang="zh-TW" altLang="en-US" dirty="0" smtClean="0"/>
              <a:t>社群打卡</a:t>
            </a:r>
            <a:r>
              <a:rPr lang="en-US" altLang="zh-TW" dirty="0" smtClean="0"/>
              <a:t>(</a:t>
            </a:r>
            <a:r>
              <a:rPr lang="zh-TW" altLang="en-US" dirty="0" smtClean="0"/>
              <a:t>贈送兌換券</a:t>
            </a:r>
            <a:r>
              <a:rPr lang="en-US" altLang="zh-TW" dirty="0" smtClean="0"/>
              <a:t>)</a:t>
            </a:r>
          </a:p>
          <a:p>
            <a:pPr lvl="1"/>
            <a:r>
              <a:rPr lang="zh-TW" altLang="en-US" dirty="0" smtClean="0"/>
              <a:t>園區景點蓋章集點活動</a:t>
            </a:r>
          </a:p>
          <a:p>
            <a:pPr lvl="1"/>
            <a:r>
              <a:rPr lang="zh-TW" altLang="en-US" dirty="0" smtClean="0"/>
              <a:t>幸福信箱免費寄送明信片</a:t>
            </a:r>
          </a:p>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25</a:t>
            </a:fld>
            <a:endParaRPr lang="zh-TW" altLang="en-US" dirty="0"/>
          </a:p>
        </p:txBody>
      </p:sp>
    </p:spTree>
    <p:extLst>
      <p:ext uri="{BB962C8B-B14F-4D97-AF65-F5344CB8AC3E}">
        <p14:creationId xmlns:p14="http://schemas.microsoft.com/office/powerpoint/2010/main" val="239976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lnSpc>
                <a:spcPct val="90000"/>
              </a:lnSpc>
              <a:buFont typeface="Wingdings" pitchFamily="2" charset="2"/>
              <a:buChar char="Ø"/>
              <a:defRPr/>
            </a:pPr>
            <a:r>
              <a:rPr lang="zh-TW" altLang="en-US" sz="2400" dirty="0" smtClean="0">
                <a:latin typeface="新細明體" charset="-120"/>
              </a:rPr>
              <a:t>服務常隨著人、事、時、地、物之影響，而使得服務的品質產生許多變化，即使接受同一人的服務，服務品質也可能因服務生與客人當時的情緒而有所差異，而客人亦常隨著時間與空間的轉變，而改變其所要求的服務水準。</a:t>
            </a:r>
            <a:r>
              <a:rPr lang="zh-TW" altLang="en-US" sz="2400" u="sng" dirty="0" smtClean="0">
                <a:latin typeface="新細明體" charset="-120"/>
              </a:rPr>
              <a:t>營造場所的美感、透過活動鼓勵服務人員維持良好的服務態度及貼心關懷設計都可縮短此異質性</a:t>
            </a:r>
            <a:r>
              <a:rPr lang="zh-TW" altLang="en-US" sz="2400" dirty="0" smtClean="0">
                <a:latin typeface="新細明體" charset="-120"/>
              </a:rPr>
              <a:t>。</a:t>
            </a:r>
          </a:p>
          <a:p>
            <a:pPr eaLnBrk="1" hangingPunct="1">
              <a:lnSpc>
                <a:spcPct val="90000"/>
              </a:lnSpc>
              <a:buFont typeface="Wingdings" pitchFamily="2" charset="2"/>
              <a:buNone/>
              <a:defRPr/>
            </a:pPr>
            <a:endParaRPr lang="zh-TW" altLang="en-US" sz="2400" dirty="0" smtClean="0">
              <a:latin typeface="新細明體" charset="-120"/>
            </a:endParaRPr>
          </a:p>
          <a:p>
            <a:pPr lvl="1" eaLnBrk="1" hangingPunct="1">
              <a:lnSpc>
                <a:spcPct val="90000"/>
              </a:lnSpc>
              <a:buFont typeface="Wingdings" pitchFamily="2" charset="2"/>
              <a:buNone/>
              <a:defRPr/>
            </a:pPr>
            <a:r>
              <a:rPr lang="zh-TW" altLang="en-US" sz="2000" dirty="0" smtClean="0">
                <a:latin typeface="新細明體" charset="-120"/>
              </a:rPr>
              <a:t>    </a:t>
            </a:r>
            <a:r>
              <a:rPr lang="en-US" altLang="zh-TW" sz="2000" dirty="0" smtClean="0">
                <a:latin typeface="新細明體" charset="-120"/>
              </a:rPr>
              <a:t>--</a:t>
            </a:r>
            <a:r>
              <a:rPr lang="zh-TW" altLang="en-US" sz="2000" dirty="0" smtClean="0">
                <a:latin typeface="新細明體" charset="-120"/>
              </a:rPr>
              <a:t>服務人員</a:t>
            </a:r>
            <a:r>
              <a:rPr lang="en-US" altLang="zh-TW" sz="2000" dirty="0" smtClean="0">
                <a:latin typeface="新細明體" charset="-120"/>
              </a:rPr>
              <a:t>”</a:t>
            </a:r>
            <a:r>
              <a:rPr lang="zh-TW" altLang="en-US" sz="2000" dirty="0" smtClean="0">
                <a:latin typeface="新細明體" charset="-120"/>
              </a:rPr>
              <a:t>現場</a:t>
            </a:r>
            <a:r>
              <a:rPr lang="en-US" altLang="zh-TW" sz="2000" dirty="0" smtClean="0">
                <a:latin typeface="新細明體" charset="-120"/>
              </a:rPr>
              <a:t>”&amp;”</a:t>
            </a:r>
            <a:r>
              <a:rPr lang="zh-TW" altLang="en-US" sz="2000" dirty="0" smtClean="0">
                <a:latin typeface="新細明體" charset="-120"/>
              </a:rPr>
              <a:t>網路</a:t>
            </a:r>
            <a:r>
              <a:rPr lang="en-US" altLang="zh-TW" sz="2000" dirty="0" smtClean="0">
                <a:latin typeface="新細明體" charset="-120"/>
              </a:rPr>
              <a:t>”</a:t>
            </a:r>
            <a:r>
              <a:rPr lang="zh-TW" altLang="en-US" sz="2000" dirty="0" smtClean="0">
                <a:latin typeface="新細明體" charset="-120"/>
              </a:rPr>
              <a:t>服務票選活動</a:t>
            </a:r>
          </a:p>
          <a:p>
            <a:pPr lvl="1" eaLnBrk="1" hangingPunct="1">
              <a:lnSpc>
                <a:spcPct val="90000"/>
              </a:lnSpc>
              <a:buFont typeface="Wingdings" pitchFamily="2" charset="2"/>
              <a:buNone/>
              <a:defRPr/>
            </a:pPr>
            <a:r>
              <a:rPr lang="zh-TW" altLang="en-US" sz="2000" dirty="0" smtClean="0">
                <a:latin typeface="新細明體" charset="-120"/>
              </a:rPr>
              <a:t>    </a:t>
            </a:r>
            <a:r>
              <a:rPr lang="en-US" altLang="zh-TW" sz="2000" dirty="0" smtClean="0">
                <a:latin typeface="新細明體" charset="-120"/>
              </a:rPr>
              <a:t>--</a:t>
            </a:r>
            <a:r>
              <a:rPr lang="zh-TW" altLang="en-US" sz="2000" dirty="0" smtClean="0">
                <a:latin typeface="新細明體" charset="-120"/>
              </a:rPr>
              <a:t>最佳景點</a:t>
            </a:r>
            <a:r>
              <a:rPr lang="en-US" altLang="zh-TW" sz="2000" dirty="0" smtClean="0">
                <a:latin typeface="新細明體" charset="-120"/>
              </a:rPr>
              <a:t>”</a:t>
            </a:r>
            <a:r>
              <a:rPr lang="zh-TW" altLang="en-US" sz="2000" dirty="0" smtClean="0">
                <a:latin typeface="新細明體" charset="-120"/>
              </a:rPr>
              <a:t>現場</a:t>
            </a:r>
            <a:r>
              <a:rPr lang="en-US" altLang="zh-TW" sz="2000" dirty="0" smtClean="0">
                <a:latin typeface="新細明體" charset="-120"/>
              </a:rPr>
              <a:t>”&amp;”</a:t>
            </a:r>
            <a:r>
              <a:rPr lang="zh-TW" altLang="en-US" sz="2000" dirty="0" smtClean="0">
                <a:latin typeface="新細明體" charset="-120"/>
              </a:rPr>
              <a:t>網路</a:t>
            </a:r>
            <a:r>
              <a:rPr lang="en-US" altLang="zh-TW" sz="2000" dirty="0" smtClean="0">
                <a:latin typeface="新細明體" charset="-120"/>
              </a:rPr>
              <a:t>”</a:t>
            </a:r>
            <a:r>
              <a:rPr lang="zh-TW" altLang="en-US" sz="2000" dirty="0" smtClean="0">
                <a:latin typeface="新細明體" charset="-120"/>
              </a:rPr>
              <a:t>照片票選活動</a:t>
            </a:r>
          </a:p>
          <a:p>
            <a:pPr lvl="1" eaLnBrk="1" hangingPunct="1">
              <a:lnSpc>
                <a:spcPct val="90000"/>
              </a:lnSpc>
              <a:buFont typeface="Wingdings" pitchFamily="2" charset="2"/>
              <a:buNone/>
              <a:defRPr/>
            </a:pPr>
            <a:r>
              <a:rPr lang="zh-TW" altLang="en-US" sz="2000" dirty="0" smtClean="0">
                <a:latin typeface="新細明體" charset="-120"/>
              </a:rPr>
              <a:t>    </a:t>
            </a:r>
            <a:r>
              <a:rPr lang="en-US" altLang="zh-TW" sz="2000" dirty="0" smtClean="0">
                <a:latin typeface="新細明體" charset="-120"/>
              </a:rPr>
              <a:t>--</a:t>
            </a:r>
            <a:r>
              <a:rPr lang="zh-TW" altLang="en-US" sz="2000" dirty="0" smtClean="0">
                <a:latin typeface="新細明體" charset="-120"/>
              </a:rPr>
              <a:t>謝謝您來看我們</a:t>
            </a:r>
            <a:r>
              <a:rPr lang="en-US" altLang="zh-TW" sz="2000" dirty="0" smtClean="0">
                <a:latin typeface="新細明體" charset="-120"/>
              </a:rPr>
              <a:t>〞</a:t>
            </a:r>
            <a:r>
              <a:rPr lang="zh-TW" altLang="en-US" sz="2000" dirty="0" smtClean="0">
                <a:latin typeface="新細明體" charset="-120"/>
              </a:rPr>
              <a:t>社群打卡</a:t>
            </a:r>
            <a:r>
              <a:rPr lang="en-US" altLang="zh-TW" sz="1600" dirty="0" smtClean="0">
                <a:latin typeface="新細明體" charset="-120"/>
              </a:rPr>
              <a:t>(</a:t>
            </a:r>
            <a:r>
              <a:rPr lang="zh-TW" altLang="en-US" sz="1600" dirty="0" smtClean="0">
                <a:latin typeface="新細明體" charset="-120"/>
              </a:rPr>
              <a:t>贈送兌換券</a:t>
            </a:r>
            <a:r>
              <a:rPr lang="en-US" altLang="zh-TW" sz="1600" dirty="0" smtClean="0">
                <a:latin typeface="新細明體" charset="-120"/>
              </a:rPr>
              <a:t>)</a:t>
            </a:r>
          </a:p>
          <a:p>
            <a:pPr lvl="1" eaLnBrk="1" hangingPunct="1">
              <a:lnSpc>
                <a:spcPct val="90000"/>
              </a:lnSpc>
              <a:buFont typeface="Wingdings" pitchFamily="2" charset="2"/>
              <a:buNone/>
              <a:defRPr/>
            </a:pPr>
            <a:r>
              <a:rPr lang="en-US" altLang="zh-TW" sz="2000" dirty="0" smtClean="0">
                <a:latin typeface="新細明體" charset="-120"/>
              </a:rPr>
              <a:t>    --</a:t>
            </a:r>
            <a:r>
              <a:rPr lang="zh-TW" altLang="en-US" sz="2000" dirty="0" smtClean="0">
                <a:latin typeface="新細明體" charset="-120"/>
              </a:rPr>
              <a:t>園區景點蓋章集點活動</a:t>
            </a:r>
          </a:p>
          <a:p>
            <a:pPr lvl="1" eaLnBrk="1" hangingPunct="1">
              <a:lnSpc>
                <a:spcPct val="90000"/>
              </a:lnSpc>
              <a:buFont typeface="Wingdings" pitchFamily="2" charset="2"/>
              <a:buNone/>
              <a:defRPr/>
            </a:pPr>
            <a:r>
              <a:rPr lang="zh-TW" altLang="en-US" sz="2000" dirty="0" smtClean="0">
                <a:latin typeface="新細明體" charset="-120"/>
              </a:rPr>
              <a:t>    </a:t>
            </a:r>
            <a:r>
              <a:rPr lang="en-US" altLang="zh-TW" sz="2000" dirty="0" smtClean="0">
                <a:latin typeface="新細明體" charset="-120"/>
              </a:rPr>
              <a:t>--</a:t>
            </a:r>
            <a:r>
              <a:rPr lang="zh-TW" altLang="en-US" sz="2000" dirty="0" smtClean="0">
                <a:latin typeface="新細明體" charset="-120"/>
              </a:rPr>
              <a:t>幸福信箱免費寄送明信片</a:t>
            </a:r>
            <a:endParaRPr lang="en-US" altLang="zh-TW" sz="2000" dirty="0" smtClean="0">
              <a:latin typeface="新細明體" charset="-12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26</a:t>
            </a:fld>
            <a:endParaRPr lang="zh-TW" altLang="en-US" dirty="0"/>
          </a:p>
        </p:txBody>
      </p:sp>
    </p:spTree>
    <p:extLst>
      <p:ext uri="{BB962C8B-B14F-4D97-AF65-F5344CB8AC3E}">
        <p14:creationId xmlns:p14="http://schemas.microsoft.com/office/powerpoint/2010/main" val="4043379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台灣的休閒市場有</a:t>
            </a:r>
            <a:r>
              <a:rPr lang="en-US" altLang="zh-TW" dirty="0" smtClean="0"/>
              <a:t>900</a:t>
            </a:r>
            <a:r>
              <a:rPr lang="zh-TW" altLang="en-US" dirty="0" smtClean="0"/>
              <a:t>萬人</a:t>
            </a:r>
            <a:r>
              <a:rPr lang="en-US" altLang="zh-TW" dirty="0" smtClean="0"/>
              <a:t>,</a:t>
            </a:r>
            <a:r>
              <a:rPr lang="zh-TW" altLang="en-US" dirty="0" smtClean="0"/>
              <a:t>至少</a:t>
            </a:r>
            <a:r>
              <a:rPr lang="en-US" altLang="zh-TW" dirty="0" smtClean="0"/>
              <a:t>2000 </a:t>
            </a:r>
            <a:r>
              <a:rPr lang="zh-TW" altLang="en-US" dirty="0" smtClean="0"/>
              <a:t>億市場</a:t>
            </a:r>
          </a:p>
          <a:p>
            <a:r>
              <a:rPr lang="zh-TW" altLang="en-US" dirty="0" smtClean="0"/>
              <a:t> 週休二日帶動休閒產業蓬勃發展</a:t>
            </a:r>
          </a:p>
          <a:p>
            <a:r>
              <a:rPr lang="zh-TW" altLang="en-US" dirty="0" smtClean="0"/>
              <a:t> 政府輔導傳統農業轉型為休閒</a:t>
            </a:r>
            <a:r>
              <a:rPr lang="en-US" altLang="zh-TW" dirty="0" smtClean="0"/>
              <a:t>/</a:t>
            </a:r>
            <a:r>
              <a:rPr lang="zh-TW" altLang="en-US" dirty="0" smtClean="0"/>
              <a:t>觀光產業</a:t>
            </a:r>
          </a:p>
          <a:p>
            <a:r>
              <a:rPr lang="zh-TW" altLang="en-US" dirty="0" smtClean="0"/>
              <a:t> 旅遊觀光轉向本地化</a:t>
            </a:r>
          </a:p>
          <a:p>
            <a:r>
              <a:rPr lang="zh-TW" altLang="en-US" dirty="0" smtClean="0"/>
              <a:t> 城鄉距離縮短</a:t>
            </a:r>
            <a:r>
              <a:rPr lang="en-US" altLang="zh-TW" dirty="0" smtClean="0"/>
              <a:t>,</a:t>
            </a:r>
            <a:r>
              <a:rPr lang="zh-TW" altLang="en-US" dirty="0" smtClean="0"/>
              <a:t>一日遊的旅遊方式盛行</a:t>
            </a:r>
          </a:p>
          <a:p>
            <a:r>
              <a:rPr lang="zh-TW" altLang="en-US" dirty="0" smtClean="0"/>
              <a:t> 未來兩岸三通將會為我國觀光</a:t>
            </a:r>
            <a:r>
              <a:rPr lang="en-US" altLang="zh-TW" dirty="0" smtClean="0"/>
              <a:t>/</a:t>
            </a:r>
            <a:r>
              <a:rPr lang="zh-TW" altLang="en-US" dirty="0" smtClean="0"/>
              <a:t>休閒產業帶來契機 </a:t>
            </a:r>
          </a:p>
          <a:p>
            <a:r>
              <a:rPr lang="zh-TW" altLang="en-US" dirty="0" smtClean="0"/>
              <a:t> 財團挾雄厚資金進場</a:t>
            </a:r>
            <a:r>
              <a:rPr lang="en-US" altLang="zh-TW" dirty="0" smtClean="0"/>
              <a:t>,</a:t>
            </a:r>
            <a:r>
              <a:rPr lang="zh-TW" altLang="en-US" dirty="0" smtClean="0"/>
              <a:t>發揮大軍團作戰優勢</a:t>
            </a:r>
            <a:r>
              <a:rPr lang="en-US" altLang="zh-TW" dirty="0" smtClean="0"/>
              <a:t>,</a:t>
            </a:r>
            <a:r>
              <a:rPr lang="zh-TW" altLang="en-US" dirty="0" smtClean="0"/>
              <a:t>拉開與其他休閒業者間的差距</a:t>
            </a:r>
          </a:p>
          <a:p>
            <a:r>
              <a:rPr lang="zh-TW" altLang="en-US" dirty="0" smtClean="0"/>
              <a:t> 同類型競爭者增加</a:t>
            </a:r>
          </a:p>
          <a:p>
            <a:r>
              <a:rPr lang="zh-TW" altLang="en-US" dirty="0" smtClean="0"/>
              <a:t> 休閒產業將以資源導向</a:t>
            </a:r>
            <a:r>
              <a:rPr lang="en-US" altLang="zh-TW" dirty="0" smtClean="0"/>
              <a:t>:</a:t>
            </a:r>
            <a:r>
              <a:rPr lang="zh-TW" altLang="en-US" dirty="0" smtClean="0"/>
              <a:t>包括天然資源</a:t>
            </a:r>
            <a:r>
              <a:rPr lang="en-US" altLang="zh-TW" dirty="0" smtClean="0"/>
              <a:t>,</a:t>
            </a:r>
            <a:r>
              <a:rPr lang="zh-TW" altLang="en-US" dirty="0" smtClean="0"/>
              <a:t>如動物、植物、地質、地形、島嶼、聚落的生態休閒</a:t>
            </a:r>
            <a:r>
              <a:rPr lang="en-US" altLang="zh-TW" dirty="0" smtClean="0"/>
              <a:t>,</a:t>
            </a:r>
            <a:r>
              <a:rPr lang="zh-TW" altLang="en-US" dirty="0" smtClean="0"/>
              <a:t>氣象、賞雪等季節性的生態休閒 </a:t>
            </a:r>
          </a:p>
          <a:p>
            <a:r>
              <a:rPr lang="zh-TW" altLang="en-US" dirty="0" smtClean="0"/>
              <a:t> 戶外教學漸成休閒產業的重要客源</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5</a:t>
            </a:fld>
            <a:endParaRPr lang="zh-TW" altLang="en-US" dirty="0"/>
          </a:p>
        </p:txBody>
      </p:sp>
    </p:spTree>
    <p:extLst>
      <p:ext uri="{BB962C8B-B14F-4D97-AF65-F5344CB8AC3E}">
        <p14:creationId xmlns:p14="http://schemas.microsoft.com/office/powerpoint/2010/main" val="1262022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zh-TW" altLang="en-US" dirty="0" smtClean="0"/>
              <a:t>活動設施的部份：獨自旅行無任何配套方案</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8</a:t>
            </a:fld>
            <a:endParaRPr lang="zh-TW" altLang="en-US" dirty="0"/>
          </a:p>
        </p:txBody>
      </p:sp>
    </p:spTree>
    <p:extLst>
      <p:ext uri="{BB962C8B-B14F-4D97-AF65-F5344CB8AC3E}">
        <p14:creationId xmlns:p14="http://schemas.microsoft.com/office/powerpoint/2010/main" val="379094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圓型圖可表現的方式與條狀圖有所差異性</a:t>
            </a:r>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9</a:t>
            </a:fld>
            <a:endParaRPr lang="zh-TW" altLang="en-US" dirty="0"/>
          </a:p>
        </p:txBody>
      </p:sp>
    </p:spTree>
    <p:extLst>
      <p:ext uri="{BB962C8B-B14F-4D97-AF65-F5344CB8AC3E}">
        <p14:creationId xmlns:p14="http://schemas.microsoft.com/office/powerpoint/2010/main" val="383874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lnSpc>
                <a:spcPct val="90000"/>
              </a:lnSpc>
              <a:spcBef>
                <a:spcPts val="0"/>
              </a:spcBef>
              <a:spcAft>
                <a:spcPts val="0"/>
              </a:spcAft>
              <a:buClr>
                <a:schemeClr val="tx1"/>
              </a:buClr>
              <a:buFont typeface="Wingdings" pitchFamily="2" charset="2"/>
              <a:buChar char="ü"/>
              <a:defRPr/>
            </a:pPr>
            <a:r>
              <a:rPr lang="zh-TW" altLang="en-US" sz="1800" dirty="0" smtClean="0"/>
              <a:t>休閒三大動機</a:t>
            </a:r>
            <a:r>
              <a:rPr lang="en-US" altLang="zh-TW" sz="1800" dirty="0" smtClean="0"/>
              <a:t>:</a:t>
            </a:r>
          </a:p>
          <a:p>
            <a:pPr marL="1314450" lvl="2" indent="-457200" eaLnBrk="1" fontAlgn="auto" hangingPunct="1">
              <a:lnSpc>
                <a:spcPct val="90000"/>
              </a:lnSpc>
              <a:spcBef>
                <a:spcPts val="0"/>
              </a:spcBef>
              <a:spcAft>
                <a:spcPts val="0"/>
              </a:spcAft>
              <a:buClr>
                <a:schemeClr val="tx1"/>
              </a:buClr>
              <a:buFont typeface="+mj-lt"/>
              <a:buAutoNum type="arabicPeriod"/>
              <a:defRPr/>
            </a:pPr>
            <a:r>
              <a:rPr lang="zh-TW" altLang="en-US" sz="1400" dirty="0" smtClean="0"/>
              <a:t>接近大自然</a:t>
            </a:r>
            <a:endParaRPr lang="en-US" altLang="zh-TW" sz="1400" dirty="0" smtClean="0"/>
          </a:p>
          <a:p>
            <a:pPr marL="1314450" lvl="2" indent="-457200" eaLnBrk="1" fontAlgn="auto" hangingPunct="1">
              <a:lnSpc>
                <a:spcPct val="90000"/>
              </a:lnSpc>
              <a:spcBef>
                <a:spcPts val="0"/>
              </a:spcBef>
              <a:spcAft>
                <a:spcPts val="0"/>
              </a:spcAft>
              <a:buClr>
                <a:schemeClr val="tx1"/>
              </a:buClr>
              <a:buFont typeface="+mj-lt"/>
              <a:buAutoNum type="arabicPeriod"/>
              <a:defRPr/>
            </a:pPr>
            <a:r>
              <a:rPr lang="zh-TW" altLang="en-US" sz="1400" dirty="0" smtClean="0"/>
              <a:t>紓解工作壓力 </a:t>
            </a:r>
            <a:endParaRPr lang="en-US" altLang="zh-TW" sz="1400" dirty="0" smtClean="0"/>
          </a:p>
          <a:p>
            <a:pPr marL="1314450" lvl="2" indent="-457200" eaLnBrk="1" fontAlgn="auto" hangingPunct="1">
              <a:lnSpc>
                <a:spcPct val="90000"/>
              </a:lnSpc>
              <a:spcBef>
                <a:spcPts val="0"/>
              </a:spcBef>
              <a:spcAft>
                <a:spcPts val="0"/>
              </a:spcAft>
              <a:buClr>
                <a:schemeClr val="tx1"/>
              </a:buClr>
              <a:buFont typeface="+mj-lt"/>
              <a:buAutoNum type="arabicPeriod"/>
              <a:defRPr/>
            </a:pPr>
            <a:r>
              <a:rPr lang="zh-TW" altLang="en-US" sz="1400" dirty="0" smtClean="0"/>
              <a:t>增加與家人</a:t>
            </a:r>
            <a:r>
              <a:rPr lang="en-US" altLang="zh-TW" sz="1400" dirty="0" smtClean="0"/>
              <a:t>/</a:t>
            </a:r>
            <a:r>
              <a:rPr lang="zh-TW" altLang="en-US" sz="1400" dirty="0" smtClean="0"/>
              <a:t>朋友相處機會</a:t>
            </a:r>
          </a:p>
          <a:p>
            <a:pPr eaLnBrk="1" fontAlgn="auto" hangingPunct="1">
              <a:lnSpc>
                <a:spcPct val="90000"/>
              </a:lnSpc>
              <a:spcBef>
                <a:spcPts val="0"/>
              </a:spcBef>
              <a:spcAft>
                <a:spcPts val="0"/>
              </a:spcAft>
              <a:buClr>
                <a:schemeClr val="tx1"/>
              </a:buClr>
              <a:buFont typeface="Wingdings" pitchFamily="2" charset="2"/>
              <a:buNone/>
              <a:defRPr/>
            </a:pPr>
            <a:endParaRPr lang="zh-TW" altLang="en-US" dirty="0" smtClean="0"/>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C68CA1B8-B67B-4449-B7F8-F5E322226D65}" type="slidenum">
              <a:rPr lang="zh-TW" altLang="en-US" sz="1200" smtClean="0">
                <a:ea typeface="微軟正黑體" panose="020B0604030504040204" pitchFamily="34" charset="-120"/>
              </a:rPr>
              <a:pPr/>
              <a:t>11</a:t>
            </a:fld>
            <a:endParaRPr lang="zh-TW" altLang="en-US" sz="1200" dirty="0" smtClean="0">
              <a:ea typeface="微軟正黑體" panose="020B0604030504040204" pitchFamily="34" charset="-120"/>
            </a:endParaRPr>
          </a:p>
        </p:txBody>
      </p:sp>
    </p:spTree>
    <p:extLst>
      <p:ext uri="{BB962C8B-B14F-4D97-AF65-F5344CB8AC3E}">
        <p14:creationId xmlns:p14="http://schemas.microsoft.com/office/powerpoint/2010/main" val="19269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lnSpc>
                <a:spcPct val="90000"/>
              </a:lnSpc>
              <a:spcBef>
                <a:spcPts val="0"/>
              </a:spcBef>
              <a:spcAft>
                <a:spcPts val="0"/>
              </a:spcAft>
              <a:buClr>
                <a:schemeClr val="tx1"/>
              </a:buClr>
              <a:buFont typeface="Wingdings" pitchFamily="2" charset="2"/>
              <a:buChar char="ü"/>
              <a:defRPr/>
            </a:pPr>
            <a:r>
              <a:rPr lang="zh-TW" altLang="en-US" sz="1800" dirty="0" smtClean="0"/>
              <a:t>選店的五大考慮因素</a:t>
            </a:r>
            <a:r>
              <a:rPr lang="en-US" altLang="zh-TW" sz="1800" dirty="0" smtClean="0"/>
              <a:t>:</a:t>
            </a:r>
          </a:p>
          <a:p>
            <a:pPr marL="1200150" lvl="2" indent="-342900" eaLnBrk="1" fontAlgn="auto" hangingPunct="1">
              <a:lnSpc>
                <a:spcPct val="90000"/>
              </a:lnSpc>
              <a:spcBef>
                <a:spcPts val="0"/>
              </a:spcBef>
              <a:spcAft>
                <a:spcPts val="0"/>
              </a:spcAft>
              <a:buClr>
                <a:schemeClr val="tx1"/>
              </a:buClr>
              <a:buFont typeface="+mj-lt"/>
              <a:buAutoNum type="arabicPeriod"/>
              <a:defRPr/>
            </a:pPr>
            <a:r>
              <a:rPr lang="zh-TW" altLang="en-US" sz="1400" dirty="0" smtClean="0"/>
              <a:t>具特色的園區造景</a:t>
            </a:r>
            <a:endParaRPr lang="en-US" altLang="zh-TW" sz="1400" dirty="0" smtClean="0"/>
          </a:p>
          <a:p>
            <a:pPr marL="1200150" lvl="2" indent="-342900" eaLnBrk="1" fontAlgn="auto" hangingPunct="1">
              <a:lnSpc>
                <a:spcPct val="90000"/>
              </a:lnSpc>
              <a:spcBef>
                <a:spcPts val="0"/>
              </a:spcBef>
              <a:spcAft>
                <a:spcPts val="0"/>
              </a:spcAft>
              <a:buClr>
                <a:schemeClr val="tx1"/>
              </a:buClr>
              <a:buFont typeface="+mj-lt"/>
              <a:buAutoNum type="arabicPeriod"/>
              <a:defRPr/>
            </a:pPr>
            <a:r>
              <a:rPr lang="zh-TW" altLang="en-US" sz="1400" dirty="0" smtClean="0"/>
              <a:t>服務品質</a:t>
            </a:r>
            <a:endParaRPr lang="en-US" altLang="zh-TW" sz="1400" dirty="0" smtClean="0"/>
          </a:p>
          <a:p>
            <a:pPr marL="1200150" lvl="2" indent="-342900" eaLnBrk="1" fontAlgn="auto" hangingPunct="1">
              <a:lnSpc>
                <a:spcPct val="90000"/>
              </a:lnSpc>
              <a:spcBef>
                <a:spcPts val="0"/>
              </a:spcBef>
              <a:spcAft>
                <a:spcPts val="0"/>
              </a:spcAft>
              <a:buClr>
                <a:schemeClr val="tx1"/>
              </a:buClr>
              <a:buFont typeface="+mj-lt"/>
              <a:buAutoNum type="arabicPeriod"/>
              <a:defRPr/>
            </a:pPr>
            <a:r>
              <a:rPr lang="zh-TW" altLang="en-US" sz="1400" dirty="0" smtClean="0"/>
              <a:t>餐廳的裝潢設計</a:t>
            </a:r>
            <a:endParaRPr lang="en-US" altLang="zh-TW" sz="1400" dirty="0" smtClean="0"/>
          </a:p>
          <a:p>
            <a:pPr marL="1200150" lvl="2" indent="-342900" eaLnBrk="1" fontAlgn="auto" hangingPunct="1">
              <a:lnSpc>
                <a:spcPct val="90000"/>
              </a:lnSpc>
              <a:spcBef>
                <a:spcPts val="0"/>
              </a:spcBef>
              <a:spcAft>
                <a:spcPts val="0"/>
              </a:spcAft>
              <a:buClr>
                <a:schemeClr val="tx1"/>
              </a:buClr>
              <a:buFont typeface="+mj-lt"/>
              <a:buAutoNum type="arabicPeriod"/>
              <a:defRPr/>
            </a:pPr>
            <a:r>
              <a:rPr lang="zh-TW" altLang="en-US" sz="1400" dirty="0" smtClean="0"/>
              <a:t>獨特的餐點</a:t>
            </a:r>
            <a:endParaRPr lang="en-US" altLang="zh-TW" sz="1400" dirty="0" smtClean="0"/>
          </a:p>
          <a:p>
            <a:pPr marL="1200150" lvl="2" indent="-342900" eaLnBrk="1" fontAlgn="auto" hangingPunct="1">
              <a:lnSpc>
                <a:spcPct val="90000"/>
              </a:lnSpc>
              <a:spcBef>
                <a:spcPts val="0"/>
              </a:spcBef>
              <a:spcAft>
                <a:spcPts val="0"/>
              </a:spcAft>
              <a:buClr>
                <a:schemeClr val="tx1"/>
              </a:buClr>
              <a:buFont typeface="+mj-lt"/>
              <a:buAutoNum type="arabicPeriod"/>
              <a:defRPr/>
            </a:pPr>
            <a:r>
              <a:rPr lang="zh-TW" altLang="en-US" sz="1400" dirty="0" smtClean="0"/>
              <a:t>活動的設計與安排</a:t>
            </a:r>
            <a:endParaRPr lang="zh-TW" altLang="en-US" dirty="0" smtClean="0"/>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C2277B85-3862-42F2-BB31-03BC170C5F19}" type="slidenum">
              <a:rPr lang="zh-TW" altLang="en-US" sz="1200" smtClean="0">
                <a:ea typeface="微軟正黑體" panose="020B0604030504040204" pitchFamily="34" charset="-120"/>
              </a:rPr>
              <a:pPr/>
              <a:t>12</a:t>
            </a:fld>
            <a:endParaRPr lang="zh-TW" altLang="en-US" sz="1200" dirty="0" smtClean="0">
              <a:ea typeface="微軟正黑體" panose="020B0604030504040204" pitchFamily="34" charset="-120"/>
            </a:endParaRPr>
          </a:p>
        </p:txBody>
      </p:sp>
    </p:spTree>
    <p:extLst>
      <p:ext uri="{BB962C8B-B14F-4D97-AF65-F5344CB8AC3E}">
        <p14:creationId xmlns:p14="http://schemas.microsoft.com/office/powerpoint/2010/main" val="2199232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marL="1200150" lvl="2" indent="-342900" eaLnBrk="1" fontAlgn="auto" hangingPunct="1">
              <a:lnSpc>
                <a:spcPct val="90000"/>
              </a:lnSpc>
              <a:spcBef>
                <a:spcPts val="0"/>
              </a:spcBef>
              <a:spcAft>
                <a:spcPts val="0"/>
              </a:spcAft>
              <a:buClr>
                <a:schemeClr val="tx1"/>
              </a:buClr>
              <a:buFont typeface="+mj-lt"/>
              <a:buAutoNum type="arabicPeriod"/>
              <a:defRPr/>
            </a:pPr>
            <a:r>
              <a:rPr lang="zh-TW" altLang="en-US" sz="1800" dirty="0" smtClean="0"/>
              <a:t>三大資訊來源</a:t>
            </a:r>
            <a:r>
              <a:rPr lang="en-US" altLang="zh-TW" sz="1800" dirty="0" smtClean="0"/>
              <a:t>: </a:t>
            </a:r>
          </a:p>
          <a:p>
            <a:pPr marL="1200150" lvl="2" indent="-342900" eaLnBrk="1" fontAlgn="auto" hangingPunct="1">
              <a:lnSpc>
                <a:spcPct val="90000"/>
              </a:lnSpc>
              <a:spcBef>
                <a:spcPts val="0"/>
              </a:spcBef>
              <a:spcAft>
                <a:spcPts val="0"/>
              </a:spcAft>
              <a:buClr>
                <a:schemeClr val="tx1"/>
              </a:buClr>
              <a:buFont typeface="+mj-lt"/>
              <a:buAutoNum type="arabicPeriod"/>
              <a:defRPr/>
            </a:pPr>
            <a:r>
              <a:rPr lang="zh-TW" altLang="en-US" sz="1400" dirty="0" smtClean="0"/>
              <a:t>親朋好友介紹</a:t>
            </a:r>
            <a:endParaRPr lang="en-US" altLang="zh-TW" sz="1400" dirty="0" smtClean="0"/>
          </a:p>
          <a:p>
            <a:pPr marL="1200150" lvl="2" indent="-342900" eaLnBrk="1" fontAlgn="auto" hangingPunct="1">
              <a:lnSpc>
                <a:spcPct val="90000"/>
              </a:lnSpc>
              <a:spcBef>
                <a:spcPts val="0"/>
              </a:spcBef>
              <a:spcAft>
                <a:spcPts val="0"/>
              </a:spcAft>
              <a:buClr>
                <a:schemeClr val="tx1"/>
              </a:buClr>
              <a:buFont typeface="+mj-lt"/>
              <a:buAutoNum type="arabicPeriod"/>
              <a:defRPr/>
            </a:pPr>
            <a:r>
              <a:rPr lang="zh-TW" altLang="en-US" sz="1400" dirty="0" smtClean="0"/>
              <a:t>網路 </a:t>
            </a:r>
            <a:endParaRPr lang="en-US" altLang="zh-TW" sz="1400" dirty="0" smtClean="0"/>
          </a:p>
          <a:p>
            <a:pPr marL="1200150" lvl="2" indent="-342900" eaLnBrk="1" fontAlgn="auto" hangingPunct="1">
              <a:lnSpc>
                <a:spcPct val="90000"/>
              </a:lnSpc>
              <a:spcBef>
                <a:spcPts val="0"/>
              </a:spcBef>
              <a:spcAft>
                <a:spcPts val="0"/>
              </a:spcAft>
              <a:buClr>
                <a:schemeClr val="tx1"/>
              </a:buClr>
              <a:buFont typeface="+mj-lt"/>
              <a:buAutoNum type="arabicPeriod"/>
              <a:defRPr/>
            </a:pPr>
            <a:r>
              <a:rPr lang="zh-TW" altLang="en-US" sz="1400" dirty="0" smtClean="0"/>
              <a:t>大眾媒體報導</a:t>
            </a:r>
            <a:endParaRPr lang="zh-TW" altLang="en-US" dirty="0" smtClean="0"/>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99F99F7D-90AC-43B1-AE05-8354677C92FC}" type="slidenum">
              <a:rPr lang="zh-TW" altLang="en-US" sz="1200" smtClean="0">
                <a:ea typeface="微軟正黑體" panose="020B0604030504040204" pitchFamily="34" charset="-120"/>
              </a:rPr>
              <a:pPr/>
              <a:t>13</a:t>
            </a:fld>
            <a:endParaRPr lang="zh-TW" altLang="en-US" sz="1200" dirty="0" smtClean="0">
              <a:ea typeface="微軟正黑體" panose="020B0604030504040204" pitchFamily="34" charset="-120"/>
            </a:endParaRPr>
          </a:p>
        </p:txBody>
      </p:sp>
    </p:spTree>
    <p:extLst>
      <p:ext uri="{BB962C8B-B14F-4D97-AF65-F5344CB8AC3E}">
        <p14:creationId xmlns:p14="http://schemas.microsoft.com/office/powerpoint/2010/main" val="1485385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lnSpc>
                <a:spcPct val="90000"/>
              </a:lnSpc>
              <a:spcBef>
                <a:spcPts val="0"/>
              </a:spcBef>
              <a:spcAft>
                <a:spcPts val="0"/>
              </a:spcAft>
              <a:buClr>
                <a:schemeClr val="tx1"/>
              </a:buClr>
              <a:buFont typeface="Wingdings" pitchFamily="2" charset="2"/>
              <a:buChar char="ü"/>
              <a:defRPr/>
            </a:pPr>
            <a:r>
              <a:rPr lang="zh-TW" altLang="en-US" sz="1800" dirty="0" smtClean="0"/>
              <a:t>  採分眾多元化的定點性消費需求</a:t>
            </a:r>
          </a:p>
          <a:p>
            <a:pPr eaLnBrk="1" fontAlgn="auto" hangingPunct="1">
              <a:lnSpc>
                <a:spcPct val="90000"/>
              </a:lnSpc>
              <a:spcBef>
                <a:spcPts val="0"/>
              </a:spcBef>
              <a:spcAft>
                <a:spcPts val="0"/>
              </a:spcAft>
              <a:buClr>
                <a:schemeClr val="tx1"/>
              </a:buClr>
              <a:buFont typeface="Wingdings" pitchFamily="2" charset="2"/>
              <a:buChar char="ü"/>
              <a:defRPr/>
            </a:pPr>
            <a:r>
              <a:rPr lang="zh-TW" altLang="en-US" sz="1800" dirty="0" smtClean="0"/>
              <a:t>  感覺性、體驗式消費</a:t>
            </a:r>
            <a:r>
              <a:rPr lang="en-US" altLang="zh-TW" sz="1800" dirty="0" smtClean="0"/>
              <a:t>(</a:t>
            </a:r>
            <a:r>
              <a:rPr lang="zh-TW" altLang="en-US" sz="1800" dirty="0" smtClean="0"/>
              <a:t>新奢華主義</a:t>
            </a:r>
            <a:r>
              <a:rPr lang="en-US" altLang="zh-TW" sz="1800" dirty="0" smtClean="0"/>
              <a:t>)</a:t>
            </a:r>
            <a:r>
              <a:rPr lang="zh-TW" altLang="en-US" sz="1800" dirty="0" smtClean="0"/>
              <a:t>抬頭</a:t>
            </a:r>
          </a:p>
          <a:p>
            <a:pPr eaLnBrk="1" fontAlgn="auto" hangingPunct="1">
              <a:lnSpc>
                <a:spcPct val="90000"/>
              </a:lnSpc>
              <a:spcBef>
                <a:spcPts val="0"/>
              </a:spcBef>
              <a:spcAft>
                <a:spcPts val="0"/>
              </a:spcAft>
              <a:buClr>
                <a:schemeClr val="tx1"/>
              </a:buClr>
              <a:buFont typeface="Wingdings" pitchFamily="2" charset="2"/>
              <a:buChar char="ü"/>
              <a:defRPr/>
            </a:pPr>
            <a:r>
              <a:rPr lang="zh-TW" altLang="en-US" sz="1800" dirty="0" smtClean="0"/>
              <a:t>  旅遊資訊易取得</a:t>
            </a:r>
            <a:r>
              <a:rPr lang="en-US" altLang="zh-TW" sz="1800" dirty="0" smtClean="0"/>
              <a:t>,</a:t>
            </a:r>
            <a:r>
              <a:rPr lang="zh-TW" altLang="en-US" sz="1800" dirty="0" smtClean="0"/>
              <a:t>選擇更多樣化</a:t>
            </a: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F1FAFD4D-499D-4D7F-9D84-C90431DAF6A2}" type="slidenum">
              <a:rPr lang="zh-TW" altLang="en-US" sz="1200" smtClean="0">
                <a:ea typeface="微軟正黑體" panose="020B0604030504040204" pitchFamily="34" charset="-120"/>
              </a:rPr>
              <a:pPr/>
              <a:t>14</a:t>
            </a:fld>
            <a:endParaRPr lang="zh-TW" altLang="en-US" sz="1200" dirty="0" smtClean="0">
              <a:ea typeface="微軟正黑體" panose="020B0604030504040204" pitchFamily="34" charset="-120"/>
            </a:endParaRPr>
          </a:p>
        </p:txBody>
      </p:sp>
    </p:spTree>
    <p:extLst>
      <p:ext uri="{BB962C8B-B14F-4D97-AF65-F5344CB8AC3E}">
        <p14:creationId xmlns:p14="http://schemas.microsoft.com/office/powerpoint/2010/main" val="4294545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可評估之指標：</a:t>
            </a:r>
            <a:endParaRPr lang="en-US" altLang="zh-TW" dirty="0" smtClean="0"/>
          </a:p>
          <a:p>
            <a:pPr lvl="1"/>
            <a:r>
              <a:rPr lang="zh-TW" altLang="en-US" dirty="0" smtClean="0"/>
              <a:t>具體量化的評估依據</a:t>
            </a:r>
          </a:p>
          <a:p>
            <a:r>
              <a:rPr lang="zh-TW" altLang="en-US" dirty="0" smtClean="0"/>
              <a:t>人力計畫：</a:t>
            </a:r>
            <a:endParaRPr lang="en-US" altLang="zh-TW" dirty="0" smtClean="0"/>
          </a:p>
          <a:p>
            <a:pPr lvl="1"/>
            <a:r>
              <a:rPr lang="zh-TW" altLang="en-US" dirty="0" smtClean="0"/>
              <a:t>是一人完成</a:t>
            </a:r>
            <a:r>
              <a:rPr lang="en-US" altLang="zh-TW" dirty="0" smtClean="0"/>
              <a:t>? </a:t>
            </a:r>
            <a:r>
              <a:rPr lang="zh-TW" altLang="en-US" dirty="0" smtClean="0"/>
              <a:t>是一個部門完成</a:t>
            </a:r>
            <a:r>
              <a:rPr lang="en-US" altLang="zh-TW" dirty="0" smtClean="0"/>
              <a:t>?</a:t>
            </a:r>
            <a:r>
              <a:rPr lang="zh-TW" altLang="en-US" dirty="0" smtClean="0"/>
              <a:t>還是跨部門合作完成</a:t>
            </a:r>
            <a:r>
              <a:rPr lang="en-US" altLang="zh-TW" dirty="0" smtClean="0"/>
              <a:t>?</a:t>
            </a:r>
            <a:r>
              <a:rPr lang="zh-TW" altLang="en-US" dirty="0" smtClean="0"/>
              <a:t>或者外包廠商完成</a:t>
            </a:r>
          </a:p>
          <a:p>
            <a:r>
              <a:rPr lang="zh-TW" altLang="en-US" dirty="0" smtClean="0"/>
              <a:t> 專案預算：</a:t>
            </a:r>
            <a:endParaRPr lang="en-US" altLang="zh-TW" dirty="0" smtClean="0"/>
          </a:p>
          <a:p>
            <a:pPr lvl="1"/>
            <a:r>
              <a:rPr lang="zh-TW" altLang="en-US" dirty="0" smtClean="0"/>
              <a:t>要花多少錢</a:t>
            </a:r>
            <a:r>
              <a:rPr lang="en-US" altLang="zh-TW" dirty="0" smtClean="0"/>
              <a:t>?</a:t>
            </a:r>
            <a:r>
              <a:rPr lang="zh-TW" altLang="en-US" dirty="0" smtClean="0"/>
              <a:t>花在哪</a:t>
            </a:r>
            <a:r>
              <a:rPr lang="en-US" altLang="zh-TW" dirty="0" smtClean="0"/>
              <a:t>(</a:t>
            </a:r>
            <a:r>
              <a:rPr lang="zh-TW" altLang="en-US" dirty="0" smtClean="0"/>
              <a:t>預算明細</a:t>
            </a:r>
            <a:r>
              <a:rPr lang="en-US" altLang="zh-TW" dirty="0" smtClean="0"/>
              <a:t>)?</a:t>
            </a:r>
            <a:r>
              <a:rPr lang="zh-TW" altLang="en-US" dirty="0" smtClean="0"/>
              <a:t>花費所帶進的利潤</a:t>
            </a:r>
            <a:r>
              <a:rPr lang="en-US" altLang="zh-TW" dirty="0" smtClean="0"/>
              <a:t>&amp;</a:t>
            </a:r>
            <a:r>
              <a:rPr lang="zh-TW" altLang="en-US" dirty="0" smtClean="0"/>
              <a:t>成效評估</a:t>
            </a:r>
            <a:r>
              <a:rPr lang="en-US" altLang="zh-TW" dirty="0" smtClean="0"/>
              <a:t>?</a:t>
            </a:r>
          </a:p>
          <a:p>
            <a:r>
              <a:rPr lang="en-US" altLang="zh-TW" dirty="0" smtClean="0"/>
              <a:t> </a:t>
            </a:r>
            <a:r>
              <a:rPr lang="zh-TW" altLang="en-US" dirty="0" smtClean="0"/>
              <a:t>執行周期</a:t>
            </a:r>
            <a:r>
              <a:rPr lang="en-US" altLang="zh-TW" dirty="0" smtClean="0"/>
              <a:t>&amp;</a:t>
            </a:r>
            <a:r>
              <a:rPr lang="zh-TW" altLang="en-US" dirty="0" smtClean="0"/>
              <a:t>時間：</a:t>
            </a:r>
            <a:endParaRPr lang="en-US" altLang="zh-TW" dirty="0" smtClean="0"/>
          </a:p>
          <a:p>
            <a:pPr lvl="1"/>
            <a:r>
              <a:rPr lang="zh-TW" altLang="en-US" dirty="0" smtClean="0"/>
              <a:t>計劃專案的周期</a:t>
            </a:r>
            <a:r>
              <a:rPr lang="en-US" altLang="zh-TW" dirty="0" smtClean="0"/>
              <a:t>&amp;</a:t>
            </a:r>
            <a:r>
              <a:rPr lang="zh-TW" altLang="en-US" dirty="0" smtClean="0"/>
              <a:t>時程安排</a:t>
            </a:r>
            <a:r>
              <a:rPr lang="en-US" altLang="zh-TW" dirty="0" smtClean="0"/>
              <a:t>?</a:t>
            </a:r>
            <a:r>
              <a:rPr lang="zh-TW" altLang="en-US" dirty="0" smtClean="0"/>
              <a:t>各項目標的預計花多少時間完成</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15</a:t>
            </a:fld>
            <a:endParaRPr lang="zh-TW" altLang="en-US"/>
          </a:p>
        </p:txBody>
      </p:sp>
    </p:spTree>
    <p:extLst>
      <p:ext uri="{BB962C8B-B14F-4D97-AF65-F5344CB8AC3E}">
        <p14:creationId xmlns:p14="http://schemas.microsoft.com/office/powerpoint/2010/main" val="250901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jp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8" name="手繪多邊形 22"/>
          <p:cNvSpPr>
            <a:spLocks/>
          </p:cNvSpPr>
          <p:nvPr userDrawn="1"/>
        </p:nvSpPr>
        <p:spPr bwMode="auto">
          <a:xfrm rot="655503" flipH="1">
            <a:off x="8694738" y="5824538"/>
            <a:ext cx="204787" cy="965200"/>
          </a:xfrm>
          <a:custGeom>
            <a:avLst/>
            <a:gdLst>
              <a:gd name="T0" fmla="*/ 120146 w 51"/>
              <a:gd name="T1" fmla="*/ 369038 h 238"/>
              <a:gd name="T2" fmla="*/ 120146 w 51"/>
              <a:gd name="T3" fmla="*/ 291986 h 238"/>
              <a:gd name="T4" fmla="*/ 188229 w 51"/>
              <a:gd name="T5" fmla="*/ 239266 h 238"/>
              <a:gd name="T6" fmla="*/ 124151 w 51"/>
              <a:gd name="T7" fmla="*/ 182491 h 238"/>
              <a:gd name="T8" fmla="*/ 128156 w 51"/>
              <a:gd name="T9" fmla="*/ 109495 h 238"/>
              <a:gd name="T10" fmla="*/ 188229 w 51"/>
              <a:gd name="T11" fmla="*/ 64886 h 238"/>
              <a:gd name="T12" fmla="*/ 136166 w 51"/>
              <a:gd name="T13" fmla="*/ 4055 h 238"/>
              <a:gd name="T14" fmla="*/ 68083 w 51"/>
              <a:gd name="T15" fmla="*/ 48664 h 238"/>
              <a:gd name="T16" fmla="*/ 112137 w 51"/>
              <a:gd name="T17" fmla="*/ 105439 h 238"/>
              <a:gd name="T18" fmla="*/ 104127 w 51"/>
              <a:gd name="T19" fmla="*/ 182491 h 238"/>
              <a:gd name="T20" fmla="*/ 28034 w 51"/>
              <a:gd name="T21" fmla="*/ 235211 h 238"/>
              <a:gd name="T22" fmla="*/ 100122 w 51"/>
              <a:gd name="T23" fmla="*/ 291986 h 238"/>
              <a:gd name="T24" fmla="*/ 100122 w 51"/>
              <a:gd name="T25" fmla="*/ 369038 h 238"/>
              <a:gd name="T26" fmla="*/ 96117 w 51"/>
              <a:gd name="T27" fmla="*/ 369038 h 238"/>
              <a:gd name="T28" fmla="*/ 0 w 51"/>
              <a:gd name="T29" fmla="*/ 437979 h 238"/>
              <a:gd name="T30" fmla="*/ 104127 w 51"/>
              <a:gd name="T31" fmla="*/ 490699 h 238"/>
              <a:gd name="T32" fmla="*/ 108132 w 51"/>
              <a:gd name="T33" fmla="*/ 490699 h 238"/>
              <a:gd name="T34" fmla="*/ 160195 w 51"/>
              <a:gd name="T35" fmla="*/ 965176 h 238"/>
              <a:gd name="T36" fmla="*/ 180220 w 51"/>
              <a:gd name="T37" fmla="*/ 961121 h 238"/>
              <a:gd name="T38" fmla="*/ 128156 w 51"/>
              <a:gd name="T39" fmla="*/ 490699 h 238"/>
              <a:gd name="T40" fmla="*/ 204249 w 51"/>
              <a:gd name="T41" fmla="*/ 425813 h 238"/>
              <a:gd name="T42" fmla="*/ 120146 w 51"/>
              <a:gd name="T43" fmla="*/ 369038 h 2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solidFill>
            <a:schemeClr val="accent2">
              <a:lumMod val="50000"/>
            </a:schemeClr>
          </a:solidFill>
          <a:ln>
            <a:noFill/>
          </a:ln>
          <a:extLst/>
        </p:spPr>
        <p:txBody>
          <a:bodyPr/>
          <a:lstStyle/>
          <a:p>
            <a:endParaRPr lang="zh-TW" altLang="en-US" dirty="0">
              <a:ea typeface="微軟正黑體" panose="020B0604030504040204" pitchFamily="34" charset="-120"/>
            </a:endParaRPr>
          </a:p>
        </p:txBody>
      </p:sp>
      <p:grpSp>
        <p:nvGrpSpPr>
          <p:cNvPr id="9" name="群組 8"/>
          <p:cNvGrpSpPr>
            <a:grpSpLocks/>
          </p:cNvGrpSpPr>
          <p:nvPr userDrawn="1"/>
        </p:nvGrpSpPr>
        <p:grpSpPr bwMode="auto">
          <a:xfrm flipH="1">
            <a:off x="7834313" y="4994277"/>
            <a:ext cx="1154112" cy="1635918"/>
            <a:chOff x="7871780" y="4431218"/>
            <a:chExt cx="1157410" cy="1940891"/>
          </a:xfrm>
        </p:grpSpPr>
        <p:sp>
          <p:nvSpPr>
            <p:cNvPr id="10" name="手繪多邊形 9"/>
            <p:cNvSpPr/>
            <p:nvPr userDrawn="1"/>
          </p:nvSpPr>
          <p:spPr bwMode="ltGray">
            <a:xfrm>
              <a:off x="8401282" y="5307961"/>
              <a:ext cx="120995" cy="1064148"/>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19317 w 220167"/>
                <a:gd name="connsiteY0" fmla="*/ 0 h 2317810"/>
                <a:gd name="connsiteX1" fmla="*/ 220167 w 220167"/>
                <a:gd name="connsiteY1" fmla="*/ 2317810 h 2317810"/>
                <a:gd name="connsiteX0" fmla="*/ 21546 w 222396"/>
                <a:gd name="connsiteY0" fmla="*/ 0 h 2317810"/>
                <a:gd name="connsiteX1" fmla="*/ 222396 w 222396"/>
                <a:gd name="connsiteY1" fmla="*/ 2317810 h 2317810"/>
                <a:gd name="connsiteX0" fmla="*/ 21548 w 222398"/>
                <a:gd name="connsiteY0" fmla="*/ 0 h 2216871"/>
                <a:gd name="connsiteX1" fmla="*/ 222398 w 222398"/>
                <a:gd name="connsiteY1" fmla="*/ 2216871 h 2216871"/>
                <a:gd name="connsiteX0" fmla="*/ 16288 w 217138"/>
                <a:gd name="connsiteY0" fmla="*/ 0 h 2216871"/>
                <a:gd name="connsiteX1" fmla="*/ 217138 w 217138"/>
                <a:gd name="connsiteY1" fmla="*/ 2216871 h 2216871"/>
              </a:gdLst>
              <a:ahLst/>
              <a:cxnLst>
                <a:cxn ang="0">
                  <a:pos x="connsiteX0" y="connsiteY0"/>
                </a:cxn>
                <a:cxn ang="0">
                  <a:pos x="connsiteX1" y="connsiteY1"/>
                </a:cxn>
              </a:cxnLst>
              <a:rect l="l" t="t" r="r" b="b"/>
              <a:pathLst>
                <a:path w="217138" h="2216871">
                  <a:moveTo>
                    <a:pt x="16288" y="0"/>
                  </a:moveTo>
                  <a:cubicBezTo>
                    <a:pt x="-49861" y="386125"/>
                    <a:pt x="99201" y="1898335"/>
                    <a:pt x="217138" y="2216871"/>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dirty="0">
                <a:ea typeface="微軟正黑體" panose="020B0604030504040204" pitchFamily="34" charset="-120"/>
              </a:endParaRPr>
            </a:p>
          </p:txBody>
        </p:sp>
        <p:sp>
          <p:nvSpPr>
            <p:cNvPr id="11" name="手繪多邊形 5"/>
            <p:cNvSpPr>
              <a:spLocks noEditPoints="1"/>
            </p:cNvSpPr>
            <p:nvPr userDrawn="1"/>
          </p:nvSpPr>
          <p:spPr bwMode="auto">
            <a:xfrm>
              <a:off x="7871780" y="4431218"/>
              <a:ext cx="1157410" cy="947375"/>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gradFill flip="none" rotWithShape="1">
              <a:gsLst>
                <a:gs pos="0">
                  <a:srgbClr val="6F00AC"/>
                </a:gs>
                <a:gs pos="50000">
                  <a:schemeClr val="accent4">
                    <a:lumMod val="75000"/>
                    <a:shade val="67500"/>
                    <a:satMod val="115000"/>
                  </a:schemeClr>
                </a:gs>
                <a:gs pos="100000">
                  <a:schemeClr val="accent4">
                    <a:lumMod val="75000"/>
                    <a:shade val="100000"/>
                    <a:satMod val="115000"/>
                  </a:schemeClr>
                </a:gs>
              </a:gsLst>
              <a:lin ang="5400000" scaled="1"/>
              <a:tileRect/>
            </a:gradFill>
            <a:ln>
              <a:noFill/>
            </a:ln>
          </p:spPr>
          <p:txBody>
            <a:bodyPr/>
            <a:lstStyle/>
            <a:p>
              <a:pPr>
                <a:defRPr/>
              </a:pPr>
              <a:endParaRPr lang="zh-TW" dirty="0">
                <a:ea typeface="微軟正黑體" panose="020B0604030504040204" pitchFamily="34" charset="-120"/>
              </a:endParaRPr>
            </a:p>
          </p:txBody>
        </p:sp>
      </p:grpSp>
      <p:grpSp>
        <p:nvGrpSpPr>
          <p:cNvPr id="4" name="群組 3"/>
          <p:cNvGrpSpPr/>
          <p:nvPr userDrawn="1"/>
        </p:nvGrpSpPr>
        <p:grpSpPr>
          <a:xfrm>
            <a:off x="539552" y="3117538"/>
            <a:ext cx="8109604" cy="1662129"/>
            <a:chOff x="539552" y="3117538"/>
            <a:chExt cx="8109604" cy="1662129"/>
          </a:xfrm>
        </p:grpSpPr>
        <p:grpSp>
          <p:nvGrpSpPr>
            <p:cNvPr id="24" name="群組 23"/>
            <p:cNvGrpSpPr/>
            <p:nvPr userDrawn="1"/>
          </p:nvGrpSpPr>
          <p:grpSpPr>
            <a:xfrm>
              <a:off x="539552" y="3117538"/>
              <a:ext cx="8109604" cy="1662129"/>
              <a:chOff x="539552" y="3117538"/>
              <a:chExt cx="8109604" cy="1662129"/>
            </a:xfrm>
            <a:gradFill flip="none" rotWithShape="1">
              <a:gsLst>
                <a:gs pos="98000">
                  <a:srgbClr val="8C3BB6"/>
                </a:gs>
                <a:gs pos="63000">
                  <a:schemeClr val="accent4">
                    <a:shade val="30000"/>
                    <a:satMod val="115000"/>
                  </a:schemeClr>
                </a:gs>
                <a:gs pos="39000">
                  <a:schemeClr val="accent4">
                    <a:shade val="67500"/>
                    <a:satMod val="115000"/>
                  </a:schemeClr>
                </a:gs>
                <a:gs pos="16000">
                  <a:srgbClr val="D482ED"/>
                </a:gs>
                <a:gs pos="80000">
                  <a:schemeClr val="accent6">
                    <a:lumMod val="40000"/>
                    <a:lumOff val="60000"/>
                  </a:schemeClr>
                </a:gs>
                <a:gs pos="22000">
                  <a:schemeClr val="accent4">
                    <a:shade val="100000"/>
                    <a:satMod val="115000"/>
                  </a:schemeClr>
                </a:gs>
              </a:gsLst>
              <a:lin ang="5400000" scaled="1"/>
              <a:tileRect/>
            </a:gradFill>
          </p:grpSpPr>
          <p:sp>
            <p:nvSpPr>
              <p:cNvPr id="25" name="矩形 24"/>
              <p:cNvSpPr/>
              <p:nvPr/>
            </p:nvSpPr>
            <p:spPr>
              <a:xfrm>
                <a:off x="539552" y="3117538"/>
                <a:ext cx="8097690" cy="504056"/>
              </a:xfrm>
              <a:prstGeom prst="rect">
                <a:avLst/>
              </a:prstGeom>
              <a:gradFill>
                <a:gsLst>
                  <a:gs pos="22000">
                    <a:schemeClr val="accent6">
                      <a:lumMod val="50000"/>
                    </a:schemeClr>
                  </a:gs>
                  <a:gs pos="72000">
                    <a:schemeClr val="accent1">
                      <a:lumMod val="45000"/>
                      <a:lumOff val="55000"/>
                    </a:schemeClr>
                  </a:gs>
                  <a:gs pos="94000">
                    <a:schemeClr val="accent6">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ea typeface="微軟正黑體" panose="020B0604030504040204" pitchFamily="34" charset="-120"/>
                </a:endParaRPr>
              </a:p>
            </p:txBody>
          </p:sp>
          <p:sp>
            <p:nvSpPr>
              <p:cNvPr id="26" name="矩形 25"/>
              <p:cNvSpPr/>
              <p:nvPr/>
            </p:nvSpPr>
            <p:spPr>
              <a:xfrm>
                <a:off x="551466" y="4275611"/>
                <a:ext cx="8097690" cy="5040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ea typeface="微軟正黑體" panose="020B0604030504040204" pitchFamily="34" charset="-120"/>
                </a:endParaRPr>
              </a:p>
            </p:txBody>
          </p:sp>
        </p:grpSp>
        <p:sp>
          <p:nvSpPr>
            <p:cNvPr id="27" name="矩形 26"/>
            <p:cNvSpPr/>
            <p:nvPr userDrawn="1"/>
          </p:nvSpPr>
          <p:spPr>
            <a:xfrm>
              <a:off x="539750" y="3861048"/>
              <a:ext cx="8097838" cy="180975"/>
            </a:xfrm>
            <a:prstGeom prst="rect">
              <a:avLst/>
            </a:prstGeom>
            <a:gradFill flip="none" rotWithShape="1">
              <a:gsLst>
                <a:gs pos="98000">
                  <a:srgbClr val="8C3BB6"/>
                </a:gs>
                <a:gs pos="63000">
                  <a:schemeClr val="accent4">
                    <a:shade val="30000"/>
                    <a:satMod val="115000"/>
                  </a:schemeClr>
                </a:gs>
                <a:gs pos="39000">
                  <a:schemeClr val="accent4">
                    <a:shade val="67500"/>
                    <a:satMod val="115000"/>
                  </a:schemeClr>
                </a:gs>
                <a:gs pos="16000">
                  <a:srgbClr val="D482ED"/>
                </a:gs>
                <a:gs pos="80000">
                  <a:schemeClr val="accent6">
                    <a:lumMod val="40000"/>
                    <a:lumOff val="60000"/>
                  </a:schemeClr>
                </a:gs>
                <a:gs pos="22000">
                  <a:schemeClr val="accent4">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ea typeface="微軟正黑體" panose="020B0604030504040204" pitchFamily="34" charset="-120"/>
              </a:endParaRPr>
            </a:p>
          </p:txBody>
        </p:sp>
        <p:sp>
          <p:nvSpPr>
            <p:cNvPr id="28" name="矩形 27"/>
            <p:cNvSpPr/>
            <p:nvPr userDrawn="1"/>
          </p:nvSpPr>
          <p:spPr>
            <a:xfrm>
              <a:off x="550863" y="4113213"/>
              <a:ext cx="8097837" cy="107950"/>
            </a:xfrm>
            <a:prstGeom prst="rect">
              <a:avLst/>
            </a:prstGeom>
            <a:gradFill flip="none" rotWithShape="1">
              <a:gsLst>
                <a:gs pos="98000">
                  <a:srgbClr val="8C3BB6"/>
                </a:gs>
                <a:gs pos="63000">
                  <a:schemeClr val="accent4">
                    <a:shade val="30000"/>
                    <a:satMod val="115000"/>
                  </a:schemeClr>
                </a:gs>
                <a:gs pos="39000">
                  <a:schemeClr val="accent4">
                    <a:shade val="67500"/>
                    <a:satMod val="115000"/>
                  </a:schemeClr>
                </a:gs>
                <a:gs pos="16000">
                  <a:srgbClr val="D482ED"/>
                </a:gs>
                <a:gs pos="80000">
                  <a:schemeClr val="accent6">
                    <a:lumMod val="40000"/>
                    <a:lumOff val="60000"/>
                  </a:schemeClr>
                </a:gs>
                <a:gs pos="22000">
                  <a:schemeClr val="accent4">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ea typeface="微軟正黑體" panose="020B0604030504040204" pitchFamily="34" charset="-120"/>
              </a:endParaRPr>
            </a:p>
          </p:txBody>
        </p:sp>
      </p:grpSp>
      <p:sp>
        <p:nvSpPr>
          <p:cNvPr id="2" name="標題 1"/>
          <p:cNvSpPr>
            <a:spLocks noGrp="1"/>
          </p:cNvSpPr>
          <p:nvPr userDrawn="1">
            <p:ph type="ctrTitle" hasCustomPrompt="1"/>
          </p:nvPr>
        </p:nvSpPr>
        <p:spPr>
          <a:xfrm>
            <a:off x="864842" y="1471439"/>
            <a:ext cx="7772400" cy="1470025"/>
          </a:xfrm>
        </p:spPr>
        <p:txBody>
          <a:bodyPr/>
          <a:lstStyle>
            <a:lvl1pPr>
              <a:defRPr spc="600" baseline="0"/>
            </a:lvl1pPr>
          </a:lstStyle>
          <a:p>
            <a:r>
              <a:rPr lang="zh-TW" altLang="en-US" dirty="0" smtClean="0"/>
              <a:t>按一下編輯母片標題樣式</a:t>
            </a:r>
            <a:endParaRPr lang="zh-TW" altLang="en-US" dirty="0"/>
          </a:p>
        </p:txBody>
      </p:sp>
      <p:sp>
        <p:nvSpPr>
          <p:cNvPr id="3" name="副標題 2"/>
          <p:cNvSpPr>
            <a:spLocks noGrp="1"/>
          </p:cNvSpPr>
          <p:nvPr userDrawn="1">
            <p:ph type="subTitle" idx="1"/>
          </p:nvPr>
        </p:nvSpPr>
        <p:spPr>
          <a:xfrm>
            <a:off x="1370968" y="4941168"/>
            <a:ext cx="6400800" cy="84164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dirty="0" smtClean="0"/>
              <a:t>按一下以編輯母片副標題樣式</a:t>
            </a:r>
            <a:endParaRPr lang="zh-TW" altLang="en-US" dirty="0"/>
          </a:p>
        </p:txBody>
      </p:sp>
      <p:sp>
        <p:nvSpPr>
          <p:cNvPr id="31" name="圖片版面配置區 30"/>
          <p:cNvSpPr>
            <a:spLocks noGrp="1"/>
          </p:cNvSpPr>
          <p:nvPr userDrawn="1">
            <p:ph type="pic" sz="quarter" idx="13"/>
          </p:nvPr>
        </p:nvSpPr>
        <p:spPr>
          <a:xfrm>
            <a:off x="1158124" y="3237568"/>
            <a:ext cx="2376000" cy="1440000"/>
          </a:xfrm>
          <a:ln w="38100">
            <a:solidFill>
              <a:schemeClr val="tx2"/>
            </a:solidFill>
          </a:ln>
        </p:spPr>
        <p:txBody>
          <a:bodyPr/>
          <a:lstStyle/>
          <a:p>
            <a:pPr lvl="0"/>
            <a:endParaRPr lang="zh-TW" altLang="en-US" noProof="0"/>
          </a:p>
        </p:txBody>
      </p:sp>
      <p:sp>
        <p:nvSpPr>
          <p:cNvPr id="32" name="圖片版面配置區 30"/>
          <p:cNvSpPr>
            <a:spLocks noGrp="1"/>
          </p:cNvSpPr>
          <p:nvPr userDrawn="1">
            <p:ph type="pic" sz="quarter" idx="14"/>
          </p:nvPr>
        </p:nvSpPr>
        <p:spPr>
          <a:xfrm>
            <a:off x="5940416" y="3237568"/>
            <a:ext cx="2376000" cy="1440000"/>
          </a:xfrm>
          <a:ln w="38100">
            <a:solidFill>
              <a:schemeClr val="tx2"/>
            </a:solidFill>
          </a:ln>
        </p:spPr>
        <p:txBody>
          <a:bodyPr/>
          <a:lstStyle/>
          <a:p>
            <a:pPr lvl="0"/>
            <a:endParaRPr lang="zh-TW" altLang="en-US" noProof="0"/>
          </a:p>
        </p:txBody>
      </p:sp>
      <p:sp>
        <p:nvSpPr>
          <p:cNvPr id="33" name="圖片版面配置區 30"/>
          <p:cNvSpPr>
            <a:spLocks noGrp="1"/>
          </p:cNvSpPr>
          <p:nvPr userDrawn="1">
            <p:ph type="pic" sz="quarter" idx="15"/>
          </p:nvPr>
        </p:nvSpPr>
        <p:spPr>
          <a:xfrm>
            <a:off x="3549270" y="3237568"/>
            <a:ext cx="2376000" cy="1440000"/>
          </a:xfrm>
          <a:ln w="38100">
            <a:solidFill>
              <a:schemeClr val="tx2"/>
            </a:solidFill>
          </a:ln>
        </p:spPr>
        <p:txBody>
          <a:bodyPr/>
          <a:lstStyle/>
          <a:p>
            <a:pPr lvl="0"/>
            <a:endParaRPr lang="zh-TW" altLang="en-US" noProof="0"/>
          </a:p>
        </p:txBody>
      </p:sp>
      <p:sp>
        <p:nvSpPr>
          <p:cNvPr id="29" name="日期版面配置區 3"/>
          <p:cNvSpPr>
            <a:spLocks noGrp="1"/>
          </p:cNvSpPr>
          <p:nvPr userDrawn="1">
            <p:ph type="dt" sz="half" idx="16"/>
          </p:nvPr>
        </p:nvSpPr>
        <p:spPr/>
        <p:txBody>
          <a:bodyPr/>
          <a:lstStyle>
            <a:lvl1pPr>
              <a:defRPr/>
            </a:lvl1pPr>
          </a:lstStyle>
          <a:p>
            <a:pPr>
              <a:defRPr/>
            </a:pPr>
            <a:endParaRPr lang="en-US" altLang="zh-TW"/>
          </a:p>
        </p:txBody>
      </p:sp>
      <p:sp>
        <p:nvSpPr>
          <p:cNvPr id="30" name="頁尾版面配置區 4"/>
          <p:cNvSpPr>
            <a:spLocks noGrp="1"/>
          </p:cNvSpPr>
          <p:nvPr userDrawn="1">
            <p:ph type="ftr" sz="quarter" idx="17"/>
          </p:nvPr>
        </p:nvSpPr>
        <p:spPr/>
        <p:txBody>
          <a:bodyPr/>
          <a:lstStyle>
            <a:lvl1pPr>
              <a:defRPr dirty="0"/>
            </a:lvl1pPr>
          </a:lstStyle>
          <a:p>
            <a:pPr>
              <a:defRPr/>
            </a:pPr>
            <a:endParaRPr lang="en-US" altLang="zh-TW"/>
          </a:p>
        </p:txBody>
      </p:sp>
      <p:sp>
        <p:nvSpPr>
          <p:cNvPr id="34" name="投影片編號版面配置區 5"/>
          <p:cNvSpPr>
            <a:spLocks noGrp="1"/>
          </p:cNvSpPr>
          <p:nvPr userDrawn="1">
            <p:ph type="sldNum" sz="quarter" idx="18"/>
          </p:nvPr>
        </p:nvSpPr>
        <p:spPr/>
        <p:txBody>
          <a:bodyPr/>
          <a:lstStyle>
            <a:lvl1pPr>
              <a:defRPr/>
            </a:lvl1pPr>
          </a:lstStyle>
          <a:p>
            <a:pPr>
              <a:defRPr/>
            </a:pPr>
            <a:fld id="{BB27924F-4410-4BF5-A093-ED5849E6FCCB}" type="slidenum">
              <a:rPr lang="en-US" altLang="zh-TW"/>
              <a:pPr>
                <a:defRPr/>
              </a:pPr>
              <a:t>‹#›</a:t>
            </a:fld>
            <a:endParaRPr lang="en-US" altLang="zh-TW"/>
          </a:p>
        </p:txBody>
      </p:sp>
      <p:pic>
        <p:nvPicPr>
          <p:cNvPr id="35" name="圖片 34"/>
          <p:cNvPicPr>
            <a:picLocks noChangeAspect="1"/>
          </p:cNvPicPr>
          <p:nvPr userDrawn="1"/>
        </p:nvPicPr>
        <p:blipFill rotWithShape="1">
          <a:blip r:embed="rId2">
            <a:extLst>
              <a:ext uri="{28A0092B-C50C-407E-A947-70E740481C1C}">
                <a14:useLocalDpi xmlns:a14="http://schemas.microsoft.com/office/drawing/2010/main" val="0"/>
              </a:ext>
            </a:extLst>
          </a:blip>
          <a:srcRect t="59450" b="25850"/>
          <a:stretch/>
        </p:blipFill>
        <p:spPr>
          <a:xfrm>
            <a:off x="0" y="-38973"/>
            <a:ext cx="9144000" cy="1008112"/>
          </a:xfrm>
          <a:prstGeom prst="rect">
            <a:avLst/>
          </a:prstGeom>
        </p:spPr>
      </p:pic>
      <p:sp>
        <p:nvSpPr>
          <p:cNvPr id="36" name="矩形 35"/>
          <p:cNvSpPr/>
          <p:nvPr userDrawn="1"/>
        </p:nvSpPr>
        <p:spPr>
          <a:xfrm>
            <a:off x="0" y="-49332"/>
            <a:ext cx="9144000" cy="1018471"/>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userDrawn="1"/>
        </p:nvGrpSpPr>
        <p:grpSpPr>
          <a:xfrm>
            <a:off x="1944687" y="-8862"/>
            <a:ext cx="7199313" cy="1152525"/>
            <a:chOff x="1908175" y="-98425"/>
            <a:chExt cx="7199313" cy="1152525"/>
          </a:xfrm>
        </p:grpSpPr>
        <p:grpSp>
          <p:nvGrpSpPr>
            <p:cNvPr id="14" name="群組 13"/>
            <p:cNvGrpSpPr>
              <a:grpSpLocks/>
            </p:cNvGrpSpPr>
            <p:nvPr userDrawn="1"/>
          </p:nvGrpSpPr>
          <p:grpSpPr bwMode="auto">
            <a:xfrm>
              <a:off x="1908175" y="203200"/>
              <a:ext cx="7199313" cy="477838"/>
              <a:chOff x="1908175" y="6253313"/>
              <a:chExt cx="7199313" cy="477793"/>
            </a:xfrm>
          </p:grpSpPr>
          <p:sp>
            <p:nvSpPr>
              <p:cNvPr id="15" name="矩形 14"/>
              <p:cNvSpPr/>
              <p:nvPr userDrawn="1"/>
            </p:nvSpPr>
            <p:spPr>
              <a:xfrm>
                <a:off x="4427538" y="6562847"/>
                <a:ext cx="4679950" cy="47621"/>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ea typeface="微軟正黑體" panose="020B0604030504040204" pitchFamily="34" charset="-120"/>
                </a:endParaRPr>
              </a:p>
            </p:txBody>
          </p:sp>
          <p:sp>
            <p:nvSpPr>
              <p:cNvPr id="16" name="矩形 15"/>
              <p:cNvSpPr/>
              <p:nvPr userDrawn="1"/>
            </p:nvSpPr>
            <p:spPr>
              <a:xfrm>
                <a:off x="2628900" y="6421572"/>
                <a:ext cx="6478588" cy="50395"/>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ea typeface="微軟正黑體" panose="020B0604030504040204" pitchFamily="34" charset="-120"/>
                </a:endParaRPr>
              </a:p>
            </p:txBody>
          </p:sp>
          <p:sp>
            <p:nvSpPr>
              <p:cNvPr id="17" name="矩形 16"/>
              <p:cNvSpPr/>
              <p:nvPr userDrawn="1"/>
            </p:nvSpPr>
            <p:spPr>
              <a:xfrm>
                <a:off x="1908175" y="6253313"/>
                <a:ext cx="7199313" cy="6119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ea typeface="微軟正黑體" panose="020B0604030504040204" pitchFamily="34" charset="-120"/>
                </a:endParaRPr>
              </a:p>
            </p:txBody>
          </p:sp>
          <p:sp>
            <p:nvSpPr>
              <p:cNvPr id="18" name="矩形 17"/>
              <p:cNvSpPr/>
              <p:nvPr userDrawn="1"/>
            </p:nvSpPr>
            <p:spPr>
              <a:xfrm>
                <a:off x="5508625" y="6694596"/>
                <a:ext cx="3598863" cy="3651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ea typeface="微軟正黑體" panose="020B0604030504040204" pitchFamily="34" charset="-120"/>
                </a:endParaRPr>
              </a:p>
            </p:txBody>
          </p:sp>
        </p:grpSp>
        <p:grpSp>
          <p:nvGrpSpPr>
            <p:cNvPr id="19" name="群組 18"/>
            <p:cNvGrpSpPr>
              <a:grpSpLocks/>
            </p:cNvGrpSpPr>
            <p:nvPr userDrawn="1"/>
          </p:nvGrpSpPr>
          <p:grpSpPr bwMode="auto">
            <a:xfrm>
              <a:off x="5710238" y="-98425"/>
              <a:ext cx="2824162" cy="1152525"/>
              <a:chOff x="5710954" y="-97826"/>
              <a:chExt cx="2823663" cy="1151729"/>
            </a:xfrm>
          </p:grpSpPr>
          <p:pic>
            <p:nvPicPr>
              <p:cNvPr id="20" name="圖片 19"/>
              <p:cNvPicPr>
                <a:picLocks noChangeAspect="1"/>
              </p:cNvPicPr>
              <p:nvPr userDrawn="1"/>
            </p:nvPicPr>
            <p:blipFill>
              <a:blip r:embed="rId3"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041032">
                <a:off x="8109878" y="60066"/>
                <a:ext cx="424739" cy="774861"/>
              </a:xfrm>
              <a:prstGeom prst="rect">
                <a:avLst/>
              </a:prstGeom>
            </p:spPr>
          </p:pic>
          <p:pic>
            <p:nvPicPr>
              <p:cNvPr id="21" name="圖片 20"/>
              <p:cNvPicPr>
                <a:picLocks noChangeAspect="1"/>
              </p:cNvPicPr>
              <p:nvPr userDrawn="1"/>
            </p:nvPicPr>
            <p:blipFill rotWithShape="1">
              <a:blip r:embed="rId4"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r="72750" b="37750"/>
              <a:stretch/>
            </p:blipFill>
            <p:spPr>
              <a:xfrm rot="1650339">
                <a:off x="5710954" y="67053"/>
                <a:ext cx="432000" cy="986850"/>
              </a:xfrm>
              <a:prstGeom prst="rect">
                <a:avLst/>
              </a:prstGeom>
            </p:spPr>
          </p:pic>
          <p:pic>
            <p:nvPicPr>
              <p:cNvPr id="22" name="圖片 21"/>
              <p:cNvPicPr>
                <a:picLocks noChangeAspect="1"/>
              </p:cNvPicPr>
              <p:nvPr userDrawn="1"/>
            </p:nvPicPr>
            <p:blipFill rotWithShape="1">
              <a:blip r:embed="rId5">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11776" t="64000" r="74500"/>
              <a:stretch/>
            </p:blipFill>
            <p:spPr>
              <a:xfrm rot="20438915">
                <a:off x="6710662" y="-97826"/>
                <a:ext cx="387511" cy="1016464"/>
              </a:xfrm>
              <a:prstGeom prst="rect">
                <a:avLst/>
              </a:prstGeom>
            </p:spPr>
          </p:pic>
          <p:pic>
            <p:nvPicPr>
              <p:cNvPr id="23" name="圖片 22"/>
              <p:cNvPicPr>
                <a:picLocks noChangeAspect="1"/>
              </p:cNvPicPr>
              <p:nvPr userDrawn="1"/>
            </p:nvPicPr>
            <p:blipFill rotWithShape="1">
              <a:blip r:embed="rId5">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t="64000" r="85209" b="6164"/>
              <a:stretch/>
            </p:blipFill>
            <p:spPr>
              <a:xfrm rot="772937">
                <a:off x="7421341" y="-77492"/>
                <a:ext cx="417621" cy="842417"/>
              </a:xfrm>
              <a:prstGeom prst="rect">
                <a:avLst/>
              </a:prstGeom>
            </p:spPr>
          </p:pic>
        </p:grpSp>
      </p:grpSp>
      <p:grpSp>
        <p:nvGrpSpPr>
          <p:cNvPr id="45" name="群組 44"/>
          <p:cNvGrpSpPr/>
          <p:nvPr userDrawn="1"/>
        </p:nvGrpSpPr>
        <p:grpSpPr>
          <a:xfrm>
            <a:off x="709029" y="2637430"/>
            <a:ext cx="7928213" cy="310710"/>
            <a:chOff x="709029" y="2637430"/>
            <a:chExt cx="7928213" cy="310710"/>
          </a:xfrm>
        </p:grpSpPr>
        <p:pic>
          <p:nvPicPr>
            <p:cNvPr id="40" name="圖片 39"/>
            <p:cNvPicPr>
              <a:picLocks noChangeAspect="1"/>
            </p:cNvPicPr>
            <p:nvPr userDrawn="1"/>
          </p:nvPicPr>
          <p:blipFill>
            <a:blip r:embed="rId6"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09029" y="2637430"/>
              <a:ext cx="1836000" cy="310710"/>
            </a:xfrm>
            <a:prstGeom prst="rect">
              <a:avLst/>
            </a:prstGeom>
          </p:spPr>
        </p:pic>
        <p:pic>
          <p:nvPicPr>
            <p:cNvPr id="41" name="圖片 40"/>
            <p:cNvPicPr>
              <a:picLocks noChangeAspect="1"/>
            </p:cNvPicPr>
            <p:nvPr userDrawn="1"/>
          </p:nvPicPr>
          <p:blipFill>
            <a:blip r:embed="rId6"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739767" y="2637430"/>
              <a:ext cx="1836000" cy="310710"/>
            </a:xfrm>
            <a:prstGeom prst="rect">
              <a:avLst/>
            </a:prstGeom>
          </p:spPr>
        </p:pic>
        <p:pic>
          <p:nvPicPr>
            <p:cNvPr id="42" name="圖片 41"/>
            <p:cNvPicPr>
              <a:picLocks noChangeAspect="1"/>
            </p:cNvPicPr>
            <p:nvPr userDrawn="1"/>
          </p:nvPicPr>
          <p:blipFill>
            <a:blip r:embed="rId6"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770505" y="2637430"/>
              <a:ext cx="1836000" cy="310710"/>
            </a:xfrm>
            <a:prstGeom prst="rect">
              <a:avLst/>
            </a:prstGeom>
          </p:spPr>
        </p:pic>
        <p:pic>
          <p:nvPicPr>
            <p:cNvPr id="43" name="圖片 42"/>
            <p:cNvPicPr>
              <a:picLocks noChangeAspect="1"/>
            </p:cNvPicPr>
            <p:nvPr userDrawn="1"/>
          </p:nvPicPr>
          <p:blipFill>
            <a:blip r:embed="rId6"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801242" y="2637430"/>
              <a:ext cx="1836000" cy="310710"/>
            </a:xfrm>
            <a:prstGeom prst="rect">
              <a:avLst/>
            </a:prstGeom>
          </p:spPr>
        </p:pic>
      </p:grpSp>
    </p:spTree>
    <p:extLst>
      <p:ext uri="{BB962C8B-B14F-4D97-AF65-F5344CB8AC3E}">
        <p14:creationId xmlns:p14="http://schemas.microsoft.com/office/powerpoint/2010/main" val="19534790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685800" y="911700"/>
            <a:ext cx="7772400" cy="429068"/>
          </a:xfrm>
        </p:spPr>
        <p:txBody>
          <a:bodyPr/>
          <a:lstStyle>
            <a:lvl1pPr>
              <a:defRPr sz="3600"/>
            </a:lvl1pPr>
          </a:lstStyle>
          <a:p>
            <a:r>
              <a:rPr lang="zh-TW" altLang="en-US" dirty="0" smtClean="0"/>
              <a:t>按一下以編輯目次內容</a:t>
            </a:r>
            <a:endParaRPr lang="zh-TW" altLang="en-US" dirty="0"/>
          </a:p>
        </p:txBody>
      </p:sp>
      <p:sp>
        <p:nvSpPr>
          <p:cNvPr id="3" name="日期版面配置區 2"/>
          <p:cNvSpPr>
            <a:spLocks noGrp="1"/>
          </p:cNvSpPr>
          <p:nvPr>
            <p:ph type="dt" sz="half" idx="10"/>
          </p:nvPr>
        </p:nvSpPr>
        <p:spPr/>
        <p:txBody>
          <a:bodyPr/>
          <a:lstStyle/>
          <a:p>
            <a:pPr>
              <a:defRPr/>
            </a:pPr>
            <a:endParaRPr lang="en-US" altLang="zh-TW"/>
          </a:p>
        </p:txBody>
      </p:sp>
      <p:sp>
        <p:nvSpPr>
          <p:cNvPr id="4" name="頁尾版面配置區 3"/>
          <p:cNvSpPr>
            <a:spLocks noGrp="1"/>
          </p:cNvSpPr>
          <p:nvPr>
            <p:ph type="ftr" sz="quarter" idx="11"/>
          </p:nvPr>
        </p:nvSpPr>
        <p:spPr/>
        <p:txBody>
          <a:bodyPr/>
          <a:lstStyle/>
          <a:p>
            <a:pPr>
              <a:defRPr/>
            </a:pPr>
            <a:endParaRPr lang="en-US" altLang="zh-TW"/>
          </a:p>
        </p:txBody>
      </p:sp>
      <p:sp>
        <p:nvSpPr>
          <p:cNvPr id="5" name="投影片編號版面配置區 4"/>
          <p:cNvSpPr>
            <a:spLocks noGrp="1"/>
          </p:cNvSpPr>
          <p:nvPr>
            <p:ph type="sldNum" sz="quarter" idx="12"/>
          </p:nvPr>
        </p:nvSpPr>
        <p:spPr/>
        <p:txBody>
          <a:bodyPr/>
          <a:lstStyle/>
          <a:p>
            <a:pPr>
              <a:defRPr/>
            </a:pPr>
            <a:fld id="{98C56CC9-C091-440C-913A-0E0348091A1A}" type="slidenum">
              <a:rPr lang="en-US" altLang="zh-TW" smtClean="0"/>
              <a:pPr>
                <a:defRPr/>
              </a:pPr>
              <a:t>‹#›</a:t>
            </a:fld>
            <a:endParaRPr lang="en-US" altLang="zh-TW"/>
          </a:p>
        </p:txBody>
      </p:sp>
      <p:grpSp>
        <p:nvGrpSpPr>
          <p:cNvPr id="22" name="群組 21"/>
          <p:cNvGrpSpPr>
            <a:grpSpLocks noChangeAspect="1"/>
          </p:cNvGrpSpPr>
          <p:nvPr userDrawn="1"/>
        </p:nvGrpSpPr>
        <p:grpSpPr>
          <a:xfrm>
            <a:off x="211676" y="1423942"/>
            <a:ext cx="8316000" cy="4680364"/>
            <a:chOff x="1331640" y="1955799"/>
            <a:chExt cx="6096000" cy="3657600"/>
          </a:xfrm>
        </p:grpSpPr>
        <p:sp>
          <p:nvSpPr>
            <p:cNvPr id="15" name="圓形圖 14"/>
            <p:cNvSpPr/>
            <p:nvPr userDrawn="1"/>
          </p:nvSpPr>
          <p:spPr>
            <a:xfrm>
              <a:off x="1331640" y="1955799"/>
              <a:ext cx="3657600" cy="3657600"/>
            </a:xfrm>
            <a:prstGeom prst="pie">
              <a:avLst>
                <a:gd name="adj1" fmla="val 5400000"/>
                <a:gd name="adj2" fmla="val 1620000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6" name="手繪多邊形 15"/>
            <p:cNvSpPr/>
            <p:nvPr userDrawn="1"/>
          </p:nvSpPr>
          <p:spPr>
            <a:xfrm>
              <a:off x="3160440" y="1955799"/>
              <a:ext cx="4267200" cy="3657600"/>
            </a:xfrm>
            <a:custGeom>
              <a:avLst/>
              <a:gdLst>
                <a:gd name="connsiteX0" fmla="*/ 0 w 4267200"/>
                <a:gd name="connsiteY0" fmla="*/ 0 h 3657600"/>
                <a:gd name="connsiteX1" fmla="*/ 4267200 w 4267200"/>
                <a:gd name="connsiteY1" fmla="*/ 0 h 3657600"/>
                <a:gd name="connsiteX2" fmla="*/ 4267200 w 4267200"/>
                <a:gd name="connsiteY2" fmla="*/ 3657600 h 3657600"/>
                <a:gd name="connsiteX3" fmla="*/ 0 w 4267200"/>
                <a:gd name="connsiteY3" fmla="*/ 3657600 h 3657600"/>
                <a:gd name="connsiteX4" fmla="*/ 0 w 42672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200" h="3657600">
                  <a:moveTo>
                    <a:pt x="0" y="0"/>
                  </a:moveTo>
                  <a:lnTo>
                    <a:pt x="4267200" y="0"/>
                  </a:lnTo>
                  <a:lnTo>
                    <a:pt x="4267200" y="3657600"/>
                  </a:lnTo>
                  <a:lnTo>
                    <a:pt x="0" y="3657600"/>
                  </a:lnTo>
                  <a:lnTo>
                    <a:pt x="0" y="0"/>
                  </a:lnTo>
                  <a:close/>
                </a:path>
              </a:pathLst>
            </a:custGeom>
            <a:scene3d>
              <a:camera prst="orthographicFront"/>
              <a:lightRig rig="flat" dir="t"/>
            </a:scene3d>
            <a:sp3d extrusionH="12700" prstMaterial="plastic">
              <a:bevelT w="50800" h="50800"/>
            </a:sp3d>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9070" tIns="179070" rIns="179070" bIns="2739388" numCol="1" spcCol="1270" anchor="ctr" anchorCtr="0">
              <a:noAutofit/>
            </a:bodyPr>
            <a:lstStyle/>
            <a:p>
              <a:pPr lvl="0" algn="ctr" defTabSz="2089150">
                <a:lnSpc>
                  <a:spcPct val="90000"/>
                </a:lnSpc>
                <a:spcBef>
                  <a:spcPct val="0"/>
                </a:spcBef>
                <a:spcAft>
                  <a:spcPct val="35000"/>
                </a:spcAft>
              </a:pPr>
              <a:endParaRPr lang="zh-TW" altLang="en-US" sz="4700" kern="1200" dirty="0">
                <a:ea typeface="微軟正黑體" panose="020B0604030504040204" pitchFamily="34" charset="-120"/>
              </a:endParaRPr>
            </a:p>
          </p:txBody>
        </p:sp>
        <p:sp>
          <p:nvSpPr>
            <p:cNvPr id="17" name="圓形圖 16"/>
            <p:cNvSpPr/>
            <p:nvPr/>
          </p:nvSpPr>
          <p:spPr>
            <a:xfrm>
              <a:off x="1971721" y="3053082"/>
              <a:ext cx="2377437" cy="2377437"/>
            </a:xfrm>
            <a:prstGeom prst="pie">
              <a:avLst>
                <a:gd name="adj1" fmla="val 5400000"/>
                <a:gd name="adj2" fmla="val 1620000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599997"/>
                <a:satOff val="0"/>
                <a:lumOff val="-10000"/>
                <a:alphaOff val="0"/>
              </a:schemeClr>
            </a:fillRef>
            <a:effectRef idx="2">
              <a:schemeClr val="accent4">
                <a:hueOff val="599997"/>
                <a:satOff val="0"/>
                <a:lumOff val="-10000"/>
                <a:alphaOff val="0"/>
              </a:schemeClr>
            </a:effectRef>
            <a:fontRef idx="minor">
              <a:schemeClr val="lt1"/>
            </a:fontRef>
          </p:style>
        </p:sp>
        <p:sp>
          <p:nvSpPr>
            <p:cNvPr id="19" name="圓形圖 18"/>
            <p:cNvSpPr/>
            <p:nvPr/>
          </p:nvSpPr>
          <p:spPr>
            <a:xfrm>
              <a:off x="2611800" y="4150361"/>
              <a:ext cx="1097278" cy="1097278"/>
            </a:xfrm>
            <a:prstGeom prst="pie">
              <a:avLst>
                <a:gd name="adj1" fmla="val 5400000"/>
                <a:gd name="adj2" fmla="val 1620000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1199995"/>
                <a:satOff val="0"/>
                <a:lumOff val="-20000"/>
                <a:alphaOff val="0"/>
              </a:schemeClr>
            </a:fillRef>
            <a:effectRef idx="2">
              <a:schemeClr val="accent4">
                <a:hueOff val="1199995"/>
                <a:satOff val="0"/>
                <a:lumOff val="-20000"/>
                <a:alphaOff val="0"/>
              </a:schemeClr>
            </a:effectRef>
            <a:fontRef idx="minor">
              <a:schemeClr val="lt1"/>
            </a:fontRef>
          </p:style>
        </p:sp>
      </p:grpSp>
      <p:sp>
        <p:nvSpPr>
          <p:cNvPr id="24" name="文字版面配置區 23"/>
          <p:cNvSpPr>
            <a:spLocks noGrp="1"/>
          </p:cNvSpPr>
          <p:nvPr>
            <p:ph type="body" sz="quarter" idx="13"/>
          </p:nvPr>
        </p:nvSpPr>
        <p:spPr>
          <a:xfrm>
            <a:off x="2706688" y="1423988"/>
            <a:ext cx="5821362" cy="4679950"/>
          </a:xfrm>
        </p:spPr>
        <p:txBody>
          <a:bodyPr tIns="180000"/>
          <a:lstStyle/>
          <a:p>
            <a:pPr lvl="0"/>
            <a:r>
              <a:rPr lang="zh-TW" altLang="en-US" dirty="0" smtClean="0"/>
              <a:t>按一下以編輯母片文字樣式</a:t>
            </a:r>
          </a:p>
          <a:p>
            <a:pPr lvl="1"/>
            <a:r>
              <a:rPr lang="zh-TW" altLang="en-US" dirty="0" smtClean="0"/>
              <a:t>第二層</a:t>
            </a:r>
          </a:p>
          <a:p>
            <a:pPr lvl="2"/>
            <a:r>
              <a:rPr lang="zh-TW" altLang="en-US" dirty="0" smtClean="0"/>
              <a:t>第三層</a:t>
            </a:r>
          </a:p>
        </p:txBody>
      </p:sp>
      <p:sp>
        <p:nvSpPr>
          <p:cNvPr id="26" name="矩形 25"/>
          <p:cNvSpPr/>
          <p:nvPr userDrawn="1"/>
        </p:nvSpPr>
        <p:spPr>
          <a:xfrm>
            <a:off x="0" y="-27384"/>
            <a:ext cx="9144000" cy="4766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27" name="矩形 26"/>
          <p:cNvSpPr/>
          <p:nvPr userDrawn="1"/>
        </p:nvSpPr>
        <p:spPr>
          <a:xfrm>
            <a:off x="14584" y="724880"/>
            <a:ext cx="9144000" cy="476672"/>
          </a:xfrm>
          <a:prstGeom prst="rect">
            <a:avLst/>
          </a:prstGeom>
          <a:solidFill>
            <a:schemeClr val="accent6">
              <a:lumMod val="7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28" name="矩形 27"/>
          <p:cNvSpPr/>
          <p:nvPr userDrawn="1"/>
        </p:nvSpPr>
        <p:spPr>
          <a:xfrm>
            <a:off x="0" y="475804"/>
            <a:ext cx="9144000" cy="72000"/>
          </a:xfrm>
          <a:prstGeom prst="rect">
            <a:avLst/>
          </a:prstGeom>
          <a:solidFill>
            <a:schemeClr val="accent6">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grpSp>
        <p:nvGrpSpPr>
          <p:cNvPr id="29" name="群組 28"/>
          <p:cNvGrpSpPr/>
          <p:nvPr userDrawn="1"/>
        </p:nvGrpSpPr>
        <p:grpSpPr>
          <a:xfrm>
            <a:off x="8455702" y="161256"/>
            <a:ext cx="579554" cy="470932"/>
            <a:chOff x="8455702" y="188640"/>
            <a:chExt cx="579554" cy="470932"/>
          </a:xfrm>
          <a:solidFill>
            <a:schemeClr val="accent6">
              <a:lumMod val="20000"/>
              <a:lumOff val="80000"/>
            </a:schemeClr>
          </a:solidFill>
        </p:grpSpPr>
        <p:sp>
          <p:nvSpPr>
            <p:cNvPr id="30" name="手繪多邊形 5"/>
            <p:cNvSpPr>
              <a:spLocks noEditPoints="1"/>
            </p:cNvSpPr>
            <p:nvPr userDrawn="1"/>
          </p:nvSpPr>
          <p:spPr bwMode="auto">
            <a:xfrm flipH="1">
              <a:off x="8458200" y="188640"/>
              <a:ext cx="577056" cy="45640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grpFill/>
            <a:ln>
              <a:noFill/>
            </a:ln>
          </p:spPr>
          <p:txBody>
            <a:bodyPr/>
            <a:lstStyle/>
            <a:p>
              <a:pPr>
                <a:defRPr/>
              </a:pPr>
              <a:endParaRPr lang="zh-TW" dirty="0">
                <a:ea typeface="微軟正黑體" panose="020B0604030504040204" pitchFamily="34" charset="-120"/>
              </a:endParaRPr>
            </a:p>
          </p:txBody>
        </p:sp>
        <p:sp>
          <p:nvSpPr>
            <p:cNvPr id="31" name="手繪多邊形 5"/>
            <p:cNvSpPr>
              <a:spLocks noChangeAspect="1" noEditPoints="1"/>
            </p:cNvSpPr>
            <p:nvPr userDrawn="1"/>
          </p:nvSpPr>
          <p:spPr bwMode="auto">
            <a:xfrm flipH="1">
              <a:off x="8455702" y="248809"/>
              <a:ext cx="519346" cy="41076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6">
                <a:lumMod val="40000"/>
                <a:lumOff val="60000"/>
              </a:schemeClr>
            </a:solidFill>
            <a:ln>
              <a:noFill/>
            </a:ln>
          </p:spPr>
          <p:txBody>
            <a:bodyPr/>
            <a:lstStyle/>
            <a:p>
              <a:pPr>
                <a:defRPr/>
              </a:pPr>
              <a:endParaRPr lang="zh-TW" dirty="0">
                <a:ea typeface="微軟正黑體" panose="020B0604030504040204" pitchFamily="34" charset="-120"/>
              </a:endParaRPr>
            </a:p>
          </p:txBody>
        </p:sp>
      </p:grpSp>
    </p:spTree>
    <p:extLst>
      <p:ext uri="{BB962C8B-B14F-4D97-AF65-F5344CB8AC3E}">
        <p14:creationId xmlns:p14="http://schemas.microsoft.com/office/powerpoint/2010/main" val="41040495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9" name="圖片 14" descr="201319113623786.jpg"/>
          <p:cNvPicPr>
            <a:picLocks noChangeAspect="1"/>
          </p:cNvPicPr>
          <p:nvPr userDrawn="1"/>
        </p:nvPicPr>
        <p:blipFill rotWithShape="1">
          <a:blip r:embed="rId2">
            <a:extLst>
              <a:ext uri="{28A0092B-C50C-407E-A947-70E740481C1C}">
                <a14:useLocalDpi xmlns:a14="http://schemas.microsoft.com/office/drawing/2010/main" val="0"/>
              </a:ext>
            </a:extLst>
          </a:blip>
          <a:srcRect t="11343" b="83616"/>
          <a:stretch/>
        </p:blipFill>
        <p:spPr bwMode="auto">
          <a:xfrm>
            <a:off x="0" y="6381328"/>
            <a:ext cx="9144000"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700384" y="759749"/>
            <a:ext cx="7772400" cy="797043"/>
          </a:xfrm>
        </p:spPr>
        <p:txBody>
          <a:bodyPr/>
          <a:lstStyle>
            <a:lvl1pPr>
              <a:defRPr sz="3600">
                <a:solidFill>
                  <a:schemeClr val="accent2">
                    <a:lumMod val="25000"/>
                  </a:schemeClr>
                </a:solidFill>
                <a:latin typeface="Adobe 黑体 Std R" panose="020B0400000000000000" pitchFamily="34" charset="-128"/>
                <a:ea typeface="Adobe 黑体 Std R" panose="020B0400000000000000" pitchFamily="34" charset="-128"/>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685800" y="1628800"/>
            <a:ext cx="7772400" cy="4464496"/>
          </a:xfrm>
        </p:spPr>
        <p:txBody>
          <a:bodyPr/>
          <a:lstStyle>
            <a:lvl1pPr>
              <a:defRPr sz="2800">
                <a:solidFill>
                  <a:schemeClr val="accent2">
                    <a:lumMod val="25000"/>
                  </a:schemeClr>
                </a:solidFill>
              </a:defRPr>
            </a:lvl1pPr>
            <a:lvl2pPr>
              <a:defRPr sz="2400">
                <a:solidFill>
                  <a:schemeClr val="accent2">
                    <a:lumMod val="25000"/>
                  </a:schemeClr>
                </a:solidFill>
              </a:defRPr>
            </a:lvl2pPr>
            <a:lvl3pPr>
              <a:defRPr sz="2000">
                <a:solidFill>
                  <a:schemeClr val="accent2">
                    <a:lumMod val="25000"/>
                  </a:schemeClr>
                </a:solidFill>
              </a:defRPr>
            </a:lvl3pPr>
            <a:lvl4pPr>
              <a:defRPr>
                <a:solidFill>
                  <a:schemeClr val="accent2">
                    <a:lumMod val="25000"/>
                  </a:schemeClr>
                </a:solidFill>
              </a:defRPr>
            </a:lvl4pPr>
            <a:lvl5pPr>
              <a:defRPr>
                <a:solidFill>
                  <a:schemeClr val="accent2">
                    <a:lumMod val="25000"/>
                  </a:schemeClr>
                </a:solidFill>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p:txBody>
      </p:sp>
      <p:sp>
        <p:nvSpPr>
          <p:cNvPr id="6" name="日期版面配置區 3"/>
          <p:cNvSpPr>
            <a:spLocks noGrp="1"/>
          </p:cNvSpPr>
          <p:nvPr>
            <p:ph type="dt" sz="half" idx="10"/>
          </p:nvPr>
        </p:nvSpPr>
        <p:spPr/>
        <p:txBody>
          <a:bodyPr/>
          <a:lstStyle>
            <a:lvl1pPr>
              <a:defRPr/>
            </a:lvl1pPr>
          </a:lstStyle>
          <a:p>
            <a:pPr>
              <a:defRPr/>
            </a:pPr>
            <a:endParaRPr lang="en-US" altLang="zh-TW"/>
          </a:p>
        </p:txBody>
      </p:sp>
      <p:sp>
        <p:nvSpPr>
          <p:cNvPr id="7" name="頁尾版面配置區 4"/>
          <p:cNvSpPr>
            <a:spLocks noGrp="1"/>
          </p:cNvSpPr>
          <p:nvPr>
            <p:ph type="ftr" sz="quarter" idx="11"/>
          </p:nvPr>
        </p:nvSpPr>
        <p:spPr/>
        <p:txBody>
          <a:bodyPr/>
          <a:lstStyle>
            <a:lvl1pPr>
              <a:defRPr/>
            </a:lvl1pPr>
          </a:lstStyle>
          <a:p>
            <a:pPr>
              <a:defRPr/>
            </a:pPr>
            <a:endParaRPr lang="en-US" altLang="zh-TW"/>
          </a:p>
        </p:txBody>
      </p:sp>
      <p:sp>
        <p:nvSpPr>
          <p:cNvPr id="8" name="投影片編號版面配置區 5"/>
          <p:cNvSpPr>
            <a:spLocks noGrp="1"/>
          </p:cNvSpPr>
          <p:nvPr>
            <p:ph type="sldNum" sz="quarter" idx="12"/>
          </p:nvPr>
        </p:nvSpPr>
        <p:spPr/>
        <p:txBody>
          <a:bodyPr/>
          <a:lstStyle>
            <a:lvl1pPr>
              <a:defRPr/>
            </a:lvl1pPr>
          </a:lstStyle>
          <a:p>
            <a:pPr>
              <a:defRPr/>
            </a:pPr>
            <a:fld id="{3C8E62FE-DAF1-472D-B66C-9183E42744F4}" type="slidenum">
              <a:rPr lang="en-US" altLang="zh-TW"/>
              <a:pPr>
                <a:defRPr/>
              </a:pPr>
              <a:t>‹#›</a:t>
            </a:fld>
            <a:endParaRPr lang="en-US" altLang="zh-TW"/>
          </a:p>
        </p:txBody>
      </p:sp>
      <p:sp>
        <p:nvSpPr>
          <p:cNvPr id="10" name="矩形 9"/>
          <p:cNvSpPr/>
          <p:nvPr userDrawn="1"/>
        </p:nvSpPr>
        <p:spPr>
          <a:xfrm>
            <a:off x="0" y="0"/>
            <a:ext cx="9144000" cy="4766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1" name="矩形 10"/>
          <p:cNvSpPr/>
          <p:nvPr userDrawn="1"/>
        </p:nvSpPr>
        <p:spPr>
          <a:xfrm>
            <a:off x="14584" y="752264"/>
            <a:ext cx="9144000" cy="476672"/>
          </a:xfrm>
          <a:prstGeom prst="rect">
            <a:avLst/>
          </a:prstGeom>
          <a:solidFill>
            <a:schemeClr val="accent6">
              <a:lumMod val="7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2" name="矩形 11"/>
          <p:cNvSpPr/>
          <p:nvPr userDrawn="1"/>
        </p:nvSpPr>
        <p:spPr>
          <a:xfrm>
            <a:off x="0" y="503188"/>
            <a:ext cx="9144000" cy="72000"/>
          </a:xfrm>
          <a:prstGeom prst="rect">
            <a:avLst/>
          </a:prstGeom>
          <a:solidFill>
            <a:schemeClr val="accent6">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grpSp>
        <p:nvGrpSpPr>
          <p:cNvPr id="13" name="群組 12"/>
          <p:cNvGrpSpPr/>
          <p:nvPr userDrawn="1"/>
        </p:nvGrpSpPr>
        <p:grpSpPr>
          <a:xfrm>
            <a:off x="8455702" y="188640"/>
            <a:ext cx="579554" cy="470932"/>
            <a:chOff x="8455702" y="188640"/>
            <a:chExt cx="579554" cy="470932"/>
          </a:xfrm>
          <a:solidFill>
            <a:schemeClr val="accent6">
              <a:lumMod val="20000"/>
              <a:lumOff val="80000"/>
            </a:schemeClr>
          </a:solidFill>
        </p:grpSpPr>
        <p:sp>
          <p:nvSpPr>
            <p:cNvPr id="14" name="手繪多邊形 5"/>
            <p:cNvSpPr>
              <a:spLocks noEditPoints="1"/>
            </p:cNvSpPr>
            <p:nvPr userDrawn="1"/>
          </p:nvSpPr>
          <p:spPr bwMode="auto">
            <a:xfrm flipH="1">
              <a:off x="8458200" y="188640"/>
              <a:ext cx="577056" cy="45640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grpFill/>
            <a:ln>
              <a:noFill/>
            </a:ln>
          </p:spPr>
          <p:txBody>
            <a:bodyPr/>
            <a:lstStyle/>
            <a:p>
              <a:pPr>
                <a:defRPr/>
              </a:pPr>
              <a:endParaRPr lang="zh-TW" dirty="0">
                <a:ea typeface="微軟正黑體" panose="020B0604030504040204" pitchFamily="34" charset="-120"/>
              </a:endParaRPr>
            </a:p>
          </p:txBody>
        </p:sp>
        <p:sp>
          <p:nvSpPr>
            <p:cNvPr id="15" name="手繪多邊形 5"/>
            <p:cNvSpPr>
              <a:spLocks noChangeAspect="1" noEditPoints="1"/>
            </p:cNvSpPr>
            <p:nvPr userDrawn="1"/>
          </p:nvSpPr>
          <p:spPr bwMode="auto">
            <a:xfrm flipH="1">
              <a:off x="8455702" y="248809"/>
              <a:ext cx="519346" cy="41076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6">
                <a:lumMod val="40000"/>
                <a:lumOff val="60000"/>
              </a:schemeClr>
            </a:solidFill>
            <a:ln>
              <a:noFill/>
            </a:ln>
          </p:spPr>
          <p:txBody>
            <a:bodyPr/>
            <a:lstStyle/>
            <a:p>
              <a:pPr>
                <a:defRPr/>
              </a:pPr>
              <a:endParaRPr lang="zh-TW" dirty="0">
                <a:ea typeface="微軟正黑體" panose="020B0604030504040204" pitchFamily="34" charset="-120"/>
              </a:endParaRPr>
            </a:p>
          </p:txBody>
        </p:sp>
      </p:grpSp>
      <p:pic>
        <p:nvPicPr>
          <p:cNvPr id="16" name="圖片 14" descr="201319113623786.jpg"/>
          <p:cNvPicPr>
            <a:picLocks noChangeAspect="1"/>
          </p:cNvPicPr>
          <p:nvPr userDrawn="1"/>
        </p:nvPicPr>
        <p:blipFill rotWithShape="1">
          <a:blip r:embed="rId2">
            <a:extLst>
              <a:ext uri="{28A0092B-C50C-407E-A947-70E740481C1C}">
                <a14:useLocalDpi xmlns:a14="http://schemas.microsoft.com/office/drawing/2010/main" val="0"/>
              </a:ext>
            </a:extLst>
          </a:blip>
          <a:srcRect t="19814" b="78098"/>
          <a:stretch/>
        </p:blipFill>
        <p:spPr bwMode="auto">
          <a:xfrm>
            <a:off x="14584" y="6741368"/>
            <a:ext cx="9144000" cy="11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6270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欄文字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685800" y="836712"/>
            <a:ext cx="7772400" cy="699864"/>
          </a:xfrm>
        </p:spPr>
        <p:txBody>
          <a:bodyPr/>
          <a:lstStyle>
            <a:lvl1pPr>
              <a:defRPr sz="3600"/>
            </a:lvl1pPr>
          </a:lstStyle>
          <a:p>
            <a:r>
              <a:rPr lang="zh-TW" altLang="en-US" dirty="0" smtClean="0"/>
              <a:t>按一下以編輯母片標題樣式</a:t>
            </a:r>
            <a:endParaRPr lang="zh-TW" altLang="en-US" dirty="0"/>
          </a:p>
        </p:txBody>
      </p:sp>
      <p:sp>
        <p:nvSpPr>
          <p:cNvPr id="3" name="日期版面配置區 2"/>
          <p:cNvSpPr>
            <a:spLocks noGrp="1"/>
          </p:cNvSpPr>
          <p:nvPr>
            <p:ph type="dt" sz="half" idx="10"/>
          </p:nvPr>
        </p:nvSpPr>
        <p:spPr/>
        <p:txBody>
          <a:bodyPr/>
          <a:lstStyle/>
          <a:p>
            <a:pPr>
              <a:defRPr/>
            </a:pPr>
            <a:endParaRPr lang="en-US" altLang="zh-TW" dirty="0"/>
          </a:p>
        </p:txBody>
      </p:sp>
      <p:sp>
        <p:nvSpPr>
          <p:cNvPr id="4" name="頁尾版面配置區 3"/>
          <p:cNvSpPr>
            <a:spLocks noGrp="1"/>
          </p:cNvSpPr>
          <p:nvPr>
            <p:ph type="ftr" sz="quarter" idx="11"/>
          </p:nvPr>
        </p:nvSpPr>
        <p:spPr/>
        <p:txBody>
          <a:bodyPr/>
          <a:lstStyle/>
          <a:p>
            <a:pPr>
              <a:defRPr/>
            </a:pPr>
            <a:endParaRPr lang="en-US" altLang="zh-TW" dirty="0"/>
          </a:p>
        </p:txBody>
      </p:sp>
      <p:sp>
        <p:nvSpPr>
          <p:cNvPr id="5" name="投影片編號版面配置區 4"/>
          <p:cNvSpPr>
            <a:spLocks noGrp="1"/>
          </p:cNvSpPr>
          <p:nvPr>
            <p:ph type="sldNum" sz="quarter" idx="12"/>
          </p:nvPr>
        </p:nvSpPr>
        <p:spPr/>
        <p:txBody>
          <a:bodyPr/>
          <a:lstStyle/>
          <a:p>
            <a:pPr>
              <a:defRPr/>
            </a:pPr>
            <a:fld id="{98C56CC9-C091-440C-913A-0E0348091A1A}" type="slidenum">
              <a:rPr lang="en-US" altLang="zh-TW" smtClean="0"/>
              <a:pPr>
                <a:defRPr/>
              </a:pPr>
              <a:t>‹#›</a:t>
            </a:fld>
            <a:endParaRPr lang="en-US" altLang="zh-TW" dirty="0"/>
          </a:p>
        </p:txBody>
      </p:sp>
      <p:grpSp>
        <p:nvGrpSpPr>
          <p:cNvPr id="6" name="群組 5"/>
          <p:cNvGrpSpPr/>
          <p:nvPr userDrawn="1"/>
        </p:nvGrpSpPr>
        <p:grpSpPr>
          <a:xfrm>
            <a:off x="0" y="-27384"/>
            <a:ext cx="9158584" cy="1228936"/>
            <a:chOff x="0" y="0"/>
            <a:chExt cx="9158584" cy="1228936"/>
          </a:xfrm>
        </p:grpSpPr>
        <p:sp>
          <p:nvSpPr>
            <p:cNvPr id="7" name="矩形 6"/>
            <p:cNvSpPr/>
            <p:nvPr userDrawn="1"/>
          </p:nvSpPr>
          <p:spPr>
            <a:xfrm>
              <a:off x="0" y="0"/>
              <a:ext cx="9144000" cy="4766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8" name="矩形 7"/>
            <p:cNvSpPr/>
            <p:nvPr userDrawn="1"/>
          </p:nvSpPr>
          <p:spPr>
            <a:xfrm>
              <a:off x="14584" y="752264"/>
              <a:ext cx="9144000" cy="476672"/>
            </a:xfrm>
            <a:prstGeom prst="rect">
              <a:avLst/>
            </a:prstGeom>
            <a:solidFill>
              <a:schemeClr val="accent6">
                <a:lumMod val="7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9" name="矩形 8"/>
            <p:cNvSpPr/>
            <p:nvPr userDrawn="1"/>
          </p:nvSpPr>
          <p:spPr>
            <a:xfrm>
              <a:off x="0" y="503188"/>
              <a:ext cx="9144000" cy="72000"/>
            </a:xfrm>
            <a:prstGeom prst="rect">
              <a:avLst/>
            </a:prstGeom>
            <a:solidFill>
              <a:schemeClr val="accent6">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grpSp>
          <p:nvGrpSpPr>
            <p:cNvPr id="10" name="群組 9"/>
            <p:cNvGrpSpPr/>
            <p:nvPr userDrawn="1"/>
          </p:nvGrpSpPr>
          <p:grpSpPr>
            <a:xfrm>
              <a:off x="8455702" y="188640"/>
              <a:ext cx="579554" cy="470932"/>
              <a:chOff x="8455702" y="188640"/>
              <a:chExt cx="579554" cy="470932"/>
            </a:xfrm>
            <a:solidFill>
              <a:schemeClr val="accent6">
                <a:lumMod val="20000"/>
                <a:lumOff val="80000"/>
              </a:schemeClr>
            </a:solidFill>
          </p:grpSpPr>
          <p:sp>
            <p:nvSpPr>
              <p:cNvPr id="11" name="手繪多邊形 5"/>
              <p:cNvSpPr>
                <a:spLocks noEditPoints="1"/>
              </p:cNvSpPr>
              <p:nvPr userDrawn="1"/>
            </p:nvSpPr>
            <p:spPr bwMode="auto">
              <a:xfrm flipH="1">
                <a:off x="8458200" y="188640"/>
                <a:ext cx="577056" cy="45640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grpFill/>
              <a:ln>
                <a:noFill/>
              </a:ln>
            </p:spPr>
            <p:txBody>
              <a:bodyPr/>
              <a:lstStyle/>
              <a:p>
                <a:pPr>
                  <a:defRPr/>
                </a:pPr>
                <a:endParaRPr lang="zh-TW" dirty="0">
                  <a:ea typeface="微軟正黑體" panose="020B0604030504040204" pitchFamily="34" charset="-120"/>
                </a:endParaRPr>
              </a:p>
            </p:txBody>
          </p:sp>
          <p:sp>
            <p:nvSpPr>
              <p:cNvPr id="12" name="手繪多邊形 5"/>
              <p:cNvSpPr>
                <a:spLocks noChangeAspect="1" noEditPoints="1"/>
              </p:cNvSpPr>
              <p:nvPr userDrawn="1"/>
            </p:nvSpPr>
            <p:spPr bwMode="auto">
              <a:xfrm flipH="1">
                <a:off x="8455702" y="248809"/>
                <a:ext cx="519346" cy="41076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6">
                  <a:lumMod val="40000"/>
                  <a:lumOff val="60000"/>
                </a:schemeClr>
              </a:solidFill>
              <a:ln>
                <a:noFill/>
              </a:ln>
            </p:spPr>
            <p:txBody>
              <a:bodyPr/>
              <a:lstStyle/>
              <a:p>
                <a:pPr>
                  <a:defRPr/>
                </a:pPr>
                <a:endParaRPr lang="zh-TW" dirty="0">
                  <a:ea typeface="微軟正黑體" panose="020B0604030504040204" pitchFamily="34" charset="-120"/>
                </a:endParaRPr>
              </a:p>
            </p:txBody>
          </p:sp>
        </p:grpSp>
      </p:grpSp>
      <p:sp>
        <p:nvSpPr>
          <p:cNvPr id="14" name="文字版面配置區 13"/>
          <p:cNvSpPr>
            <a:spLocks noGrp="1"/>
          </p:cNvSpPr>
          <p:nvPr>
            <p:ph type="body" sz="quarter" idx="13"/>
          </p:nvPr>
        </p:nvSpPr>
        <p:spPr>
          <a:xfrm>
            <a:off x="685800" y="1916972"/>
            <a:ext cx="3600000" cy="3744000"/>
          </a:xfrm>
          <a:pattFill prst="pct5">
            <a:fgClr>
              <a:schemeClr val="accent6">
                <a:lumMod val="40000"/>
                <a:lumOff val="60000"/>
              </a:schemeClr>
            </a:fgClr>
            <a:bgClr>
              <a:schemeClr val="bg1"/>
            </a:bgClr>
          </a:pattFill>
          <a:ln w="76200" cmpd="thickThin">
            <a:solidFill>
              <a:schemeClr val="accent6">
                <a:lumMod val="75000"/>
              </a:schemeClr>
            </a:solidFill>
          </a:ln>
          <a:scene3d>
            <a:camera prst="orthographicFront"/>
            <a:lightRig rig="threePt" dir="t"/>
          </a:scene3d>
          <a:sp3d>
            <a:bevelT/>
          </a:sp3d>
        </p:spPr>
        <p:txBody>
          <a:bodyPr tIns="108000"/>
          <a:lstStyle/>
          <a:p>
            <a:pPr lvl="0"/>
            <a:r>
              <a:rPr lang="zh-TW" altLang="en-US" dirty="0" smtClean="0"/>
              <a:t>按一下以編輯母片文字樣式</a:t>
            </a:r>
          </a:p>
        </p:txBody>
      </p:sp>
      <p:sp>
        <p:nvSpPr>
          <p:cNvPr id="15" name="文字版面配置區 13"/>
          <p:cNvSpPr>
            <a:spLocks noGrp="1"/>
          </p:cNvSpPr>
          <p:nvPr>
            <p:ph type="body" sz="quarter" idx="14"/>
          </p:nvPr>
        </p:nvSpPr>
        <p:spPr>
          <a:xfrm>
            <a:off x="4856988" y="1932980"/>
            <a:ext cx="3600000" cy="3744000"/>
          </a:xfrm>
          <a:pattFill prst="pct5">
            <a:fgClr>
              <a:schemeClr val="accent6">
                <a:lumMod val="40000"/>
                <a:lumOff val="60000"/>
              </a:schemeClr>
            </a:fgClr>
            <a:bgClr>
              <a:schemeClr val="bg1"/>
            </a:bgClr>
          </a:pattFill>
          <a:ln w="76200" cmpd="thickThin">
            <a:solidFill>
              <a:schemeClr val="accent6">
                <a:lumMod val="75000"/>
              </a:schemeClr>
            </a:solidFill>
          </a:ln>
          <a:scene3d>
            <a:camera prst="orthographicFront"/>
            <a:lightRig rig="threePt" dir="t"/>
          </a:scene3d>
          <a:sp3d>
            <a:bevelT/>
          </a:sp3d>
        </p:spPr>
        <p:txBody>
          <a:bodyPr vert="horz" wrap="square" lIns="91440" tIns="108000" rIns="91440" bIns="45720" numCol="1" anchor="t" anchorCtr="0" compatLnSpc="1">
            <a:prstTxWarp prst="textNoShape">
              <a:avLst/>
            </a:prstTxWarp>
          </a:bodyPr>
          <a:lstStyle>
            <a:lvl1pPr>
              <a:defRPr lang="zh-TW" altLang="en-US" dirty="0" smtClean="0"/>
            </a:lvl1pPr>
          </a:lstStyle>
          <a:p>
            <a:pPr lvl="0"/>
            <a:r>
              <a:rPr lang="zh-TW" altLang="en-US" dirty="0" smtClean="0"/>
              <a:t>按一下以編輯母片文字樣式</a:t>
            </a:r>
          </a:p>
        </p:txBody>
      </p:sp>
      <p:grpSp>
        <p:nvGrpSpPr>
          <p:cNvPr id="26" name="群組 25"/>
          <p:cNvGrpSpPr/>
          <p:nvPr userDrawn="1"/>
        </p:nvGrpSpPr>
        <p:grpSpPr>
          <a:xfrm>
            <a:off x="8311439" y="5646005"/>
            <a:ext cx="755916" cy="633986"/>
            <a:chOff x="8311439" y="5646005"/>
            <a:chExt cx="755916" cy="633986"/>
          </a:xfrm>
        </p:grpSpPr>
        <p:sp>
          <p:nvSpPr>
            <p:cNvPr id="16" name="手繪多邊形 5"/>
            <p:cNvSpPr>
              <a:spLocks noChangeAspect="1" noEditPoints="1"/>
            </p:cNvSpPr>
            <p:nvPr userDrawn="1"/>
          </p:nvSpPr>
          <p:spPr bwMode="auto">
            <a:xfrm flipH="1">
              <a:off x="8311439" y="5803257"/>
              <a:ext cx="403936" cy="319482"/>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6">
                <a:lumMod val="40000"/>
                <a:lumOff val="60000"/>
              </a:schemeClr>
            </a:solidFill>
            <a:ln>
              <a:noFill/>
            </a:ln>
          </p:spPr>
          <p:txBody>
            <a:bodyPr/>
            <a:lstStyle/>
            <a:p>
              <a:pPr>
                <a:defRPr/>
              </a:pPr>
              <a:endParaRPr lang="zh-TW" dirty="0">
                <a:ea typeface="微軟正黑體" panose="020B0604030504040204" pitchFamily="34" charset="-120"/>
              </a:endParaRPr>
            </a:p>
          </p:txBody>
        </p:sp>
        <p:sp>
          <p:nvSpPr>
            <p:cNvPr id="17" name="手繪多邊形 5"/>
            <p:cNvSpPr>
              <a:spLocks noChangeAspect="1" noEditPoints="1"/>
            </p:cNvSpPr>
            <p:nvPr userDrawn="1"/>
          </p:nvSpPr>
          <p:spPr bwMode="auto">
            <a:xfrm flipH="1">
              <a:off x="8563001" y="5960509"/>
              <a:ext cx="403936" cy="319482"/>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6">
                <a:lumMod val="75000"/>
              </a:schemeClr>
            </a:solidFill>
            <a:ln>
              <a:noFill/>
            </a:ln>
          </p:spPr>
          <p:txBody>
            <a:bodyPr/>
            <a:lstStyle/>
            <a:p>
              <a:pPr>
                <a:defRPr/>
              </a:pPr>
              <a:endParaRPr lang="zh-TW" dirty="0">
                <a:ea typeface="微軟正黑體" panose="020B0604030504040204" pitchFamily="34" charset="-120"/>
              </a:endParaRPr>
            </a:p>
          </p:txBody>
        </p:sp>
        <p:sp>
          <p:nvSpPr>
            <p:cNvPr id="18" name="手繪多邊形 5"/>
            <p:cNvSpPr>
              <a:spLocks noChangeAspect="1" noEditPoints="1"/>
            </p:cNvSpPr>
            <p:nvPr userDrawn="1"/>
          </p:nvSpPr>
          <p:spPr bwMode="auto">
            <a:xfrm flipH="1">
              <a:off x="8663419" y="5646005"/>
              <a:ext cx="403936" cy="319482"/>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4">
                <a:lumMod val="60000"/>
                <a:lumOff val="40000"/>
              </a:schemeClr>
            </a:solidFill>
            <a:ln>
              <a:noFill/>
            </a:ln>
          </p:spPr>
          <p:txBody>
            <a:bodyPr/>
            <a:lstStyle/>
            <a:p>
              <a:pPr>
                <a:defRPr/>
              </a:pPr>
              <a:endParaRPr lang="zh-TW" dirty="0">
                <a:ea typeface="微軟正黑體" panose="020B0604030504040204" pitchFamily="34" charset="-120"/>
              </a:endParaRPr>
            </a:p>
          </p:txBody>
        </p:sp>
      </p:grpSp>
    </p:spTree>
    <p:extLst>
      <p:ext uri="{BB962C8B-B14F-4D97-AF65-F5344CB8AC3E}">
        <p14:creationId xmlns:p14="http://schemas.microsoft.com/office/powerpoint/2010/main" val="140184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1"/>
            <a:ext cx="7090047" cy="894308"/>
          </a:xfrm>
          <a:pattFill prst="pct5">
            <a:fgClr>
              <a:schemeClr val="accent4"/>
            </a:fgClr>
            <a:bgClr>
              <a:schemeClr val="tx1"/>
            </a:bgClr>
          </a:pattFill>
          <a:ln>
            <a:noFill/>
          </a:ln>
        </p:spPr>
        <p:txBody>
          <a:bodyPr vert="horz" wrap="square" lIns="91440" tIns="45720" rIns="91440" bIns="45720" numCol="1" anchor="ctr" anchorCtr="0" compatLnSpc="1">
            <a:prstTxWarp prst="textNoShape">
              <a:avLst/>
            </a:prstTxWarp>
          </a:bodyPr>
          <a:lstStyle>
            <a:lvl1pPr>
              <a:defRPr lang="zh-TW" altLang="en-US" sz="3600">
                <a:solidFill>
                  <a:srgbClr val="7030A0"/>
                </a:solidFill>
              </a:defRPr>
            </a:lvl1pPr>
          </a:lstStyle>
          <a:p>
            <a:pPr lvl="0"/>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722313" y="3501008"/>
            <a:ext cx="7090047" cy="90589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7005F01B-B0C8-4A80-81E2-F5FB6CB417A9}" type="slidenum">
              <a:rPr lang="en-US" altLang="zh-TW"/>
              <a:pPr>
                <a:defRPr/>
              </a:pPr>
              <a:t>‹#›</a:t>
            </a:fld>
            <a:endParaRPr lang="en-US" altLang="zh-TW"/>
          </a:p>
        </p:txBody>
      </p:sp>
      <p:sp>
        <p:nvSpPr>
          <p:cNvPr id="10" name="手繪多邊形 22"/>
          <p:cNvSpPr>
            <a:spLocks/>
          </p:cNvSpPr>
          <p:nvPr userDrawn="1"/>
        </p:nvSpPr>
        <p:spPr bwMode="auto">
          <a:xfrm rot="-900000" flipH="1">
            <a:off x="8615716" y="1655982"/>
            <a:ext cx="238171" cy="963176"/>
          </a:xfrm>
          <a:custGeom>
            <a:avLst/>
            <a:gdLst>
              <a:gd name="T0" fmla="*/ 120146 w 51"/>
              <a:gd name="T1" fmla="*/ 369038 h 238"/>
              <a:gd name="T2" fmla="*/ 120146 w 51"/>
              <a:gd name="T3" fmla="*/ 291986 h 238"/>
              <a:gd name="T4" fmla="*/ 188229 w 51"/>
              <a:gd name="T5" fmla="*/ 239266 h 238"/>
              <a:gd name="T6" fmla="*/ 124151 w 51"/>
              <a:gd name="T7" fmla="*/ 182491 h 238"/>
              <a:gd name="T8" fmla="*/ 128156 w 51"/>
              <a:gd name="T9" fmla="*/ 109495 h 238"/>
              <a:gd name="T10" fmla="*/ 188229 w 51"/>
              <a:gd name="T11" fmla="*/ 64886 h 238"/>
              <a:gd name="T12" fmla="*/ 136166 w 51"/>
              <a:gd name="T13" fmla="*/ 4055 h 238"/>
              <a:gd name="T14" fmla="*/ 68083 w 51"/>
              <a:gd name="T15" fmla="*/ 48664 h 238"/>
              <a:gd name="T16" fmla="*/ 112137 w 51"/>
              <a:gd name="T17" fmla="*/ 105439 h 238"/>
              <a:gd name="T18" fmla="*/ 104127 w 51"/>
              <a:gd name="T19" fmla="*/ 182491 h 238"/>
              <a:gd name="T20" fmla="*/ 28034 w 51"/>
              <a:gd name="T21" fmla="*/ 235211 h 238"/>
              <a:gd name="T22" fmla="*/ 100122 w 51"/>
              <a:gd name="T23" fmla="*/ 291986 h 238"/>
              <a:gd name="T24" fmla="*/ 100122 w 51"/>
              <a:gd name="T25" fmla="*/ 369038 h 238"/>
              <a:gd name="T26" fmla="*/ 96117 w 51"/>
              <a:gd name="T27" fmla="*/ 369038 h 238"/>
              <a:gd name="T28" fmla="*/ 0 w 51"/>
              <a:gd name="T29" fmla="*/ 437979 h 238"/>
              <a:gd name="T30" fmla="*/ 104127 w 51"/>
              <a:gd name="T31" fmla="*/ 490699 h 238"/>
              <a:gd name="T32" fmla="*/ 108132 w 51"/>
              <a:gd name="T33" fmla="*/ 490699 h 238"/>
              <a:gd name="T34" fmla="*/ 160195 w 51"/>
              <a:gd name="T35" fmla="*/ 965176 h 238"/>
              <a:gd name="T36" fmla="*/ 180220 w 51"/>
              <a:gd name="T37" fmla="*/ 961121 h 238"/>
              <a:gd name="T38" fmla="*/ 128156 w 51"/>
              <a:gd name="T39" fmla="*/ 490699 h 238"/>
              <a:gd name="T40" fmla="*/ 204249 w 51"/>
              <a:gd name="T41" fmla="*/ 425813 h 238"/>
              <a:gd name="T42" fmla="*/ 120146 w 51"/>
              <a:gd name="T43" fmla="*/ 369038 h 2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1" h="238">
                <a:moveTo>
                  <a:pt x="30" y="91"/>
                </a:moveTo>
                <a:cubicBezTo>
                  <a:pt x="30" y="85"/>
                  <a:pt x="30" y="78"/>
                  <a:pt x="30" y="72"/>
                </a:cubicBezTo>
                <a:cubicBezTo>
                  <a:pt x="39" y="71"/>
                  <a:pt x="47" y="65"/>
                  <a:pt x="47" y="59"/>
                </a:cubicBezTo>
                <a:cubicBezTo>
                  <a:pt x="47" y="52"/>
                  <a:pt x="40" y="46"/>
                  <a:pt x="31" y="45"/>
                </a:cubicBezTo>
                <a:cubicBezTo>
                  <a:pt x="31" y="39"/>
                  <a:pt x="32" y="33"/>
                  <a:pt x="32" y="27"/>
                </a:cubicBezTo>
                <a:cubicBezTo>
                  <a:pt x="40" y="27"/>
                  <a:pt x="46" y="22"/>
                  <a:pt x="47" y="16"/>
                </a:cubicBezTo>
                <a:cubicBezTo>
                  <a:pt x="48" y="9"/>
                  <a:pt x="42" y="2"/>
                  <a:pt x="34" y="1"/>
                </a:cubicBezTo>
                <a:cubicBezTo>
                  <a:pt x="26" y="0"/>
                  <a:pt x="18" y="5"/>
                  <a:pt x="17" y="12"/>
                </a:cubicBezTo>
                <a:cubicBezTo>
                  <a:pt x="16" y="18"/>
                  <a:pt x="21" y="24"/>
                  <a:pt x="28" y="26"/>
                </a:cubicBezTo>
                <a:cubicBezTo>
                  <a:pt x="27" y="32"/>
                  <a:pt x="26" y="38"/>
                  <a:pt x="26" y="45"/>
                </a:cubicBezTo>
                <a:cubicBezTo>
                  <a:pt x="16" y="45"/>
                  <a:pt x="7" y="51"/>
                  <a:pt x="7" y="58"/>
                </a:cubicBezTo>
                <a:cubicBezTo>
                  <a:pt x="7" y="65"/>
                  <a:pt x="15" y="71"/>
                  <a:pt x="25" y="72"/>
                </a:cubicBezTo>
                <a:cubicBezTo>
                  <a:pt x="25" y="78"/>
                  <a:pt x="25" y="85"/>
                  <a:pt x="25" y="91"/>
                </a:cubicBezTo>
                <a:cubicBezTo>
                  <a:pt x="25" y="91"/>
                  <a:pt x="25" y="91"/>
                  <a:pt x="24" y="91"/>
                </a:cubicBezTo>
                <a:cubicBezTo>
                  <a:pt x="11" y="92"/>
                  <a:pt x="0" y="99"/>
                  <a:pt x="0" y="108"/>
                </a:cubicBezTo>
                <a:cubicBezTo>
                  <a:pt x="1" y="116"/>
                  <a:pt x="12" y="122"/>
                  <a:pt x="26" y="121"/>
                </a:cubicBezTo>
                <a:cubicBezTo>
                  <a:pt x="26" y="121"/>
                  <a:pt x="27" y="121"/>
                  <a:pt x="27" y="121"/>
                </a:cubicBezTo>
                <a:cubicBezTo>
                  <a:pt x="30" y="160"/>
                  <a:pt x="36" y="199"/>
                  <a:pt x="40" y="238"/>
                </a:cubicBezTo>
                <a:cubicBezTo>
                  <a:pt x="45" y="237"/>
                  <a:pt x="45" y="237"/>
                  <a:pt x="45" y="237"/>
                </a:cubicBezTo>
                <a:cubicBezTo>
                  <a:pt x="41" y="198"/>
                  <a:pt x="35" y="159"/>
                  <a:pt x="32" y="121"/>
                </a:cubicBezTo>
                <a:cubicBezTo>
                  <a:pt x="43" y="119"/>
                  <a:pt x="51" y="112"/>
                  <a:pt x="51" y="105"/>
                </a:cubicBezTo>
                <a:cubicBezTo>
                  <a:pt x="50" y="98"/>
                  <a:pt x="41" y="92"/>
                  <a:pt x="30" y="91"/>
                </a:cubicBezTo>
                <a:close/>
              </a:path>
            </a:pathLst>
          </a:custGeom>
          <a:gradFill>
            <a:gsLst>
              <a:gs pos="0">
                <a:schemeClr val="accent6">
                  <a:lumMod val="60000"/>
                  <a:lumOff val="40000"/>
                </a:schemeClr>
              </a:gs>
              <a:gs pos="100000">
                <a:schemeClr val="accent6"/>
              </a:gs>
            </a:gsLst>
            <a:lin ang="16200000" scaled="1"/>
          </a:gradFill>
          <a:ln>
            <a:noFill/>
          </a:ln>
          <a:extLst/>
        </p:spPr>
        <p:txBody>
          <a:bodyPr/>
          <a:lstStyle/>
          <a:p>
            <a:endParaRPr lang="zh-TW" altLang="en-US" dirty="0">
              <a:ea typeface="微軟正黑體" panose="020B0604030504040204" pitchFamily="34" charset="-120"/>
            </a:endParaRPr>
          </a:p>
        </p:txBody>
      </p:sp>
      <p:grpSp>
        <p:nvGrpSpPr>
          <p:cNvPr id="11" name="群組 10"/>
          <p:cNvGrpSpPr>
            <a:grpSpLocks/>
          </p:cNvGrpSpPr>
          <p:nvPr userDrawn="1"/>
        </p:nvGrpSpPr>
        <p:grpSpPr bwMode="auto">
          <a:xfrm rot="20665038" flipH="1">
            <a:off x="7606803" y="1048700"/>
            <a:ext cx="1154112" cy="1633538"/>
            <a:chOff x="7871780" y="4431218"/>
            <a:chExt cx="1157410" cy="1938068"/>
          </a:xfrm>
        </p:grpSpPr>
        <p:sp>
          <p:nvSpPr>
            <p:cNvPr id="12" name="手繪多邊形 11"/>
            <p:cNvSpPr/>
            <p:nvPr userDrawn="1"/>
          </p:nvSpPr>
          <p:spPr bwMode="ltGray">
            <a:xfrm>
              <a:off x="8392375" y="5305138"/>
              <a:ext cx="120995" cy="1064148"/>
            </a:xfrm>
            <a:custGeom>
              <a:avLst/>
              <a:gdLst>
                <a:gd name="connsiteX0" fmla="*/ 217945 w 217945"/>
                <a:gd name="connsiteY0" fmla="*/ 0 h 2712204"/>
                <a:gd name="connsiteX1" fmla="*/ 0 w 217945"/>
                <a:gd name="connsiteY1" fmla="*/ 2712204 h 2712204"/>
                <a:gd name="connsiteX0" fmla="*/ 24216 w 24216"/>
                <a:gd name="connsiteY0" fmla="*/ 0 h 2873644"/>
                <a:gd name="connsiteX1" fmla="*/ 0 w 24216"/>
                <a:gd name="connsiteY1" fmla="*/ 2873644 h 2873644"/>
                <a:gd name="connsiteX0" fmla="*/ 102493 w 102493"/>
                <a:gd name="connsiteY0" fmla="*/ 0 h 2873644"/>
                <a:gd name="connsiteX1" fmla="*/ 78277 w 102493"/>
                <a:gd name="connsiteY1" fmla="*/ 2873644 h 2873644"/>
                <a:gd name="connsiteX0" fmla="*/ 160570 w 160570"/>
                <a:gd name="connsiteY0" fmla="*/ 0 h 2873644"/>
                <a:gd name="connsiteX1" fmla="*/ 136354 w 160570"/>
                <a:gd name="connsiteY1" fmla="*/ 2873644 h 2873644"/>
                <a:gd name="connsiteX0" fmla="*/ 119427 w 119427"/>
                <a:gd name="connsiteY0" fmla="*/ 0 h 2873644"/>
                <a:gd name="connsiteX1" fmla="*/ 95211 w 119427"/>
                <a:gd name="connsiteY1" fmla="*/ 2873644 h 2873644"/>
                <a:gd name="connsiteX0" fmla="*/ 124984 w 124984"/>
                <a:gd name="connsiteY0" fmla="*/ 0 h 2889789"/>
                <a:gd name="connsiteX1" fmla="*/ 92696 w 124984"/>
                <a:gd name="connsiteY1" fmla="*/ 2889789 h 2889789"/>
                <a:gd name="connsiteX0" fmla="*/ 82529 w 82529"/>
                <a:gd name="connsiteY0" fmla="*/ 0 h 2889789"/>
                <a:gd name="connsiteX1" fmla="*/ 50241 w 82529"/>
                <a:gd name="connsiteY1" fmla="*/ 2889789 h 2889789"/>
                <a:gd name="connsiteX0" fmla="*/ 19317 w 220167"/>
                <a:gd name="connsiteY0" fmla="*/ 0 h 2317810"/>
                <a:gd name="connsiteX1" fmla="*/ 220167 w 220167"/>
                <a:gd name="connsiteY1" fmla="*/ 2317810 h 2317810"/>
                <a:gd name="connsiteX0" fmla="*/ 21546 w 222396"/>
                <a:gd name="connsiteY0" fmla="*/ 0 h 2317810"/>
                <a:gd name="connsiteX1" fmla="*/ 222396 w 222396"/>
                <a:gd name="connsiteY1" fmla="*/ 2317810 h 2317810"/>
                <a:gd name="connsiteX0" fmla="*/ 21548 w 222398"/>
                <a:gd name="connsiteY0" fmla="*/ 0 h 2216871"/>
                <a:gd name="connsiteX1" fmla="*/ 222398 w 222398"/>
                <a:gd name="connsiteY1" fmla="*/ 2216871 h 2216871"/>
                <a:gd name="connsiteX0" fmla="*/ 16288 w 217138"/>
                <a:gd name="connsiteY0" fmla="*/ 0 h 2216871"/>
                <a:gd name="connsiteX1" fmla="*/ 217138 w 217138"/>
                <a:gd name="connsiteY1" fmla="*/ 2216871 h 2216871"/>
              </a:gdLst>
              <a:ahLst/>
              <a:cxnLst>
                <a:cxn ang="0">
                  <a:pos x="connsiteX0" y="connsiteY0"/>
                </a:cxn>
                <a:cxn ang="0">
                  <a:pos x="connsiteX1" y="connsiteY1"/>
                </a:cxn>
              </a:cxnLst>
              <a:rect l="l" t="t" r="r" b="b"/>
              <a:pathLst>
                <a:path w="217138" h="2216871">
                  <a:moveTo>
                    <a:pt x="16288" y="0"/>
                  </a:moveTo>
                  <a:cubicBezTo>
                    <a:pt x="-49861" y="386125"/>
                    <a:pt x="99201" y="1898335"/>
                    <a:pt x="217138" y="2216871"/>
                  </a:cubicBezTo>
                </a:path>
              </a:pathLst>
            </a:custGeom>
            <a:no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dirty="0">
                <a:ea typeface="微軟正黑體" panose="020B0604030504040204" pitchFamily="34" charset="-120"/>
              </a:endParaRPr>
            </a:p>
          </p:txBody>
        </p:sp>
        <p:sp>
          <p:nvSpPr>
            <p:cNvPr id="13" name="手繪多邊形 5"/>
            <p:cNvSpPr>
              <a:spLocks noEditPoints="1"/>
            </p:cNvSpPr>
            <p:nvPr userDrawn="1"/>
          </p:nvSpPr>
          <p:spPr bwMode="auto">
            <a:xfrm>
              <a:off x="7871780" y="4431218"/>
              <a:ext cx="1157410" cy="947375"/>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gradFill flip="none" rotWithShape="1">
              <a:gsLst>
                <a:gs pos="0">
                  <a:schemeClr val="accent6">
                    <a:lumMod val="60000"/>
                    <a:lumOff val="40000"/>
                  </a:schemeClr>
                </a:gs>
                <a:gs pos="100000">
                  <a:schemeClr val="accent6"/>
                </a:gs>
              </a:gsLst>
              <a:lin ang="16200000" scaled="1"/>
              <a:tileRect/>
            </a:gradFill>
            <a:ln>
              <a:noFill/>
            </a:ln>
          </p:spPr>
          <p:txBody>
            <a:bodyPr/>
            <a:lstStyle/>
            <a:p>
              <a:pPr>
                <a:defRPr/>
              </a:pPr>
              <a:endParaRPr lang="zh-TW" dirty="0">
                <a:ea typeface="微軟正黑體" panose="020B0604030504040204" pitchFamily="34" charset="-120"/>
              </a:endParaRPr>
            </a:p>
          </p:txBody>
        </p:sp>
      </p:grpSp>
      <p:grpSp>
        <p:nvGrpSpPr>
          <p:cNvPr id="18" name="群組 17"/>
          <p:cNvGrpSpPr/>
          <p:nvPr userDrawn="1"/>
        </p:nvGrpSpPr>
        <p:grpSpPr>
          <a:xfrm>
            <a:off x="3969966" y="1916832"/>
            <a:ext cx="5438665" cy="4399084"/>
            <a:chOff x="3969966" y="1916832"/>
            <a:chExt cx="5438665" cy="4399084"/>
          </a:xfrm>
        </p:grpSpPr>
        <p:grpSp>
          <p:nvGrpSpPr>
            <p:cNvPr id="19" name="群組 18"/>
            <p:cNvGrpSpPr/>
            <p:nvPr userDrawn="1"/>
          </p:nvGrpSpPr>
          <p:grpSpPr>
            <a:xfrm>
              <a:off x="3969966" y="1916832"/>
              <a:ext cx="5438665" cy="4399084"/>
              <a:chOff x="3698642" y="2456209"/>
              <a:chExt cx="6325623" cy="3216872"/>
            </a:xfrm>
          </p:grpSpPr>
          <p:sp>
            <p:nvSpPr>
              <p:cNvPr id="23" name="弧形 3"/>
              <p:cNvSpPr/>
              <p:nvPr userDrawn="1"/>
            </p:nvSpPr>
            <p:spPr>
              <a:xfrm rot="3399979">
                <a:off x="6428990" y="1995115"/>
                <a:ext cx="1608522" cy="5291118"/>
              </a:xfrm>
              <a:custGeom>
                <a:avLst/>
                <a:gdLst>
                  <a:gd name="connsiteX0" fmla="*/ 2199542 w 4399084"/>
                  <a:gd name="connsiteY0" fmla="*/ 0 h 4994522"/>
                  <a:gd name="connsiteX1" fmla="*/ 4331986 w 4399084"/>
                  <a:gd name="connsiteY1" fmla="*/ 1885152 h 4994522"/>
                  <a:gd name="connsiteX2" fmla="*/ 3473292 w 4399084"/>
                  <a:gd name="connsiteY2" fmla="*/ 4533173 h 4994522"/>
                  <a:gd name="connsiteX3" fmla="*/ 2199542 w 4399084"/>
                  <a:gd name="connsiteY3" fmla="*/ 2497261 h 4994522"/>
                  <a:gd name="connsiteX4" fmla="*/ 2199542 w 4399084"/>
                  <a:gd name="connsiteY4" fmla="*/ 0 h 4994522"/>
                  <a:gd name="connsiteX0" fmla="*/ 2199542 w 4399084"/>
                  <a:gd name="connsiteY0" fmla="*/ 0 h 4994522"/>
                  <a:gd name="connsiteX1" fmla="*/ 4331986 w 4399084"/>
                  <a:gd name="connsiteY1" fmla="*/ 1885152 h 4994522"/>
                  <a:gd name="connsiteX2" fmla="*/ 3473292 w 4399084"/>
                  <a:gd name="connsiteY2" fmla="*/ 4533173 h 4994522"/>
                  <a:gd name="connsiteX0" fmla="*/ 0 w 2199660"/>
                  <a:gd name="connsiteY0" fmla="*/ 0 h 4533173"/>
                  <a:gd name="connsiteX1" fmla="*/ 2132444 w 2199660"/>
                  <a:gd name="connsiteY1" fmla="*/ 1885152 h 4533173"/>
                  <a:gd name="connsiteX2" fmla="*/ 1273750 w 2199660"/>
                  <a:gd name="connsiteY2" fmla="*/ 4533173 h 4533173"/>
                  <a:gd name="connsiteX3" fmla="*/ 0 w 2199660"/>
                  <a:gd name="connsiteY3" fmla="*/ 2497261 h 4533173"/>
                  <a:gd name="connsiteX4" fmla="*/ 0 w 2199660"/>
                  <a:gd name="connsiteY4" fmla="*/ 0 h 4533173"/>
                  <a:gd name="connsiteX0" fmla="*/ 218324 w 2199660"/>
                  <a:gd name="connsiteY0" fmla="*/ 25912 h 4533173"/>
                  <a:gd name="connsiteX1" fmla="*/ 2132444 w 2199660"/>
                  <a:gd name="connsiteY1" fmla="*/ 1885152 h 4533173"/>
                  <a:gd name="connsiteX2" fmla="*/ 1273750 w 2199660"/>
                  <a:gd name="connsiteY2" fmla="*/ 4533173 h 4533173"/>
                  <a:gd name="connsiteX0" fmla="*/ 0 w 2199660"/>
                  <a:gd name="connsiteY0" fmla="*/ 16043 h 4549216"/>
                  <a:gd name="connsiteX1" fmla="*/ 2132444 w 2199660"/>
                  <a:gd name="connsiteY1" fmla="*/ 1901195 h 4549216"/>
                  <a:gd name="connsiteX2" fmla="*/ 1273750 w 2199660"/>
                  <a:gd name="connsiteY2" fmla="*/ 4549216 h 4549216"/>
                  <a:gd name="connsiteX3" fmla="*/ 0 w 2199660"/>
                  <a:gd name="connsiteY3" fmla="*/ 2513304 h 4549216"/>
                  <a:gd name="connsiteX4" fmla="*/ 0 w 2199660"/>
                  <a:gd name="connsiteY4" fmla="*/ 16043 h 4549216"/>
                  <a:gd name="connsiteX0" fmla="*/ 387139 w 2199660"/>
                  <a:gd name="connsiteY0" fmla="*/ 0 h 4549216"/>
                  <a:gd name="connsiteX1" fmla="*/ 2132444 w 2199660"/>
                  <a:gd name="connsiteY1" fmla="*/ 1901195 h 4549216"/>
                  <a:gd name="connsiteX2" fmla="*/ 1273750 w 2199660"/>
                  <a:gd name="connsiteY2" fmla="*/ 4549216 h 4549216"/>
                </a:gdLst>
                <a:ahLst/>
                <a:cxnLst>
                  <a:cxn ang="0">
                    <a:pos x="connsiteX0" y="connsiteY0"/>
                  </a:cxn>
                  <a:cxn ang="0">
                    <a:pos x="connsiteX1" y="connsiteY1"/>
                  </a:cxn>
                  <a:cxn ang="0">
                    <a:pos x="connsiteX2" y="connsiteY2"/>
                  </a:cxn>
                </a:cxnLst>
                <a:rect l="l" t="t" r="r" b="b"/>
                <a:pathLst>
                  <a:path w="2199660" h="4549216" stroke="0" extrusionOk="0">
                    <a:moveTo>
                      <a:pt x="0" y="16043"/>
                    </a:moveTo>
                    <a:cubicBezTo>
                      <a:pt x="1007121" y="16043"/>
                      <a:pt x="1885587" y="792636"/>
                      <a:pt x="2132444" y="1901195"/>
                    </a:cubicBezTo>
                    <a:cubicBezTo>
                      <a:pt x="2354969" y="2900482"/>
                      <a:pt x="2013880" y="3952322"/>
                      <a:pt x="1273750" y="4549216"/>
                    </a:cubicBezTo>
                    <a:lnTo>
                      <a:pt x="0" y="2513304"/>
                    </a:lnTo>
                    <a:lnTo>
                      <a:pt x="0" y="16043"/>
                    </a:lnTo>
                    <a:close/>
                  </a:path>
                  <a:path w="2199660" h="4549216" fill="none">
                    <a:moveTo>
                      <a:pt x="387139" y="0"/>
                    </a:moveTo>
                    <a:cubicBezTo>
                      <a:pt x="1394260" y="0"/>
                      <a:pt x="1885587" y="792636"/>
                      <a:pt x="2132444" y="1901195"/>
                    </a:cubicBezTo>
                    <a:cubicBezTo>
                      <a:pt x="2354969" y="2900482"/>
                      <a:pt x="2013880" y="3952322"/>
                      <a:pt x="1273750" y="454921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弧形 19"/>
              <p:cNvSpPr/>
              <p:nvPr userDrawn="1"/>
            </p:nvSpPr>
            <p:spPr>
              <a:xfrm rot="3399979">
                <a:off x="6578229" y="2000207"/>
                <a:ext cx="1608522" cy="5283551"/>
              </a:xfrm>
              <a:custGeom>
                <a:avLst/>
                <a:gdLst>
                  <a:gd name="connsiteX0" fmla="*/ 2199542 w 4399084"/>
                  <a:gd name="connsiteY0" fmla="*/ 0 h 4994522"/>
                  <a:gd name="connsiteX1" fmla="*/ 4331986 w 4399084"/>
                  <a:gd name="connsiteY1" fmla="*/ 1885152 h 4994522"/>
                  <a:gd name="connsiteX2" fmla="*/ 3473292 w 4399084"/>
                  <a:gd name="connsiteY2" fmla="*/ 4533173 h 4994522"/>
                  <a:gd name="connsiteX3" fmla="*/ 2199542 w 4399084"/>
                  <a:gd name="connsiteY3" fmla="*/ 2497261 h 4994522"/>
                  <a:gd name="connsiteX4" fmla="*/ 2199542 w 4399084"/>
                  <a:gd name="connsiteY4" fmla="*/ 0 h 4994522"/>
                  <a:gd name="connsiteX0" fmla="*/ 2199542 w 4399084"/>
                  <a:gd name="connsiteY0" fmla="*/ 0 h 4994522"/>
                  <a:gd name="connsiteX1" fmla="*/ 4331986 w 4399084"/>
                  <a:gd name="connsiteY1" fmla="*/ 1885152 h 4994522"/>
                  <a:gd name="connsiteX2" fmla="*/ 3473292 w 4399084"/>
                  <a:gd name="connsiteY2" fmla="*/ 4533173 h 4994522"/>
                  <a:gd name="connsiteX0" fmla="*/ 0 w 2199660"/>
                  <a:gd name="connsiteY0" fmla="*/ 3253 h 4536426"/>
                  <a:gd name="connsiteX1" fmla="*/ 2132444 w 2199660"/>
                  <a:gd name="connsiteY1" fmla="*/ 1888405 h 4536426"/>
                  <a:gd name="connsiteX2" fmla="*/ 1273750 w 2199660"/>
                  <a:gd name="connsiteY2" fmla="*/ 4536426 h 4536426"/>
                  <a:gd name="connsiteX3" fmla="*/ 0 w 2199660"/>
                  <a:gd name="connsiteY3" fmla="*/ 2500514 h 4536426"/>
                  <a:gd name="connsiteX4" fmla="*/ 0 w 2199660"/>
                  <a:gd name="connsiteY4" fmla="*/ 3253 h 4536426"/>
                  <a:gd name="connsiteX0" fmla="*/ 84518 w 2199660"/>
                  <a:gd name="connsiteY0" fmla="*/ 0 h 4536426"/>
                  <a:gd name="connsiteX1" fmla="*/ 2132444 w 2199660"/>
                  <a:gd name="connsiteY1" fmla="*/ 1888405 h 4536426"/>
                  <a:gd name="connsiteX2" fmla="*/ 1273750 w 2199660"/>
                  <a:gd name="connsiteY2" fmla="*/ 4536426 h 4536426"/>
                  <a:gd name="connsiteX0" fmla="*/ 0 w 2199660"/>
                  <a:gd name="connsiteY0" fmla="*/ 9536 h 4542709"/>
                  <a:gd name="connsiteX1" fmla="*/ 2132444 w 2199660"/>
                  <a:gd name="connsiteY1" fmla="*/ 1894688 h 4542709"/>
                  <a:gd name="connsiteX2" fmla="*/ 1273750 w 2199660"/>
                  <a:gd name="connsiteY2" fmla="*/ 4542709 h 4542709"/>
                  <a:gd name="connsiteX3" fmla="*/ 0 w 2199660"/>
                  <a:gd name="connsiteY3" fmla="*/ 2506797 h 4542709"/>
                  <a:gd name="connsiteX4" fmla="*/ 0 w 2199660"/>
                  <a:gd name="connsiteY4" fmla="*/ 9536 h 4542709"/>
                  <a:gd name="connsiteX0" fmla="*/ 218103 w 2199660"/>
                  <a:gd name="connsiteY0" fmla="*/ 0 h 4542709"/>
                  <a:gd name="connsiteX1" fmla="*/ 2132444 w 2199660"/>
                  <a:gd name="connsiteY1" fmla="*/ 1894688 h 4542709"/>
                  <a:gd name="connsiteX2" fmla="*/ 1273750 w 2199660"/>
                  <a:gd name="connsiteY2" fmla="*/ 4542709 h 4542709"/>
                </a:gdLst>
                <a:ahLst/>
                <a:cxnLst>
                  <a:cxn ang="0">
                    <a:pos x="connsiteX0" y="connsiteY0"/>
                  </a:cxn>
                  <a:cxn ang="0">
                    <a:pos x="connsiteX1" y="connsiteY1"/>
                  </a:cxn>
                  <a:cxn ang="0">
                    <a:pos x="connsiteX2" y="connsiteY2"/>
                  </a:cxn>
                </a:cxnLst>
                <a:rect l="l" t="t" r="r" b="b"/>
                <a:pathLst>
                  <a:path w="2199660" h="4542709" stroke="0" extrusionOk="0">
                    <a:moveTo>
                      <a:pt x="0" y="9536"/>
                    </a:moveTo>
                    <a:cubicBezTo>
                      <a:pt x="1007121" y="9536"/>
                      <a:pt x="1885587" y="786129"/>
                      <a:pt x="2132444" y="1894688"/>
                    </a:cubicBezTo>
                    <a:cubicBezTo>
                      <a:pt x="2354969" y="2893975"/>
                      <a:pt x="2013880" y="3945815"/>
                      <a:pt x="1273750" y="4542709"/>
                    </a:cubicBezTo>
                    <a:lnTo>
                      <a:pt x="0" y="2506797"/>
                    </a:lnTo>
                    <a:lnTo>
                      <a:pt x="0" y="9536"/>
                    </a:lnTo>
                    <a:close/>
                  </a:path>
                  <a:path w="2199660" h="4542709" fill="none">
                    <a:moveTo>
                      <a:pt x="218103" y="0"/>
                    </a:moveTo>
                    <a:cubicBezTo>
                      <a:pt x="1225224" y="0"/>
                      <a:pt x="1885587" y="786129"/>
                      <a:pt x="2132444" y="1894688"/>
                    </a:cubicBezTo>
                    <a:cubicBezTo>
                      <a:pt x="2354969" y="2893975"/>
                      <a:pt x="2013880" y="3945815"/>
                      <a:pt x="1273750" y="4542709"/>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5" name="弧形 24"/>
              <p:cNvSpPr/>
              <p:nvPr userDrawn="1"/>
            </p:nvSpPr>
            <p:spPr>
              <a:xfrm rot="3399979">
                <a:off x="4994730" y="1160121"/>
                <a:ext cx="3216872" cy="5809047"/>
              </a:xfrm>
              <a:prstGeom prst="arc">
                <a:avLst>
                  <a:gd name="adj1" fmla="val 16200000"/>
                  <a:gd name="adj2" fmla="val 34780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
          <p:nvSpPr>
            <p:cNvPr id="20" name="橢圓 19"/>
            <p:cNvSpPr/>
            <p:nvPr userDrawn="1"/>
          </p:nvSpPr>
          <p:spPr>
            <a:xfrm>
              <a:off x="8273263" y="5994977"/>
              <a:ext cx="184937" cy="1296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a:spLocks noChangeAspect="1"/>
            </p:cNvSpPr>
            <p:nvPr userDrawn="1"/>
          </p:nvSpPr>
          <p:spPr>
            <a:xfrm>
              <a:off x="8532936" y="5941503"/>
              <a:ext cx="147950" cy="1036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a:spLocks noChangeAspect="1"/>
            </p:cNvSpPr>
            <p:nvPr userDrawn="1"/>
          </p:nvSpPr>
          <p:spPr>
            <a:xfrm>
              <a:off x="8775826" y="5792121"/>
              <a:ext cx="125757" cy="8812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0024066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內容版面配置區 2"/>
          <p:cNvSpPr>
            <a:spLocks noGrp="1"/>
          </p:cNvSpPr>
          <p:nvPr>
            <p:ph sz="half" idx="1"/>
          </p:nvPr>
        </p:nvSpPr>
        <p:spPr bwMode="auto">
          <a:xfrm>
            <a:off x="684623" y="2781288"/>
            <a:ext cx="3812354" cy="3240000"/>
          </a:xfrm>
          <a:custGeom>
            <a:avLst/>
            <a:gdLst>
              <a:gd name="connsiteX0" fmla="*/ 0 w 3810000"/>
              <a:gd name="connsiteY0" fmla="*/ 635013 h 4114800"/>
              <a:gd name="connsiteX1" fmla="*/ 635013 w 3810000"/>
              <a:gd name="connsiteY1" fmla="*/ 0 h 4114800"/>
              <a:gd name="connsiteX2" fmla="*/ 3174987 w 3810000"/>
              <a:gd name="connsiteY2" fmla="*/ 0 h 4114800"/>
              <a:gd name="connsiteX3" fmla="*/ 3810000 w 3810000"/>
              <a:gd name="connsiteY3" fmla="*/ 635013 h 4114800"/>
              <a:gd name="connsiteX4" fmla="*/ 3810000 w 3810000"/>
              <a:gd name="connsiteY4" fmla="*/ 3479787 h 4114800"/>
              <a:gd name="connsiteX5" fmla="*/ 3174987 w 3810000"/>
              <a:gd name="connsiteY5" fmla="*/ 4114800 h 4114800"/>
              <a:gd name="connsiteX6" fmla="*/ 635013 w 3810000"/>
              <a:gd name="connsiteY6" fmla="*/ 4114800 h 4114800"/>
              <a:gd name="connsiteX7" fmla="*/ 0 w 3810000"/>
              <a:gd name="connsiteY7" fmla="*/ 3479787 h 4114800"/>
              <a:gd name="connsiteX8" fmla="*/ 0 w 3810000"/>
              <a:gd name="connsiteY8" fmla="*/ 635013 h 4114800"/>
              <a:gd name="connsiteX0" fmla="*/ 0 w 3810000"/>
              <a:gd name="connsiteY0" fmla="*/ 635013 h 4114800"/>
              <a:gd name="connsiteX1" fmla="*/ 635013 w 3810000"/>
              <a:gd name="connsiteY1" fmla="*/ 0 h 4114800"/>
              <a:gd name="connsiteX2" fmla="*/ 3174987 w 3810000"/>
              <a:gd name="connsiteY2" fmla="*/ 0 h 4114800"/>
              <a:gd name="connsiteX3" fmla="*/ 3810000 w 3810000"/>
              <a:gd name="connsiteY3" fmla="*/ 635013 h 4114800"/>
              <a:gd name="connsiteX4" fmla="*/ 3810000 w 3810000"/>
              <a:gd name="connsiteY4" fmla="*/ 3479787 h 4114800"/>
              <a:gd name="connsiteX5" fmla="*/ 3174987 w 3810000"/>
              <a:gd name="connsiteY5" fmla="*/ 4114800 h 4114800"/>
              <a:gd name="connsiteX6" fmla="*/ 635013 w 3810000"/>
              <a:gd name="connsiteY6" fmla="*/ 4114800 h 4114800"/>
              <a:gd name="connsiteX7" fmla="*/ 0 w 3810000"/>
              <a:gd name="connsiteY7" fmla="*/ 3479787 h 4114800"/>
              <a:gd name="connsiteX8" fmla="*/ 0 w 3810000"/>
              <a:gd name="connsiteY8" fmla="*/ 635013 h 4114800"/>
              <a:gd name="connsiteX0" fmla="*/ 1177 w 3811177"/>
              <a:gd name="connsiteY0" fmla="*/ 635013 h 4114800"/>
              <a:gd name="connsiteX1" fmla="*/ 636190 w 3811177"/>
              <a:gd name="connsiteY1" fmla="*/ 0 h 4114800"/>
              <a:gd name="connsiteX2" fmla="*/ 3176164 w 3811177"/>
              <a:gd name="connsiteY2" fmla="*/ 0 h 4114800"/>
              <a:gd name="connsiteX3" fmla="*/ 3811177 w 3811177"/>
              <a:gd name="connsiteY3" fmla="*/ 635013 h 4114800"/>
              <a:gd name="connsiteX4" fmla="*/ 3811177 w 3811177"/>
              <a:gd name="connsiteY4" fmla="*/ 3479787 h 4114800"/>
              <a:gd name="connsiteX5" fmla="*/ 3176164 w 3811177"/>
              <a:gd name="connsiteY5" fmla="*/ 4114800 h 4114800"/>
              <a:gd name="connsiteX6" fmla="*/ 314218 w 3811177"/>
              <a:gd name="connsiteY6" fmla="*/ 4101921 h 4114800"/>
              <a:gd name="connsiteX7" fmla="*/ 1177 w 3811177"/>
              <a:gd name="connsiteY7" fmla="*/ 3479787 h 4114800"/>
              <a:gd name="connsiteX8" fmla="*/ 1177 w 3811177"/>
              <a:gd name="connsiteY8" fmla="*/ 635013 h 4114800"/>
              <a:gd name="connsiteX0" fmla="*/ 1177 w 3812354"/>
              <a:gd name="connsiteY0" fmla="*/ 635013 h 4114800"/>
              <a:gd name="connsiteX1" fmla="*/ 636190 w 3812354"/>
              <a:gd name="connsiteY1" fmla="*/ 0 h 4114800"/>
              <a:gd name="connsiteX2" fmla="*/ 3176164 w 3812354"/>
              <a:gd name="connsiteY2" fmla="*/ 0 h 4114800"/>
              <a:gd name="connsiteX3" fmla="*/ 3811177 w 3812354"/>
              <a:gd name="connsiteY3" fmla="*/ 635013 h 4114800"/>
              <a:gd name="connsiteX4" fmla="*/ 3811177 w 3812354"/>
              <a:gd name="connsiteY4" fmla="*/ 3479787 h 4114800"/>
              <a:gd name="connsiteX5" fmla="*/ 3498136 w 3812354"/>
              <a:gd name="connsiteY5" fmla="*/ 4114800 h 4114800"/>
              <a:gd name="connsiteX6" fmla="*/ 314218 w 3812354"/>
              <a:gd name="connsiteY6" fmla="*/ 4101921 h 4114800"/>
              <a:gd name="connsiteX7" fmla="*/ 1177 w 3812354"/>
              <a:gd name="connsiteY7" fmla="*/ 3479787 h 4114800"/>
              <a:gd name="connsiteX8" fmla="*/ 1177 w 3812354"/>
              <a:gd name="connsiteY8" fmla="*/ 635013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2354" h="4114800">
                <a:moveTo>
                  <a:pt x="1177" y="635013"/>
                </a:moveTo>
                <a:cubicBezTo>
                  <a:pt x="1177" y="284305"/>
                  <a:pt x="285482" y="0"/>
                  <a:pt x="636190" y="0"/>
                </a:cubicBezTo>
                <a:lnTo>
                  <a:pt x="3176164" y="0"/>
                </a:lnTo>
                <a:cubicBezTo>
                  <a:pt x="3526872" y="0"/>
                  <a:pt x="3811177" y="284305"/>
                  <a:pt x="3811177" y="635013"/>
                </a:cubicBezTo>
                <a:lnTo>
                  <a:pt x="3811177" y="3479787"/>
                </a:lnTo>
                <a:cubicBezTo>
                  <a:pt x="3811177" y="3830495"/>
                  <a:pt x="3848844" y="4114800"/>
                  <a:pt x="3498136" y="4114800"/>
                </a:cubicBezTo>
                <a:lnTo>
                  <a:pt x="314218" y="4101921"/>
                </a:lnTo>
                <a:cubicBezTo>
                  <a:pt x="-36490" y="4101921"/>
                  <a:pt x="1177" y="3830495"/>
                  <a:pt x="1177" y="3479787"/>
                </a:cubicBezTo>
                <a:lnTo>
                  <a:pt x="1177" y="635013"/>
                </a:lnTo>
                <a:close/>
              </a:path>
            </a:pathLst>
          </a:custGeom>
          <a:gradFill flip="none" rotWithShape="1">
            <a:gsLst>
              <a:gs pos="0">
                <a:schemeClr val="accent3">
                  <a:lumMod val="20000"/>
                  <a:lumOff val="80000"/>
                </a:schemeClr>
              </a:gs>
              <a:gs pos="80000">
                <a:schemeClr val="accent6">
                  <a:lumMod val="60000"/>
                  <a:lumOff val="40000"/>
                </a:schemeClr>
              </a:gs>
              <a:gs pos="100000">
                <a:schemeClr val="accent6">
                  <a:lumMod val="60000"/>
                  <a:lumOff val="40000"/>
                </a:schemeClr>
              </a:gs>
            </a:gsLst>
            <a:lin ang="5400000" scaled="1"/>
            <a:tileRect/>
          </a:gradFill>
          <a:ln w="79375" cmpd="dbl">
            <a:solidFill>
              <a:schemeClr val="accent4"/>
            </a:solidFill>
            <a:miter lim="800000"/>
            <a:headEnd/>
            <a:tailEnd/>
          </a:ln>
          <a:scene3d>
            <a:camera prst="orthographicFront"/>
            <a:lightRig rig="threePt" dir="t"/>
          </a:scene3d>
          <a:sp3d>
            <a:bevelT/>
          </a:sp3d>
        </p:spPr>
        <p:txBody>
          <a:bodyPr vert="horz" wrap="square" lIns="91440" tIns="180000" rIns="91440" bIns="45720" numCol="1" anchor="t" anchorCtr="0" compatLnSpc="1">
            <a:prstTxWarp prst="textNoShape">
              <a:avLst/>
            </a:prstTxWarp>
          </a:bodyPr>
          <a:lstStyle>
            <a:lvl1pPr>
              <a:defRPr lang="zh-TW" altLang="en-US" sz="2800" dirty="0" smtClean="0"/>
            </a:lvl1pPr>
            <a:lvl2pPr>
              <a:defRPr lang="zh-TW" altLang="en-US" sz="2400" dirty="0" smtClean="0"/>
            </a:lvl2pPr>
            <a:lvl3pPr>
              <a:defRPr lang="zh-TW" altLang="en-US" sz="2000" dirty="0" smtClean="0"/>
            </a:lvl3pPr>
            <a:lvl4pPr>
              <a:defRPr lang="zh-TW" altLang="en-US" sz="1800" dirty="0" smtClean="0"/>
            </a:lvl4pPr>
            <a:lvl5pPr>
              <a:defRPr lang="zh-TW" altLang="en-US" sz="1800" dirty="0"/>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8" name="內容版面配置區 2"/>
          <p:cNvSpPr>
            <a:spLocks noGrp="1"/>
          </p:cNvSpPr>
          <p:nvPr>
            <p:ph sz="half" idx="13"/>
          </p:nvPr>
        </p:nvSpPr>
        <p:spPr bwMode="auto">
          <a:xfrm>
            <a:off x="4799423" y="2781288"/>
            <a:ext cx="3812354" cy="3240000"/>
          </a:xfrm>
          <a:custGeom>
            <a:avLst/>
            <a:gdLst>
              <a:gd name="connsiteX0" fmla="*/ 0 w 3810000"/>
              <a:gd name="connsiteY0" fmla="*/ 635013 h 4114800"/>
              <a:gd name="connsiteX1" fmla="*/ 635013 w 3810000"/>
              <a:gd name="connsiteY1" fmla="*/ 0 h 4114800"/>
              <a:gd name="connsiteX2" fmla="*/ 3174987 w 3810000"/>
              <a:gd name="connsiteY2" fmla="*/ 0 h 4114800"/>
              <a:gd name="connsiteX3" fmla="*/ 3810000 w 3810000"/>
              <a:gd name="connsiteY3" fmla="*/ 635013 h 4114800"/>
              <a:gd name="connsiteX4" fmla="*/ 3810000 w 3810000"/>
              <a:gd name="connsiteY4" fmla="*/ 3479787 h 4114800"/>
              <a:gd name="connsiteX5" fmla="*/ 3174987 w 3810000"/>
              <a:gd name="connsiteY5" fmla="*/ 4114800 h 4114800"/>
              <a:gd name="connsiteX6" fmla="*/ 635013 w 3810000"/>
              <a:gd name="connsiteY6" fmla="*/ 4114800 h 4114800"/>
              <a:gd name="connsiteX7" fmla="*/ 0 w 3810000"/>
              <a:gd name="connsiteY7" fmla="*/ 3479787 h 4114800"/>
              <a:gd name="connsiteX8" fmla="*/ 0 w 3810000"/>
              <a:gd name="connsiteY8" fmla="*/ 635013 h 4114800"/>
              <a:gd name="connsiteX0" fmla="*/ 0 w 3810000"/>
              <a:gd name="connsiteY0" fmla="*/ 635013 h 4114800"/>
              <a:gd name="connsiteX1" fmla="*/ 635013 w 3810000"/>
              <a:gd name="connsiteY1" fmla="*/ 0 h 4114800"/>
              <a:gd name="connsiteX2" fmla="*/ 3174987 w 3810000"/>
              <a:gd name="connsiteY2" fmla="*/ 0 h 4114800"/>
              <a:gd name="connsiteX3" fmla="*/ 3810000 w 3810000"/>
              <a:gd name="connsiteY3" fmla="*/ 635013 h 4114800"/>
              <a:gd name="connsiteX4" fmla="*/ 3810000 w 3810000"/>
              <a:gd name="connsiteY4" fmla="*/ 3479787 h 4114800"/>
              <a:gd name="connsiteX5" fmla="*/ 3174987 w 3810000"/>
              <a:gd name="connsiteY5" fmla="*/ 4114800 h 4114800"/>
              <a:gd name="connsiteX6" fmla="*/ 635013 w 3810000"/>
              <a:gd name="connsiteY6" fmla="*/ 4114800 h 4114800"/>
              <a:gd name="connsiteX7" fmla="*/ 0 w 3810000"/>
              <a:gd name="connsiteY7" fmla="*/ 3479787 h 4114800"/>
              <a:gd name="connsiteX8" fmla="*/ 0 w 3810000"/>
              <a:gd name="connsiteY8" fmla="*/ 635013 h 4114800"/>
              <a:gd name="connsiteX0" fmla="*/ 1177 w 3811177"/>
              <a:gd name="connsiteY0" fmla="*/ 635013 h 4114800"/>
              <a:gd name="connsiteX1" fmla="*/ 636190 w 3811177"/>
              <a:gd name="connsiteY1" fmla="*/ 0 h 4114800"/>
              <a:gd name="connsiteX2" fmla="*/ 3176164 w 3811177"/>
              <a:gd name="connsiteY2" fmla="*/ 0 h 4114800"/>
              <a:gd name="connsiteX3" fmla="*/ 3811177 w 3811177"/>
              <a:gd name="connsiteY3" fmla="*/ 635013 h 4114800"/>
              <a:gd name="connsiteX4" fmla="*/ 3811177 w 3811177"/>
              <a:gd name="connsiteY4" fmla="*/ 3479787 h 4114800"/>
              <a:gd name="connsiteX5" fmla="*/ 3176164 w 3811177"/>
              <a:gd name="connsiteY5" fmla="*/ 4114800 h 4114800"/>
              <a:gd name="connsiteX6" fmla="*/ 314218 w 3811177"/>
              <a:gd name="connsiteY6" fmla="*/ 4101921 h 4114800"/>
              <a:gd name="connsiteX7" fmla="*/ 1177 w 3811177"/>
              <a:gd name="connsiteY7" fmla="*/ 3479787 h 4114800"/>
              <a:gd name="connsiteX8" fmla="*/ 1177 w 3811177"/>
              <a:gd name="connsiteY8" fmla="*/ 635013 h 4114800"/>
              <a:gd name="connsiteX0" fmla="*/ 1177 w 3812354"/>
              <a:gd name="connsiteY0" fmla="*/ 635013 h 4114800"/>
              <a:gd name="connsiteX1" fmla="*/ 636190 w 3812354"/>
              <a:gd name="connsiteY1" fmla="*/ 0 h 4114800"/>
              <a:gd name="connsiteX2" fmla="*/ 3176164 w 3812354"/>
              <a:gd name="connsiteY2" fmla="*/ 0 h 4114800"/>
              <a:gd name="connsiteX3" fmla="*/ 3811177 w 3812354"/>
              <a:gd name="connsiteY3" fmla="*/ 635013 h 4114800"/>
              <a:gd name="connsiteX4" fmla="*/ 3811177 w 3812354"/>
              <a:gd name="connsiteY4" fmla="*/ 3479787 h 4114800"/>
              <a:gd name="connsiteX5" fmla="*/ 3498136 w 3812354"/>
              <a:gd name="connsiteY5" fmla="*/ 4114800 h 4114800"/>
              <a:gd name="connsiteX6" fmla="*/ 314218 w 3812354"/>
              <a:gd name="connsiteY6" fmla="*/ 4101921 h 4114800"/>
              <a:gd name="connsiteX7" fmla="*/ 1177 w 3812354"/>
              <a:gd name="connsiteY7" fmla="*/ 3479787 h 4114800"/>
              <a:gd name="connsiteX8" fmla="*/ 1177 w 3812354"/>
              <a:gd name="connsiteY8" fmla="*/ 635013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2354" h="4114800">
                <a:moveTo>
                  <a:pt x="1177" y="635013"/>
                </a:moveTo>
                <a:cubicBezTo>
                  <a:pt x="1177" y="284305"/>
                  <a:pt x="285482" y="0"/>
                  <a:pt x="636190" y="0"/>
                </a:cubicBezTo>
                <a:lnTo>
                  <a:pt x="3176164" y="0"/>
                </a:lnTo>
                <a:cubicBezTo>
                  <a:pt x="3526872" y="0"/>
                  <a:pt x="3811177" y="284305"/>
                  <a:pt x="3811177" y="635013"/>
                </a:cubicBezTo>
                <a:lnTo>
                  <a:pt x="3811177" y="3479787"/>
                </a:lnTo>
                <a:cubicBezTo>
                  <a:pt x="3811177" y="3830495"/>
                  <a:pt x="3848844" y="4114800"/>
                  <a:pt x="3498136" y="4114800"/>
                </a:cubicBezTo>
                <a:lnTo>
                  <a:pt x="314218" y="4101921"/>
                </a:lnTo>
                <a:cubicBezTo>
                  <a:pt x="-36490" y="4101921"/>
                  <a:pt x="1177" y="3830495"/>
                  <a:pt x="1177" y="3479787"/>
                </a:cubicBezTo>
                <a:lnTo>
                  <a:pt x="1177" y="635013"/>
                </a:lnTo>
                <a:close/>
              </a:path>
            </a:pathLst>
          </a:custGeom>
          <a:gradFill flip="none" rotWithShape="1">
            <a:gsLst>
              <a:gs pos="0">
                <a:schemeClr val="accent3">
                  <a:lumMod val="20000"/>
                  <a:lumOff val="80000"/>
                </a:schemeClr>
              </a:gs>
              <a:gs pos="80000">
                <a:schemeClr val="accent6">
                  <a:lumMod val="60000"/>
                  <a:lumOff val="40000"/>
                </a:schemeClr>
              </a:gs>
              <a:gs pos="100000">
                <a:schemeClr val="accent6">
                  <a:lumMod val="60000"/>
                  <a:lumOff val="40000"/>
                </a:schemeClr>
              </a:gs>
            </a:gsLst>
            <a:lin ang="5400000" scaled="1"/>
            <a:tileRect/>
          </a:gradFill>
          <a:ln w="79375" cmpd="dbl">
            <a:solidFill>
              <a:schemeClr val="accent4"/>
            </a:solidFill>
            <a:miter lim="800000"/>
            <a:headEnd/>
            <a:tailEnd/>
          </a:ln>
          <a:scene3d>
            <a:camera prst="orthographicFront"/>
            <a:lightRig rig="threePt" dir="t"/>
          </a:scene3d>
          <a:sp3d>
            <a:bevelT/>
          </a:sp3d>
        </p:spPr>
        <p:txBody>
          <a:bodyPr tIns="18000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2" name="標題 1"/>
          <p:cNvSpPr>
            <a:spLocks noGrp="1"/>
          </p:cNvSpPr>
          <p:nvPr>
            <p:ph type="title"/>
          </p:nvPr>
        </p:nvSpPr>
        <p:spPr>
          <a:xfrm>
            <a:off x="685800" y="846027"/>
            <a:ext cx="7772400" cy="619336"/>
          </a:xfrm>
        </p:spPr>
        <p:txBody>
          <a:bodyPr/>
          <a:lstStyle>
            <a:lvl1pPr>
              <a:defRPr sz="3600"/>
            </a:lvl1pPr>
          </a:lstStyle>
          <a:p>
            <a:r>
              <a:rPr lang="zh-TW" altLang="en-US" dirty="0" smtClean="0"/>
              <a:t>按一下以編輯母片標題樣式</a:t>
            </a:r>
            <a:endParaRPr lang="zh-TW" alt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5378A302-C4F7-4889-A963-A9D849B8FD12}" type="slidenum">
              <a:rPr lang="en-US" altLang="zh-TW"/>
              <a:pPr>
                <a:defRPr/>
              </a:pPr>
              <a:t>‹#›</a:t>
            </a:fld>
            <a:endParaRPr lang="en-US" altLang="zh-TW"/>
          </a:p>
        </p:txBody>
      </p:sp>
      <p:sp>
        <p:nvSpPr>
          <p:cNvPr id="8" name="矩形 7"/>
          <p:cNvSpPr/>
          <p:nvPr userDrawn="1"/>
        </p:nvSpPr>
        <p:spPr>
          <a:xfrm>
            <a:off x="0" y="0"/>
            <a:ext cx="9144000" cy="4766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4" name="矩形 13"/>
          <p:cNvSpPr/>
          <p:nvPr userDrawn="1"/>
        </p:nvSpPr>
        <p:spPr>
          <a:xfrm>
            <a:off x="14584" y="752264"/>
            <a:ext cx="9144000" cy="476672"/>
          </a:xfrm>
          <a:prstGeom prst="rect">
            <a:avLst/>
          </a:prstGeom>
          <a:solidFill>
            <a:schemeClr val="accent6">
              <a:lumMod val="7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5" name="矩形 14"/>
          <p:cNvSpPr/>
          <p:nvPr userDrawn="1"/>
        </p:nvSpPr>
        <p:spPr>
          <a:xfrm>
            <a:off x="0" y="503188"/>
            <a:ext cx="9144000" cy="72000"/>
          </a:xfrm>
          <a:prstGeom prst="rect">
            <a:avLst/>
          </a:prstGeom>
          <a:solidFill>
            <a:schemeClr val="accent6">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grpSp>
        <p:nvGrpSpPr>
          <p:cNvPr id="16" name="群組 15"/>
          <p:cNvGrpSpPr/>
          <p:nvPr userDrawn="1"/>
        </p:nvGrpSpPr>
        <p:grpSpPr>
          <a:xfrm>
            <a:off x="8455702" y="188640"/>
            <a:ext cx="579554" cy="470932"/>
            <a:chOff x="8455702" y="188640"/>
            <a:chExt cx="579554" cy="470932"/>
          </a:xfrm>
          <a:solidFill>
            <a:schemeClr val="accent6">
              <a:lumMod val="20000"/>
              <a:lumOff val="80000"/>
            </a:schemeClr>
          </a:solidFill>
        </p:grpSpPr>
        <p:sp>
          <p:nvSpPr>
            <p:cNvPr id="11" name="手繪多邊形 5"/>
            <p:cNvSpPr>
              <a:spLocks noEditPoints="1"/>
            </p:cNvSpPr>
            <p:nvPr userDrawn="1"/>
          </p:nvSpPr>
          <p:spPr bwMode="auto">
            <a:xfrm flipH="1">
              <a:off x="8458200" y="188640"/>
              <a:ext cx="577056" cy="45640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grpFill/>
            <a:ln>
              <a:noFill/>
            </a:ln>
          </p:spPr>
          <p:txBody>
            <a:bodyPr/>
            <a:lstStyle/>
            <a:p>
              <a:pPr>
                <a:defRPr/>
              </a:pPr>
              <a:endParaRPr lang="zh-TW" dirty="0">
                <a:ea typeface="微軟正黑體" panose="020B0604030504040204" pitchFamily="34" charset="-120"/>
              </a:endParaRPr>
            </a:p>
          </p:txBody>
        </p:sp>
        <p:sp>
          <p:nvSpPr>
            <p:cNvPr id="12" name="手繪多邊形 5"/>
            <p:cNvSpPr>
              <a:spLocks noChangeAspect="1" noEditPoints="1"/>
            </p:cNvSpPr>
            <p:nvPr userDrawn="1"/>
          </p:nvSpPr>
          <p:spPr bwMode="auto">
            <a:xfrm flipH="1">
              <a:off x="8455702" y="248809"/>
              <a:ext cx="519346" cy="41076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6">
                <a:lumMod val="40000"/>
                <a:lumOff val="60000"/>
              </a:schemeClr>
            </a:solidFill>
            <a:ln>
              <a:noFill/>
            </a:ln>
          </p:spPr>
          <p:txBody>
            <a:bodyPr/>
            <a:lstStyle/>
            <a:p>
              <a:pPr>
                <a:defRPr/>
              </a:pPr>
              <a:endParaRPr lang="zh-TW" dirty="0">
                <a:ea typeface="微軟正黑體" panose="020B0604030504040204" pitchFamily="34" charset="-120"/>
              </a:endParaRPr>
            </a:p>
          </p:txBody>
        </p:sp>
      </p:grpSp>
      <p:sp>
        <p:nvSpPr>
          <p:cNvPr id="20" name="文字版面配置區 19"/>
          <p:cNvSpPr>
            <a:spLocks noGrp="1"/>
          </p:cNvSpPr>
          <p:nvPr userDrawn="1">
            <p:ph type="body" sz="quarter" idx="14" hasCustomPrompt="1"/>
          </p:nvPr>
        </p:nvSpPr>
        <p:spPr>
          <a:xfrm>
            <a:off x="790575" y="1957349"/>
            <a:ext cx="3600450" cy="574675"/>
          </a:xfrm>
          <a:solidFill>
            <a:schemeClr val="accent6">
              <a:lumMod val="75000"/>
            </a:schemeClr>
          </a:solidFill>
        </p:spPr>
        <p:txBody>
          <a:bodyP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TW" altLang="en-US" dirty="0" smtClean="0"/>
              <a:t>按一下以文字樣式</a:t>
            </a:r>
            <a:endParaRPr lang="zh-TW" altLang="en-US" dirty="0"/>
          </a:p>
        </p:txBody>
      </p:sp>
      <p:sp>
        <p:nvSpPr>
          <p:cNvPr id="21" name="文字版面配置區 19"/>
          <p:cNvSpPr>
            <a:spLocks noGrp="1"/>
          </p:cNvSpPr>
          <p:nvPr userDrawn="1">
            <p:ph type="body" sz="quarter" idx="15" hasCustomPrompt="1"/>
          </p:nvPr>
        </p:nvSpPr>
        <p:spPr>
          <a:xfrm>
            <a:off x="4905375" y="1957349"/>
            <a:ext cx="3600450" cy="574675"/>
          </a:xfrm>
          <a:solidFill>
            <a:schemeClr val="accent6">
              <a:lumMod val="75000"/>
            </a:schemeClr>
          </a:solidFill>
        </p:spPr>
        <p:txBody>
          <a:bodyP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TW" altLang="en-US" dirty="0" smtClean="0"/>
              <a:t>按一下以文字樣式</a:t>
            </a:r>
            <a:endParaRPr lang="zh-TW" altLang="en-US" dirty="0"/>
          </a:p>
        </p:txBody>
      </p:sp>
      <p:sp>
        <p:nvSpPr>
          <p:cNvPr id="23" name="手繪多邊形 22"/>
          <p:cNvSpPr/>
          <p:nvPr userDrawn="1"/>
        </p:nvSpPr>
        <p:spPr>
          <a:xfrm>
            <a:off x="3601785" y="6093296"/>
            <a:ext cx="2103661" cy="542026"/>
          </a:xfrm>
          <a:custGeom>
            <a:avLst/>
            <a:gdLst>
              <a:gd name="connsiteX0" fmla="*/ 1806426 w 2103661"/>
              <a:gd name="connsiteY0" fmla="*/ 0 h 1188941"/>
              <a:gd name="connsiteX1" fmla="*/ 2103661 w 2103661"/>
              <a:gd name="connsiteY1" fmla="*/ 297235 h 1188941"/>
              <a:gd name="connsiteX2" fmla="*/ 1955044 w 2103661"/>
              <a:gd name="connsiteY2" fmla="*/ 297235 h 1188941"/>
              <a:gd name="connsiteX3" fmla="*/ 1955044 w 2103661"/>
              <a:gd name="connsiteY3" fmla="*/ 1188940 h 1188941"/>
              <a:gd name="connsiteX4" fmla="*/ 501424 w 2103661"/>
              <a:gd name="connsiteY4" fmla="*/ 1188940 h 1188941"/>
              <a:gd name="connsiteX5" fmla="*/ 501424 w 2103661"/>
              <a:gd name="connsiteY5" fmla="*/ 1188941 h 1188941"/>
              <a:gd name="connsiteX6" fmla="*/ 218656 w 2103661"/>
              <a:gd name="connsiteY6" fmla="*/ 1188941 h 1188941"/>
              <a:gd name="connsiteX7" fmla="*/ 218656 w 2103661"/>
              <a:gd name="connsiteY7" fmla="*/ 360041 h 1188941"/>
              <a:gd name="connsiteX8" fmla="*/ 0 w 2103661"/>
              <a:gd name="connsiteY8" fmla="*/ 360041 h 1188941"/>
              <a:gd name="connsiteX9" fmla="*/ 360040 w 2103661"/>
              <a:gd name="connsiteY9" fmla="*/ 1 h 1188941"/>
              <a:gd name="connsiteX10" fmla="*/ 720080 w 2103661"/>
              <a:gd name="connsiteY10" fmla="*/ 360041 h 1188941"/>
              <a:gd name="connsiteX11" fmla="*/ 501424 w 2103661"/>
              <a:gd name="connsiteY11" fmla="*/ 360041 h 1188941"/>
              <a:gd name="connsiteX12" fmla="*/ 501424 w 2103661"/>
              <a:gd name="connsiteY12" fmla="*/ 891705 h 1188941"/>
              <a:gd name="connsiteX13" fmla="*/ 1657809 w 2103661"/>
              <a:gd name="connsiteY13" fmla="*/ 891705 h 1188941"/>
              <a:gd name="connsiteX14" fmla="*/ 1657809 w 2103661"/>
              <a:gd name="connsiteY14" fmla="*/ 297235 h 1188941"/>
              <a:gd name="connsiteX15" fmla="*/ 1509191 w 2103661"/>
              <a:gd name="connsiteY15" fmla="*/ 297235 h 118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3661" h="1188941">
                <a:moveTo>
                  <a:pt x="1806426" y="0"/>
                </a:moveTo>
                <a:lnTo>
                  <a:pt x="2103661" y="297235"/>
                </a:lnTo>
                <a:lnTo>
                  <a:pt x="1955044" y="297235"/>
                </a:lnTo>
                <a:lnTo>
                  <a:pt x="1955044" y="1188940"/>
                </a:lnTo>
                <a:lnTo>
                  <a:pt x="501424" y="1188940"/>
                </a:lnTo>
                <a:lnTo>
                  <a:pt x="501424" y="1188941"/>
                </a:lnTo>
                <a:lnTo>
                  <a:pt x="218656" y="1188941"/>
                </a:lnTo>
                <a:lnTo>
                  <a:pt x="218656" y="360041"/>
                </a:lnTo>
                <a:lnTo>
                  <a:pt x="0" y="360041"/>
                </a:lnTo>
                <a:lnTo>
                  <a:pt x="360040" y="1"/>
                </a:lnTo>
                <a:lnTo>
                  <a:pt x="720080" y="360041"/>
                </a:lnTo>
                <a:lnTo>
                  <a:pt x="501424" y="360041"/>
                </a:lnTo>
                <a:lnTo>
                  <a:pt x="501424" y="891705"/>
                </a:lnTo>
                <a:lnTo>
                  <a:pt x="1657809" y="891705"/>
                </a:lnTo>
                <a:lnTo>
                  <a:pt x="1657809" y="297235"/>
                </a:lnTo>
                <a:lnTo>
                  <a:pt x="1509191" y="297235"/>
                </a:lnTo>
                <a:close/>
              </a:path>
            </a:pathLst>
          </a:custGeom>
          <a:solidFill>
            <a:schemeClr val="accent6">
              <a:lumMod val="50000"/>
            </a:schemeClr>
          </a:solidFill>
          <a:ln>
            <a:solidFill>
              <a:schemeClr val="accent1">
                <a:shade val="50000"/>
              </a:schemeClr>
            </a:solidFill>
            <a:prstDash val="dashDot"/>
            <a:bevel/>
          </a:ln>
        </p:spPr>
        <p:style>
          <a:lnRef idx="0">
            <a:schemeClr val="dk1"/>
          </a:lnRef>
          <a:fillRef idx="3">
            <a:schemeClr val="dk1"/>
          </a:fillRef>
          <a:effectRef idx="3">
            <a:schemeClr val="dk1"/>
          </a:effectRef>
          <a:fontRef idx="minor">
            <a:schemeClr val="lt1"/>
          </a:fontRef>
        </p:style>
        <p:txBody>
          <a:bodyPr wrap="square" anchor="ctr">
            <a:noAutofit/>
          </a:bodyPr>
          <a:lstStyle/>
          <a:p>
            <a:pPr lvl="0" algn="ctr" eaLnBrk="1" hangingPunct="1"/>
            <a:endParaRPr lang="zh-TW" altLang="en-US" dirty="0">
              <a:ea typeface="微軟正黑體" panose="020B0604030504040204" pitchFamily="34" charset="-120"/>
            </a:endParaRPr>
          </a:p>
        </p:txBody>
      </p:sp>
    </p:spTree>
    <p:extLst>
      <p:ext uri="{BB962C8B-B14F-4D97-AF65-F5344CB8AC3E}">
        <p14:creationId xmlns:p14="http://schemas.microsoft.com/office/powerpoint/2010/main" val="37693027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結束與問答時間">
    <p:bg>
      <p:bgPr>
        <a:solidFill>
          <a:srgbClr val="6A258A"/>
        </a:solidFill>
        <a:effectLst/>
      </p:bgPr>
    </p:bg>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A06C4FA8-352F-4A8F-B2C2-84D36A2F7415}" type="slidenum">
              <a:rPr lang="en-US" altLang="zh-TW"/>
              <a:pPr>
                <a:defRPr/>
              </a:pPr>
              <a:t>‹#›</a:t>
            </a:fld>
            <a:endParaRPr lang="en-US" altLang="zh-TW"/>
          </a:p>
        </p:txBody>
      </p:sp>
      <p:grpSp>
        <p:nvGrpSpPr>
          <p:cNvPr id="7" name="群組 6"/>
          <p:cNvGrpSpPr/>
          <p:nvPr userDrawn="1"/>
        </p:nvGrpSpPr>
        <p:grpSpPr>
          <a:xfrm>
            <a:off x="0" y="-27384"/>
            <a:ext cx="9158584" cy="1228936"/>
            <a:chOff x="0" y="0"/>
            <a:chExt cx="9158584" cy="1228936"/>
          </a:xfrm>
        </p:grpSpPr>
        <p:sp>
          <p:nvSpPr>
            <p:cNvPr id="8" name="矩形 7"/>
            <p:cNvSpPr/>
            <p:nvPr userDrawn="1"/>
          </p:nvSpPr>
          <p:spPr>
            <a:xfrm>
              <a:off x="0" y="0"/>
              <a:ext cx="9144000" cy="476672"/>
            </a:xfrm>
            <a:prstGeom prst="rect">
              <a:avLst/>
            </a:prstGeom>
            <a:solidFill>
              <a:srgbClr val="F9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9" name="矩形 8"/>
            <p:cNvSpPr/>
            <p:nvPr userDrawn="1"/>
          </p:nvSpPr>
          <p:spPr>
            <a:xfrm>
              <a:off x="14584" y="752264"/>
              <a:ext cx="9144000" cy="4766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0" name="矩形 9"/>
            <p:cNvSpPr/>
            <p:nvPr userDrawn="1"/>
          </p:nvSpPr>
          <p:spPr>
            <a:xfrm>
              <a:off x="0" y="503188"/>
              <a:ext cx="9144000" cy="72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grpSp>
          <p:nvGrpSpPr>
            <p:cNvPr id="11" name="群組 10"/>
            <p:cNvGrpSpPr/>
            <p:nvPr userDrawn="1"/>
          </p:nvGrpSpPr>
          <p:grpSpPr>
            <a:xfrm>
              <a:off x="8458200" y="188640"/>
              <a:ext cx="577056" cy="485155"/>
              <a:chOff x="8458200" y="188640"/>
              <a:chExt cx="577056" cy="485155"/>
            </a:xfrm>
            <a:solidFill>
              <a:schemeClr val="accent6">
                <a:lumMod val="20000"/>
                <a:lumOff val="80000"/>
              </a:schemeClr>
            </a:solidFill>
          </p:grpSpPr>
          <p:sp>
            <p:nvSpPr>
              <p:cNvPr id="12" name="手繪多邊形 5"/>
              <p:cNvSpPr>
                <a:spLocks noEditPoints="1"/>
              </p:cNvSpPr>
              <p:nvPr userDrawn="1"/>
            </p:nvSpPr>
            <p:spPr bwMode="auto">
              <a:xfrm flipH="1">
                <a:off x="8458200" y="188640"/>
                <a:ext cx="577056" cy="45640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5">
                  <a:lumMod val="75000"/>
                </a:schemeClr>
              </a:solidFill>
              <a:ln>
                <a:noFill/>
              </a:ln>
            </p:spPr>
            <p:txBody>
              <a:bodyPr/>
              <a:lstStyle/>
              <a:p>
                <a:pPr>
                  <a:defRPr/>
                </a:pPr>
                <a:endParaRPr lang="zh-TW" dirty="0">
                  <a:ea typeface="微軟正黑體" panose="020B0604030504040204" pitchFamily="34" charset="-120"/>
                </a:endParaRPr>
              </a:p>
            </p:txBody>
          </p:sp>
          <p:sp>
            <p:nvSpPr>
              <p:cNvPr id="13" name="手繪多邊形 5"/>
              <p:cNvSpPr>
                <a:spLocks noChangeAspect="1" noEditPoints="1"/>
              </p:cNvSpPr>
              <p:nvPr userDrawn="1"/>
            </p:nvSpPr>
            <p:spPr bwMode="auto">
              <a:xfrm flipH="1">
                <a:off x="8487055" y="263032"/>
                <a:ext cx="519346" cy="41076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5"/>
              </a:solidFill>
              <a:ln>
                <a:noFill/>
              </a:ln>
            </p:spPr>
            <p:txBody>
              <a:bodyPr/>
              <a:lstStyle/>
              <a:p>
                <a:pPr>
                  <a:defRPr/>
                </a:pPr>
                <a:endParaRPr lang="zh-TW" dirty="0">
                  <a:ea typeface="微軟正黑體" panose="020B0604030504040204" pitchFamily="34" charset="-120"/>
                </a:endParaRPr>
              </a:p>
            </p:txBody>
          </p:sp>
        </p:grpSp>
      </p:grpSp>
      <p:sp>
        <p:nvSpPr>
          <p:cNvPr id="14" name="標題 1"/>
          <p:cNvSpPr>
            <a:spLocks noGrp="1"/>
          </p:cNvSpPr>
          <p:nvPr>
            <p:ph type="title" hasCustomPrompt="1"/>
          </p:nvPr>
        </p:nvSpPr>
        <p:spPr>
          <a:xfrm>
            <a:off x="685800" y="3501008"/>
            <a:ext cx="7772400" cy="699864"/>
          </a:xfrm>
          <a:pattFill prst="pct5">
            <a:fgClr>
              <a:schemeClr val="accent4"/>
            </a:fgClr>
            <a:bgClr>
              <a:schemeClr val="bg1"/>
            </a:bgClr>
          </a:pattFill>
        </p:spPr>
        <p:txBody>
          <a:bodyPr/>
          <a:lstStyle>
            <a:lvl1pPr>
              <a:defRPr sz="3600">
                <a:solidFill>
                  <a:schemeClr val="tx2"/>
                </a:solidFill>
              </a:defRPr>
            </a:lvl1pPr>
          </a:lstStyle>
          <a:p>
            <a:r>
              <a:rPr lang="zh-TW" altLang="en-US" dirty="0" smtClean="0"/>
              <a:t>問答時間</a:t>
            </a:r>
            <a:endParaRPr lang="zh-TW" altLang="en-US" dirty="0"/>
          </a:p>
        </p:txBody>
      </p:sp>
      <p:grpSp>
        <p:nvGrpSpPr>
          <p:cNvPr id="15" name="群組 14"/>
          <p:cNvGrpSpPr/>
          <p:nvPr userDrawn="1"/>
        </p:nvGrpSpPr>
        <p:grpSpPr>
          <a:xfrm>
            <a:off x="3969966" y="1916832"/>
            <a:ext cx="5438665" cy="4399084"/>
            <a:chOff x="3969966" y="1916832"/>
            <a:chExt cx="5438665" cy="4399084"/>
          </a:xfrm>
        </p:grpSpPr>
        <p:grpSp>
          <p:nvGrpSpPr>
            <p:cNvPr id="16" name="群組 15"/>
            <p:cNvGrpSpPr/>
            <p:nvPr userDrawn="1"/>
          </p:nvGrpSpPr>
          <p:grpSpPr>
            <a:xfrm>
              <a:off x="3969966" y="1916832"/>
              <a:ext cx="5438665" cy="4399084"/>
              <a:chOff x="3698642" y="2456209"/>
              <a:chExt cx="6325623" cy="3216872"/>
            </a:xfrm>
          </p:grpSpPr>
          <p:sp>
            <p:nvSpPr>
              <p:cNvPr id="20" name="弧形 3"/>
              <p:cNvSpPr/>
              <p:nvPr userDrawn="1"/>
            </p:nvSpPr>
            <p:spPr>
              <a:xfrm rot="3399979">
                <a:off x="6428990" y="1995115"/>
                <a:ext cx="1608522" cy="5291118"/>
              </a:xfrm>
              <a:custGeom>
                <a:avLst/>
                <a:gdLst>
                  <a:gd name="connsiteX0" fmla="*/ 2199542 w 4399084"/>
                  <a:gd name="connsiteY0" fmla="*/ 0 h 4994522"/>
                  <a:gd name="connsiteX1" fmla="*/ 4331986 w 4399084"/>
                  <a:gd name="connsiteY1" fmla="*/ 1885152 h 4994522"/>
                  <a:gd name="connsiteX2" fmla="*/ 3473292 w 4399084"/>
                  <a:gd name="connsiteY2" fmla="*/ 4533173 h 4994522"/>
                  <a:gd name="connsiteX3" fmla="*/ 2199542 w 4399084"/>
                  <a:gd name="connsiteY3" fmla="*/ 2497261 h 4994522"/>
                  <a:gd name="connsiteX4" fmla="*/ 2199542 w 4399084"/>
                  <a:gd name="connsiteY4" fmla="*/ 0 h 4994522"/>
                  <a:gd name="connsiteX0" fmla="*/ 2199542 w 4399084"/>
                  <a:gd name="connsiteY0" fmla="*/ 0 h 4994522"/>
                  <a:gd name="connsiteX1" fmla="*/ 4331986 w 4399084"/>
                  <a:gd name="connsiteY1" fmla="*/ 1885152 h 4994522"/>
                  <a:gd name="connsiteX2" fmla="*/ 3473292 w 4399084"/>
                  <a:gd name="connsiteY2" fmla="*/ 4533173 h 4994522"/>
                  <a:gd name="connsiteX0" fmla="*/ 0 w 2199660"/>
                  <a:gd name="connsiteY0" fmla="*/ 0 h 4533173"/>
                  <a:gd name="connsiteX1" fmla="*/ 2132444 w 2199660"/>
                  <a:gd name="connsiteY1" fmla="*/ 1885152 h 4533173"/>
                  <a:gd name="connsiteX2" fmla="*/ 1273750 w 2199660"/>
                  <a:gd name="connsiteY2" fmla="*/ 4533173 h 4533173"/>
                  <a:gd name="connsiteX3" fmla="*/ 0 w 2199660"/>
                  <a:gd name="connsiteY3" fmla="*/ 2497261 h 4533173"/>
                  <a:gd name="connsiteX4" fmla="*/ 0 w 2199660"/>
                  <a:gd name="connsiteY4" fmla="*/ 0 h 4533173"/>
                  <a:gd name="connsiteX0" fmla="*/ 218324 w 2199660"/>
                  <a:gd name="connsiteY0" fmla="*/ 25912 h 4533173"/>
                  <a:gd name="connsiteX1" fmla="*/ 2132444 w 2199660"/>
                  <a:gd name="connsiteY1" fmla="*/ 1885152 h 4533173"/>
                  <a:gd name="connsiteX2" fmla="*/ 1273750 w 2199660"/>
                  <a:gd name="connsiteY2" fmla="*/ 4533173 h 4533173"/>
                  <a:gd name="connsiteX0" fmla="*/ 0 w 2199660"/>
                  <a:gd name="connsiteY0" fmla="*/ 16043 h 4549216"/>
                  <a:gd name="connsiteX1" fmla="*/ 2132444 w 2199660"/>
                  <a:gd name="connsiteY1" fmla="*/ 1901195 h 4549216"/>
                  <a:gd name="connsiteX2" fmla="*/ 1273750 w 2199660"/>
                  <a:gd name="connsiteY2" fmla="*/ 4549216 h 4549216"/>
                  <a:gd name="connsiteX3" fmla="*/ 0 w 2199660"/>
                  <a:gd name="connsiteY3" fmla="*/ 2513304 h 4549216"/>
                  <a:gd name="connsiteX4" fmla="*/ 0 w 2199660"/>
                  <a:gd name="connsiteY4" fmla="*/ 16043 h 4549216"/>
                  <a:gd name="connsiteX0" fmla="*/ 387139 w 2199660"/>
                  <a:gd name="connsiteY0" fmla="*/ 0 h 4549216"/>
                  <a:gd name="connsiteX1" fmla="*/ 2132444 w 2199660"/>
                  <a:gd name="connsiteY1" fmla="*/ 1901195 h 4549216"/>
                  <a:gd name="connsiteX2" fmla="*/ 1273750 w 2199660"/>
                  <a:gd name="connsiteY2" fmla="*/ 4549216 h 4549216"/>
                </a:gdLst>
                <a:ahLst/>
                <a:cxnLst>
                  <a:cxn ang="0">
                    <a:pos x="connsiteX0" y="connsiteY0"/>
                  </a:cxn>
                  <a:cxn ang="0">
                    <a:pos x="connsiteX1" y="connsiteY1"/>
                  </a:cxn>
                  <a:cxn ang="0">
                    <a:pos x="connsiteX2" y="connsiteY2"/>
                  </a:cxn>
                </a:cxnLst>
                <a:rect l="l" t="t" r="r" b="b"/>
                <a:pathLst>
                  <a:path w="2199660" h="4549216" stroke="0" extrusionOk="0">
                    <a:moveTo>
                      <a:pt x="0" y="16043"/>
                    </a:moveTo>
                    <a:cubicBezTo>
                      <a:pt x="1007121" y="16043"/>
                      <a:pt x="1885587" y="792636"/>
                      <a:pt x="2132444" y="1901195"/>
                    </a:cubicBezTo>
                    <a:cubicBezTo>
                      <a:pt x="2354969" y="2900482"/>
                      <a:pt x="2013880" y="3952322"/>
                      <a:pt x="1273750" y="4549216"/>
                    </a:cubicBezTo>
                    <a:lnTo>
                      <a:pt x="0" y="2513304"/>
                    </a:lnTo>
                    <a:lnTo>
                      <a:pt x="0" y="16043"/>
                    </a:lnTo>
                    <a:close/>
                  </a:path>
                  <a:path w="2199660" h="4549216" fill="none">
                    <a:moveTo>
                      <a:pt x="387139" y="0"/>
                    </a:moveTo>
                    <a:cubicBezTo>
                      <a:pt x="1394260" y="0"/>
                      <a:pt x="1885587" y="792636"/>
                      <a:pt x="2132444" y="1901195"/>
                    </a:cubicBezTo>
                    <a:cubicBezTo>
                      <a:pt x="2354969" y="2900482"/>
                      <a:pt x="2013880" y="3952322"/>
                      <a:pt x="1273750" y="4549216"/>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1" name="弧形 19"/>
              <p:cNvSpPr/>
              <p:nvPr userDrawn="1"/>
            </p:nvSpPr>
            <p:spPr>
              <a:xfrm rot="3399979">
                <a:off x="6578229" y="2000207"/>
                <a:ext cx="1608522" cy="5283551"/>
              </a:xfrm>
              <a:custGeom>
                <a:avLst/>
                <a:gdLst>
                  <a:gd name="connsiteX0" fmla="*/ 2199542 w 4399084"/>
                  <a:gd name="connsiteY0" fmla="*/ 0 h 4994522"/>
                  <a:gd name="connsiteX1" fmla="*/ 4331986 w 4399084"/>
                  <a:gd name="connsiteY1" fmla="*/ 1885152 h 4994522"/>
                  <a:gd name="connsiteX2" fmla="*/ 3473292 w 4399084"/>
                  <a:gd name="connsiteY2" fmla="*/ 4533173 h 4994522"/>
                  <a:gd name="connsiteX3" fmla="*/ 2199542 w 4399084"/>
                  <a:gd name="connsiteY3" fmla="*/ 2497261 h 4994522"/>
                  <a:gd name="connsiteX4" fmla="*/ 2199542 w 4399084"/>
                  <a:gd name="connsiteY4" fmla="*/ 0 h 4994522"/>
                  <a:gd name="connsiteX0" fmla="*/ 2199542 w 4399084"/>
                  <a:gd name="connsiteY0" fmla="*/ 0 h 4994522"/>
                  <a:gd name="connsiteX1" fmla="*/ 4331986 w 4399084"/>
                  <a:gd name="connsiteY1" fmla="*/ 1885152 h 4994522"/>
                  <a:gd name="connsiteX2" fmla="*/ 3473292 w 4399084"/>
                  <a:gd name="connsiteY2" fmla="*/ 4533173 h 4994522"/>
                  <a:gd name="connsiteX0" fmla="*/ 0 w 2199660"/>
                  <a:gd name="connsiteY0" fmla="*/ 3253 h 4536426"/>
                  <a:gd name="connsiteX1" fmla="*/ 2132444 w 2199660"/>
                  <a:gd name="connsiteY1" fmla="*/ 1888405 h 4536426"/>
                  <a:gd name="connsiteX2" fmla="*/ 1273750 w 2199660"/>
                  <a:gd name="connsiteY2" fmla="*/ 4536426 h 4536426"/>
                  <a:gd name="connsiteX3" fmla="*/ 0 w 2199660"/>
                  <a:gd name="connsiteY3" fmla="*/ 2500514 h 4536426"/>
                  <a:gd name="connsiteX4" fmla="*/ 0 w 2199660"/>
                  <a:gd name="connsiteY4" fmla="*/ 3253 h 4536426"/>
                  <a:gd name="connsiteX0" fmla="*/ 84518 w 2199660"/>
                  <a:gd name="connsiteY0" fmla="*/ 0 h 4536426"/>
                  <a:gd name="connsiteX1" fmla="*/ 2132444 w 2199660"/>
                  <a:gd name="connsiteY1" fmla="*/ 1888405 h 4536426"/>
                  <a:gd name="connsiteX2" fmla="*/ 1273750 w 2199660"/>
                  <a:gd name="connsiteY2" fmla="*/ 4536426 h 4536426"/>
                  <a:gd name="connsiteX0" fmla="*/ 0 w 2199660"/>
                  <a:gd name="connsiteY0" fmla="*/ 9536 h 4542709"/>
                  <a:gd name="connsiteX1" fmla="*/ 2132444 w 2199660"/>
                  <a:gd name="connsiteY1" fmla="*/ 1894688 h 4542709"/>
                  <a:gd name="connsiteX2" fmla="*/ 1273750 w 2199660"/>
                  <a:gd name="connsiteY2" fmla="*/ 4542709 h 4542709"/>
                  <a:gd name="connsiteX3" fmla="*/ 0 w 2199660"/>
                  <a:gd name="connsiteY3" fmla="*/ 2506797 h 4542709"/>
                  <a:gd name="connsiteX4" fmla="*/ 0 w 2199660"/>
                  <a:gd name="connsiteY4" fmla="*/ 9536 h 4542709"/>
                  <a:gd name="connsiteX0" fmla="*/ 218103 w 2199660"/>
                  <a:gd name="connsiteY0" fmla="*/ 0 h 4542709"/>
                  <a:gd name="connsiteX1" fmla="*/ 2132444 w 2199660"/>
                  <a:gd name="connsiteY1" fmla="*/ 1894688 h 4542709"/>
                  <a:gd name="connsiteX2" fmla="*/ 1273750 w 2199660"/>
                  <a:gd name="connsiteY2" fmla="*/ 4542709 h 4542709"/>
                </a:gdLst>
                <a:ahLst/>
                <a:cxnLst>
                  <a:cxn ang="0">
                    <a:pos x="connsiteX0" y="connsiteY0"/>
                  </a:cxn>
                  <a:cxn ang="0">
                    <a:pos x="connsiteX1" y="connsiteY1"/>
                  </a:cxn>
                  <a:cxn ang="0">
                    <a:pos x="connsiteX2" y="connsiteY2"/>
                  </a:cxn>
                </a:cxnLst>
                <a:rect l="l" t="t" r="r" b="b"/>
                <a:pathLst>
                  <a:path w="2199660" h="4542709" stroke="0" extrusionOk="0">
                    <a:moveTo>
                      <a:pt x="0" y="9536"/>
                    </a:moveTo>
                    <a:cubicBezTo>
                      <a:pt x="1007121" y="9536"/>
                      <a:pt x="1885587" y="786129"/>
                      <a:pt x="2132444" y="1894688"/>
                    </a:cubicBezTo>
                    <a:cubicBezTo>
                      <a:pt x="2354969" y="2893975"/>
                      <a:pt x="2013880" y="3945815"/>
                      <a:pt x="1273750" y="4542709"/>
                    </a:cubicBezTo>
                    <a:lnTo>
                      <a:pt x="0" y="2506797"/>
                    </a:lnTo>
                    <a:lnTo>
                      <a:pt x="0" y="9536"/>
                    </a:lnTo>
                    <a:close/>
                  </a:path>
                  <a:path w="2199660" h="4542709" fill="none">
                    <a:moveTo>
                      <a:pt x="218103" y="0"/>
                    </a:moveTo>
                    <a:cubicBezTo>
                      <a:pt x="1225224" y="0"/>
                      <a:pt x="1885587" y="786129"/>
                      <a:pt x="2132444" y="1894688"/>
                    </a:cubicBezTo>
                    <a:cubicBezTo>
                      <a:pt x="2354969" y="2893975"/>
                      <a:pt x="2013880" y="3945815"/>
                      <a:pt x="1273750" y="4542709"/>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弧形 21"/>
              <p:cNvSpPr/>
              <p:nvPr userDrawn="1"/>
            </p:nvSpPr>
            <p:spPr>
              <a:xfrm rot="3399979">
                <a:off x="4994730" y="1160121"/>
                <a:ext cx="3216872" cy="5809047"/>
              </a:xfrm>
              <a:prstGeom prst="arc">
                <a:avLst>
                  <a:gd name="adj1" fmla="val 16200000"/>
                  <a:gd name="adj2" fmla="val 347809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
          <p:nvSpPr>
            <p:cNvPr id="17" name="橢圓 16"/>
            <p:cNvSpPr/>
            <p:nvPr userDrawn="1"/>
          </p:nvSpPr>
          <p:spPr>
            <a:xfrm>
              <a:off x="8273263" y="5994977"/>
              <a:ext cx="184937" cy="12960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a:spLocks noChangeAspect="1"/>
            </p:cNvSpPr>
            <p:nvPr userDrawn="1"/>
          </p:nvSpPr>
          <p:spPr>
            <a:xfrm>
              <a:off x="8532936" y="5941503"/>
              <a:ext cx="147950" cy="10368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a:spLocks noChangeAspect="1"/>
            </p:cNvSpPr>
            <p:nvPr userDrawn="1"/>
          </p:nvSpPr>
          <p:spPr>
            <a:xfrm>
              <a:off x="8775826" y="5792121"/>
              <a:ext cx="125757" cy="8812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5357363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含標題的圖片">
    <p:bg>
      <p:bgPr>
        <a:solidFill>
          <a:srgbClr val="6A258A"/>
        </a:solidFill>
        <a:effectLst/>
      </p:bgPr>
    </p:bg>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792288" y="5060315"/>
            <a:ext cx="5486400" cy="1010788"/>
          </a:xfrm>
        </p:spPr>
        <p:txBody>
          <a:bodyPr anchor="ctr"/>
          <a:lstStyle>
            <a:lvl1pPr algn="ctr">
              <a:defRPr sz="2000" b="1">
                <a:solidFill>
                  <a:schemeClr val="bg1"/>
                </a:solidFill>
              </a:defRPr>
            </a:lvl1pPr>
          </a:lstStyle>
          <a:p>
            <a:r>
              <a:rPr lang="zh-TW" altLang="en-US" dirty="0" smtClean="0"/>
              <a:t>按一下加入文字</a:t>
            </a:r>
            <a:endParaRPr lang="zh-TW" altLang="en-US" dirty="0"/>
          </a:p>
        </p:txBody>
      </p:sp>
      <p:sp>
        <p:nvSpPr>
          <p:cNvPr id="5" name="Rectangle 4"/>
          <p:cNvSpPr>
            <a:spLocks noGrp="1" noChangeArrowheads="1"/>
          </p:cNvSpPr>
          <p:nvPr>
            <p:ph type="dt" sz="half" idx="10"/>
          </p:nvPr>
        </p:nvSpPr>
        <p:spPr>
          <a:ln/>
        </p:spPr>
        <p:txBody>
          <a:bodyPr/>
          <a:lstStyle>
            <a:lvl1pPr>
              <a:defRPr>
                <a:solidFill>
                  <a:schemeClr val="bg1"/>
                </a:solidFill>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solidFill>
                  <a:schemeClr val="bg1"/>
                </a:solidFill>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solidFill>
                  <a:schemeClr val="bg1"/>
                </a:solidFill>
              </a:defRPr>
            </a:lvl1pPr>
          </a:lstStyle>
          <a:p>
            <a:pPr>
              <a:defRPr/>
            </a:pPr>
            <a:fld id="{B36496B3-A765-41AF-ACEE-F0656D1551B1}" type="slidenum">
              <a:rPr lang="en-US" altLang="zh-TW" smtClean="0"/>
              <a:pPr>
                <a:defRPr/>
              </a:pPr>
              <a:t>‹#›</a:t>
            </a:fld>
            <a:endParaRPr lang="en-US" altLang="zh-TW"/>
          </a:p>
        </p:txBody>
      </p:sp>
      <p:grpSp>
        <p:nvGrpSpPr>
          <p:cNvPr id="16" name="群組 15"/>
          <p:cNvGrpSpPr/>
          <p:nvPr userDrawn="1"/>
        </p:nvGrpSpPr>
        <p:grpSpPr>
          <a:xfrm>
            <a:off x="0" y="-27384"/>
            <a:ext cx="9144000" cy="508343"/>
            <a:chOff x="0" y="-27384"/>
            <a:chExt cx="9144000" cy="883240"/>
          </a:xfrm>
        </p:grpSpPr>
        <p:sp>
          <p:nvSpPr>
            <p:cNvPr id="10" name="矩形 9"/>
            <p:cNvSpPr>
              <a:spLocks noChangeAspect="1"/>
            </p:cNvSpPr>
            <p:nvPr userDrawn="1"/>
          </p:nvSpPr>
          <p:spPr>
            <a:xfrm>
              <a:off x="0" y="-27384"/>
              <a:ext cx="9144000" cy="476672"/>
            </a:xfrm>
            <a:prstGeom prst="rect">
              <a:avLst/>
            </a:prstGeom>
            <a:solidFill>
              <a:srgbClr val="F9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1" name="矩形 10"/>
            <p:cNvSpPr>
              <a:spLocks noChangeAspect="1"/>
            </p:cNvSpPr>
            <p:nvPr userDrawn="1"/>
          </p:nvSpPr>
          <p:spPr>
            <a:xfrm>
              <a:off x="0" y="627825"/>
              <a:ext cx="9144000" cy="2280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2" name="矩形 11"/>
            <p:cNvSpPr>
              <a:spLocks noChangeAspect="1"/>
            </p:cNvSpPr>
            <p:nvPr userDrawn="1"/>
          </p:nvSpPr>
          <p:spPr>
            <a:xfrm>
              <a:off x="0" y="475804"/>
              <a:ext cx="9144000" cy="72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grpSp>
      <p:grpSp>
        <p:nvGrpSpPr>
          <p:cNvPr id="13" name="群組 12"/>
          <p:cNvGrpSpPr/>
          <p:nvPr userDrawn="1"/>
        </p:nvGrpSpPr>
        <p:grpSpPr>
          <a:xfrm>
            <a:off x="8244408" y="40035"/>
            <a:ext cx="577056" cy="485155"/>
            <a:chOff x="8458200" y="188640"/>
            <a:chExt cx="577056" cy="485155"/>
          </a:xfrm>
          <a:solidFill>
            <a:schemeClr val="accent6">
              <a:lumMod val="20000"/>
              <a:lumOff val="80000"/>
            </a:schemeClr>
          </a:solidFill>
        </p:grpSpPr>
        <p:sp>
          <p:nvSpPr>
            <p:cNvPr id="14" name="手繪多邊形 5"/>
            <p:cNvSpPr>
              <a:spLocks noEditPoints="1"/>
            </p:cNvSpPr>
            <p:nvPr userDrawn="1"/>
          </p:nvSpPr>
          <p:spPr bwMode="auto">
            <a:xfrm flipH="1">
              <a:off x="8458200" y="188640"/>
              <a:ext cx="577056" cy="45640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5">
                <a:lumMod val="75000"/>
              </a:schemeClr>
            </a:solidFill>
            <a:ln>
              <a:noFill/>
            </a:ln>
          </p:spPr>
          <p:txBody>
            <a:bodyPr/>
            <a:lstStyle/>
            <a:p>
              <a:pPr>
                <a:defRPr/>
              </a:pPr>
              <a:endParaRPr lang="zh-TW" dirty="0">
                <a:ea typeface="微軟正黑體" panose="020B0604030504040204" pitchFamily="34" charset="-120"/>
              </a:endParaRPr>
            </a:p>
          </p:txBody>
        </p:sp>
        <p:sp>
          <p:nvSpPr>
            <p:cNvPr id="15" name="手繪多邊形 5"/>
            <p:cNvSpPr>
              <a:spLocks noChangeAspect="1" noEditPoints="1"/>
            </p:cNvSpPr>
            <p:nvPr userDrawn="1"/>
          </p:nvSpPr>
          <p:spPr bwMode="auto">
            <a:xfrm flipH="1">
              <a:off x="8487055" y="263032"/>
              <a:ext cx="519346" cy="41076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5"/>
            </a:solidFill>
            <a:ln>
              <a:noFill/>
            </a:ln>
          </p:spPr>
          <p:txBody>
            <a:bodyPr/>
            <a:lstStyle/>
            <a:p>
              <a:pPr>
                <a:defRPr/>
              </a:pPr>
              <a:endParaRPr lang="zh-TW" dirty="0">
                <a:ea typeface="微軟正黑體" panose="020B0604030504040204" pitchFamily="34" charset="-120"/>
              </a:endParaRPr>
            </a:p>
          </p:txBody>
        </p:sp>
      </p:grpSp>
      <p:grpSp>
        <p:nvGrpSpPr>
          <p:cNvPr id="17" name="群組 16"/>
          <p:cNvGrpSpPr>
            <a:grpSpLocks noChangeAspect="1"/>
          </p:cNvGrpSpPr>
          <p:nvPr userDrawn="1"/>
        </p:nvGrpSpPr>
        <p:grpSpPr>
          <a:xfrm>
            <a:off x="8775826" y="311375"/>
            <a:ext cx="342801" cy="288207"/>
            <a:chOff x="8458200" y="188640"/>
            <a:chExt cx="577056" cy="485155"/>
          </a:xfrm>
          <a:solidFill>
            <a:schemeClr val="accent6">
              <a:lumMod val="20000"/>
              <a:lumOff val="80000"/>
            </a:schemeClr>
          </a:solidFill>
        </p:grpSpPr>
        <p:sp>
          <p:nvSpPr>
            <p:cNvPr id="18" name="手繪多邊形 5"/>
            <p:cNvSpPr>
              <a:spLocks noEditPoints="1"/>
            </p:cNvSpPr>
            <p:nvPr userDrawn="1"/>
          </p:nvSpPr>
          <p:spPr bwMode="auto">
            <a:xfrm flipH="1">
              <a:off x="8458200" y="188640"/>
              <a:ext cx="577056" cy="45640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5">
                <a:lumMod val="75000"/>
              </a:schemeClr>
            </a:solidFill>
            <a:ln>
              <a:noFill/>
            </a:ln>
          </p:spPr>
          <p:txBody>
            <a:bodyPr/>
            <a:lstStyle/>
            <a:p>
              <a:pPr>
                <a:defRPr/>
              </a:pPr>
              <a:endParaRPr lang="zh-TW" dirty="0">
                <a:ea typeface="微軟正黑體" panose="020B0604030504040204" pitchFamily="34" charset="-120"/>
              </a:endParaRPr>
            </a:p>
          </p:txBody>
        </p:sp>
        <p:sp>
          <p:nvSpPr>
            <p:cNvPr id="19" name="手繪多邊形 5"/>
            <p:cNvSpPr>
              <a:spLocks noChangeAspect="1" noEditPoints="1"/>
            </p:cNvSpPr>
            <p:nvPr userDrawn="1"/>
          </p:nvSpPr>
          <p:spPr bwMode="auto">
            <a:xfrm flipH="1">
              <a:off x="8487055" y="263032"/>
              <a:ext cx="519346" cy="410763"/>
            </a:xfrm>
            <a:custGeom>
              <a:avLst/>
              <a:gdLst>
                <a:gd name="T0" fmla="*/ 114 w 244"/>
                <a:gd name="T1" fmla="*/ 180 h 199"/>
                <a:gd name="T2" fmla="*/ 91 w 244"/>
                <a:gd name="T3" fmla="*/ 168 h 199"/>
                <a:gd name="T4" fmla="*/ 45 w 244"/>
                <a:gd name="T5" fmla="*/ 95 h 199"/>
                <a:gd name="T6" fmla="*/ 76 w 244"/>
                <a:gd name="T7" fmla="*/ 57 h 199"/>
                <a:gd name="T8" fmla="*/ 83 w 244"/>
                <a:gd name="T9" fmla="*/ 58 h 199"/>
                <a:gd name="T10" fmla="*/ 127 w 244"/>
                <a:gd name="T11" fmla="*/ 95 h 199"/>
                <a:gd name="T12" fmla="*/ 177 w 244"/>
                <a:gd name="T13" fmla="*/ 58 h 199"/>
                <a:gd name="T14" fmla="*/ 192 w 244"/>
                <a:gd name="T15" fmla="*/ 76 h 199"/>
                <a:gd name="T16" fmla="*/ 178 w 244"/>
                <a:gd name="T17" fmla="*/ 124 h 199"/>
                <a:gd name="T18" fmla="*/ 130 w 244"/>
                <a:gd name="T19" fmla="*/ 174 h 199"/>
                <a:gd name="T20" fmla="*/ 114 w 244"/>
                <a:gd name="T21" fmla="*/ 180 h 199"/>
                <a:gd name="T22" fmla="*/ 51 w 244"/>
                <a:gd name="T23" fmla="*/ 0 h 199"/>
                <a:gd name="T24" fmla="*/ 47 w 244"/>
                <a:gd name="T25" fmla="*/ 0 h 199"/>
                <a:gd name="T26" fmla="*/ 1 w 244"/>
                <a:gd name="T27" fmla="*/ 62 h 199"/>
                <a:gd name="T28" fmla="*/ 1 w 244"/>
                <a:gd name="T29" fmla="*/ 68 h 199"/>
                <a:gd name="T30" fmla="*/ 1 w 244"/>
                <a:gd name="T31" fmla="*/ 69 h 199"/>
                <a:gd name="T32" fmla="*/ 75 w 244"/>
                <a:gd name="T33" fmla="*/ 180 h 199"/>
                <a:gd name="T34" fmla="*/ 113 w 244"/>
                <a:gd name="T35" fmla="*/ 199 h 199"/>
                <a:gd name="T36" fmla="*/ 116 w 244"/>
                <a:gd name="T37" fmla="*/ 199 h 199"/>
                <a:gd name="T38" fmla="*/ 116 w 244"/>
                <a:gd name="T39" fmla="*/ 199 h 199"/>
                <a:gd name="T40" fmla="*/ 139 w 244"/>
                <a:gd name="T41" fmla="*/ 190 h 199"/>
                <a:gd name="T42" fmla="*/ 216 w 244"/>
                <a:gd name="T43" fmla="*/ 109 h 199"/>
                <a:gd name="T44" fmla="*/ 238 w 244"/>
                <a:gd name="T45" fmla="*/ 31 h 199"/>
                <a:gd name="T46" fmla="*/ 214 w 244"/>
                <a:gd name="T47" fmla="*/ 3 h 199"/>
                <a:gd name="T48" fmla="*/ 133 w 244"/>
                <a:gd name="T49" fmla="*/ 62 h 199"/>
                <a:gd name="T50" fmla="*/ 61 w 244"/>
                <a:gd name="T51" fmla="*/ 1 h 199"/>
                <a:gd name="T52" fmla="*/ 51 w 244"/>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199">
                  <a:moveTo>
                    <a:pt x="114" y="180"/>
                  </a:moveTo>
                  <a:cubicBezTo>
                    <a:pt x="106" y="180"/>
                    <a:pt x="100" y="175"/>
                    <a:pt x="91" y="168"/>
                  </a:cubicBezTo>
                  <a:cubicBezTo>
                    <a:pt x="74" y="154"/>
                    <a:pt x="45" y="121"/>
                    <a:pt x="45" y="95"/>
                  </a:cubicBezTo>
                  <a:cubicBezTo>
                    <a:pt x="45" y="78"/>
                    <a:pt x="58" y="57"/>
                    <a:pt x="76" y="57"/>
                  </a:cubicBezTo>
                  <a:cubicBezTo>
                    <a:pt x="78" y="57"/>
                    <a:pt x="80" y="57"/>
                    <a:pt x="83" y="58"/>
                  </a:cubicBezTo>
                  <a:cubicBezTo>
                    <a:pt x="105" y="63"/>
                    <a:pt x="111" y="75"/>
                    <a:pt x="127" y="95"/>
                  </a:cubicBezTo>
                  <a:cubicBezTo>
                    <a:pt x="136" y="84"/>
                    <a:pt x="160" y="58"/>
                    <a:pt x="177" y="58"/>
                  </a:cubicBezTo>
                  <a:cubicBezTo>
                    <a:pt x="184" y="58"/>
                    <a:pt x="189" y="63"/>
                    <a:pt x="192" y="76"/>
                  </a:cubicBezTo>
                  <a:cubicBezTo>
                    <a:pt x="195" y="97"/>
                    <a:pt x="187" y="108"/>
                    <a:pt x="178" y="124"/>
                  </a:cubicBezTo>
                  <a:cubicBezTo>
                    <a:pt x="168" y="140"/>
                    <a:pt x="146" y="164"/>
                    <a:pt x="130" y="174"/>
                  </a:cubicBezTo>
                  <a:cubicBezTo>
                    <a:pt x="124" y="178"/>
                    <a:pt x="119" y="180"/>
                    <a:pt x="114" y="180"/>
                  </a:cubicBezTo>
                  <a:moveTo>
                    <a:pt x="51" y="0"/>
                  </a:moveTo>
                  <a:cubicBezTo>
                    <a:pt x="50" y="0"/>
                    <a:pt x="49" y="0"/>
                    <a:pt x="47" y="0"/>
                  </a:cubicBezTo>
                  <a:cubicBezTo>
                    <a:pt x="19" y="3"/>
                    <a:pt x="0" y="36"/>
                    <a:pt x="1" y="62"/>
                  </a:cubicBezTo>
                  <a:cubicBezTo>
                    <a:pt x="1" y="64"/>
                    <a:pt x="1" y="66"/>
                    <a:pt x="1" y="68"/>
                  </a:cubicBezTo>
                  <a:cubicBezTo>
                    <a:pt x="1" y="69"/>
                    <a:pt x="1" y="69"/>
                    <a:pt x="1" y="69"/>
                  </a:cubicBezTo>
                  <a:cubicBezTo>
                    <a:pt x="5" y="110"/>
                    <a:pt x="48" y="159"/>
                    <a:pt x="75" y="180"/>
                  </a:cubicBezTo>
                  <a:cubicBezTo>
                    <a:pt x="90" y="191"/>
                    <a:pt x="100" y="199"/>
                    <a:pt x="113" y="199"/>
                  </a:cubicBezTo>
                  <a:cubicBezTo>
                    <a:pt x="114" y="199"/>
                    <a:pt x="115" y="199"/>
                    <a:pt x="116" y="199"/>
                  </a:cubicBezTo>
                  <a:cubicBezTo>
                    <a:pt x="116" y="199"/>
                    <a:pt x="116" y="199"/>
                    <a:pt x="116" y="199"/>
                  </a:cubicBezTo>
                  <a:cubicBezTo>
                    <a:pt x="122" y="199"/>
                    <a:pt x="130" y="196"/>
                    <a:pt x="139" y="190"/>
                  </a:cubicBezTo>
                  <a:cubicBezTo>
                    <a:pt x="165" y="174"/>
                    <a:pt x="201" y="136"/>
                    <a:pt x="216" y="109"/>
                  </a:cubicBezTo>
                  <a:cubicBezTo>
                    <a:pt x="231" y="84"/>
                    <a:pt x="244" y="66"/>
                    <a:pt x="238" y="31"/>
                  </a:cubicBezTo>
                  <a:cubicBezTo>
                    <a:pt x="235" y="10"/>
                    <a:pt x="226" y="3"/>
                    <a:pt x="214" y="3"/>
                  </a:cubicBezTo>
                  <a:cubicBezTo>
                    <a:pt x="188" y="3"/>
                    <a:pt x="148" y="43"/>
                    <a:pt x="133" y="62"/>
                  </a:cubicBezTo>
                  <a:cubicBezTo>
                    <a:pt x="108" y="30"/>
                    <a:pt x="98" y="10"/>
                    <a:pt x="61" y="1"/>
                  </a:cubicBezTo>
                  <a:cubicBezTo>
                    <a:pt x="58" y="0"/>
                    <a:pt x="55" y="0"/>
                    <a:pt x="51" y="0"/>
                  </a:cubicBezTo>
                </a:path>
              </a:pathLst>
            </a:custGeom>
            <a:solidFill>
              <a:schemeClr val="accent5"/>
            </a:solidFill>
            <a:ln>
              <a:noFill/>
            </a:ln>
          </p:spPr>
          <p:txBody>
            <a:bodyPr/>
            <a:lstStyle/>
            <a:p>
              <a:pPr>
                <a:defRPr/>
              </a:pPr>
              <a:endParaRPr lang="zh-TW" dirty="0">
                <a:ea typeface="微軟正黑體" panose="020B0604030504040204" pitchFamily="34" charset="-120"/>
              </a:endParaRPr>
            </a:p>
          </p:txBody>
        </p:sp>
      </p:grpSp>
      <p:grpSp>
        <p:nvGrpSpPr>
          <p:cNvPr id="27" name="群組 26"/>
          <p:cNvGrpSpPr/>
          <p:nvPr userDrawn="1"/>
        </p:nvGrpSpPr>
        <p:grpSpPr>
          <a:xfrm>
            <a:off x="3969966" y="1916832"/>
            <a:ext cx="5438665" cy="4399084"/>
            <a:chOff x="3969966" y="1916832"/>
            <a:chExt cx="5438665" cy="4399084"/>
          </a:xfrm>
        </p:grpSpPr>
        <p:grpSp>
          <p:nvGrpSpPr>
            <p:cNvPr id="8" name="群組 7"/>
            <p:cNvGrpSpPr/>
            <p:nvPr userDrawn="1"/>
          </p:nvGrpSpPr>
          <p:grpSpPr>
            <a:xfrm>
              <a:off x="3969966" y="1916832"/>
              <a:ext cx="5438665" cy="4399084"/>
              <a:chOff x="3698642" y="2456209"/>
              <a:chExt cx="6325623" cy="3216872"/>
            </a:xfrm>
          </p:grpSpPr>
          <p:sp>
            <p:nvSpPr>
              <p:cNvPr id="4" name="弧形 3"/>
              <p:cNvSpPr/>
              <p:nvPr userDrawn="1"/>
            </p:nvSpPr>
            <p:spPr>
              <a:xfrm rot="3399979">
                <a:off x="6428990" y="1995115"/>
                <a:ext cx="1608522" cy="5291118"/>
              </a:xfrm>
              <a:custGeom>
                <a:avLst/>
                <a:gdLst>
                  <a:gd name="connsiteX0" fmla="*/ 2199542 w 4399084"/>
                  <a:gd name="connsiteY0" fmla="*/ 0 h 4994522"/>
                  <a:gd name="connsiteX1" fmla="*/ 4331986 w 4399084"/>
                  <a:gd name="connsiteY1" fmla="*/ 1885152 h 4994522"/>
                  <a:gd name="connsiteX2" fmla="*/ 3473292 w 4399084"/>
                  <a:gd name="connsiteY2" fmla="*/ 4533173 h 4994522"/>
                  <a:gd name="connsiteX3" fmla="*/ 2199542 w 4399084"/>
                  <a:gd name="connsiteY3" fmla="*/ 2497261 h 4994522"/>
                  <a:gd name="connsiteX4" fmla="*/ 2199542 w 4399084"/>
                  <a:gd name="connsiteY4" fmla="*/ 0 h 4994522"/>
                  <a:gd name="connsiteX0" fmla="*/ 2199542 w 4399084"/>
                  <a:gd name="connsiteY0" fmla="*/ 0 h 4994522"/>
                  <a:gd name="connsiteX1" fmla="*/ 4331986 w 4399084"/>
                  <a:gd name="connsiteY1" fmla="*/ 1885152 h 4994522"/>
                  <a:gd name="connsiteX2" fmla="*/ 3473292 w 4399084"/>
                  <a:gd name="connsiteY2" fmla="*/ 4533173 h 4994522"/>
                  <a:gd name="connsiteX0" fmla="*/ 0 w 2199660"/>
                  <a:gd name="connsiteY0" fmla="*/ 0 h 4533173"/>
                  <a:gd name="connsiteX1" fmla="*/ 2132444 w 2199660"/>
                  <a:gd name="connsiteY1" fmla="*/ 1885152 h 4533173"/>
                  <a:gd name="connsiteX2" fmla="*/ 1273750 w 2199660"/>
                  <a:gd name="connsiteY2" fmla="*/ 4533173 h 4533173"/>
                  <a:gd name="connsiteX3" fmla="*/ 0 w 2199660"/>
                  <a:gd name="connsiteY3" fmla="*/ 2497261 h 4533173"/>
                  <a:gd name="connsiteX4" fmla="*/ 0 w 2199660"/>
                  <a:gd name="connsiteY4" fmla="*/ 0 h 4533173"/>
                  <a:gd name="connsiteX0" fmla="*/ 218324 w 2199660"/>
                  <a:gd name="connsiteY0" fmla="*/ 25912 h 4533173"/>
                  <a:gd name="connsiteX1" fmla="*/ 2132444 w 2199660"/>
                  <a:gd name="connsiteY1" fmla="*/ 1885152 h 4533173"/>
                  <a:gd name="connsiteX2" fmla="*/ 1273750 w 2199660"/>
                  <a:gd name="connsiteY2" fmla="*/ 4533173 h 4533173"/>
                  <a:gd name="connsiteX0" fmla="*/ 0 w 2199660"/>
                  <a:gd name="connsiteY0" fmla="*/ 16043 h 4549216"/>
                  <a:gd name="connsiteX1" fmla="*/ 2132444 w 2199660"/>
                  <a:gd name="connsiteY1" fmla="*/ 1901195 h 4549216"/>
                  <a:gd name="connsiteX2" fmla="*/ 1273750 w 2199660"/>
                  <a:gd name="connsiteY2" fmla="*/ 4549216 h 4549216"/>
                  <a:gd name="connsiteX3" fmla="*/ 0 w 2199660"/>
                  <a:gd name="connsiteY3" fmla="*/ 2513304 h 4549216"/>
                  <a:gd name="connsiteX4" fmla="*/ 0 w 2199660"/>
                  <a:gd name="connsiteY4" fmla="*/ 16043 h 4549216"/>
                  <a:gd name="connsiteX0" fmla="*/ 387139 w 2199660"/>
                  <a:gd name="connsiteY0" fmla="*/ 0 h 4549216"/>
                  <a:gd name="connsiteX1" fmla="*/ 2132444 w 2199660"/>
                  <a:gd name="connsiteY1" fmla="*/ 1901195 h 4549216"/>
                  <a:gd name="connsiteX2" fmla="*/ 1273750 w 2199660"/>
                  <a:gd name="connsiteY2" fmla="*/ 4549216 h 4549216"/>
                </a:gdLst>
                <a:ahLst/>
                <a:cxnLst>
                  <a:cxn ang="0">
                    <a:pos x="connsiteX0" y="connsiteY0"/>
                  </a:cxn>
                  <a:cxn ang="0">
                    <a:pos x="connsiteX1" y="connsiteY1"/>
                  </a:cxn>
                  <a:cxn ang="0">
                    <a:pos x="connsiteX2" y="connsiteY2"/>
                  </a:cxn>
                </a:cxnLst>
                <a:rect l="l" t="t" r="r" b="b"/>
                <a:pathLst>
                  <a:path w="2199660" h="4549216" stroke="0" extrusionOk="0">
                    <a:moveTo>
                      <a:pt x="0" y="16043"/>
                    </a:moveTo>
                    <a:cubicBezTo>
                      <a:pt x="1007121" y="16043"/>
                      <a:pt x="1885587" y="792636"/>
                      <a:pt x="2132444" y="1901195"/>
                    </a:cubicBezTo>
                    <a:cubicBezTo>
                      <a:pt x="2354969" y="2900482"/>
                      <a:pt x="2013880" y="3952322"/>
                      <a:pt x="1273750" y="4549216"/>
                    </a:cubicBezTo>
                    <a:lnTo>
                      <a:pt x="0" y="2513304"/>
                    </a:lnTo>
                    <a:lnTo>
                      <a:pt x="0" y="16043"/>
                    </a:lnTo>
                    <a:close/>
                  </a:path>
                  <a:path w="2199660" h="4549216" fill="none">
                    <a:moveTo>
                      <a:pt x="387139" y="0"/>
                    </a:moveTo>
                    <a:cubicBezTo>
                      <a:pt x="1394260" y="0"/>
                      <a:pt x="1885587" y="792636"/>
                      <a:pt x="2132444" y="1901195"/>
                    </a:cubicBezTo>
                    <a:cubicBezTo>
                      <a:pt x="2354969" y="2900482"/>
                      <a:pt x="2013880" y="3952322"/>
                      <a:pt x="1273750" y="4549216"/>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 name="弧形 19"/>
              <p:cNvSpPr/>
              <p:nvPr userDrawn="1"/>
            </p:nvSpPr>
            <p:spPr>
              <a:xfrm rot="3399979">
                <a:off x="6578229" y="2000207"/>
                <a:ext cx="1608522" cy="5283551"/>
              </a:xfrm>
              <a:custGeom>
                <a:avLst/>
                <a:gdLst>
                  <a:gd name="connsiteX0" fmla="*/ 2199542 w 4399084"/>
                  <a:gd name="connsiteY0" fmla="*/ 0 h 4994522"/>
                  <a:gd name="connsiteX1" fmla="*/ 4331986 w 4399084"/>
                  <a:gd name="connsiteY1" fmla="*/ 1885152 h 4994522"/>
                  <a:gd name="connsiteX2" fmla="*/ 3473292 w 4399084"/>
                  <a:gd name="connsiteY2" fmla="*/ 4533173 h 4994522"/>
                  <a:gd name="connsiteX3" fmla="*/ 2199542 w 4399084"/>
                  <a:gd name="connsiteY3" fmla="*/ 2497261 h 4994522"/>
                  <a:gd name="connsiteX4" fmla="*/ 2199542 w 4399084"/>
                  <a:gd name="connsiteY4" fmla="*/ 0 h 4994522"/>
                  <a:gd name="connsiteX0" fmla="*/ 2199542 w 4399084"/>
                  <a:gd name="connsiteY0" fmla="*/ 0 h 4994522"/>
                  <a:gd name="connsiteX1" fmla="*/ 4331986 w 4399084"/>
                  <a:gd name="connsiteY1" fmla="*/ 1885152 h 4994522"/>
                  <a:gd name="connsiteX2" fmla="*/ 3473292 w 4399084"/>
                  <a:gd name="connsiteY2" fmla="*/ 4533173 h 4994522"/>
                  <a:gd name="connsiteX0" fmla="*/ 0 w 2199660"/>
                  <a:gd name="connsiteY0" fmla="*/ 3253 h 4536426"/>
                  <a:gd name="connsiteX1" fmla="*/ 2132444 w 2199660"/>
                  <a:gd name="connsiteY1" fmla="*/ 1888405 h 4536426"/>
                  <a:gd name="connsiteX2" fmla="*/ 1273750 w 2199660"/>
                  <a:gd name="connsiteY2" fmla="*/ 4536426 h 4536426"/>
                  <a:gd name="connsiteX3" fmla="*/ 0 w 2199660"/>
                  <a:gd name="connsiteY3" fmla="*/ 2500514 h 4536426"/>
                  <a:gd name="connsiteX4" fmla="*/ 0 w 2199660"/>
                  <a:gd name="connsiteY4" fmla="*/ 3253 h 4536426"/>
                  <a:gd name="connsiteX0" fmla="*/ 84518 w 2199660"/>
                  <a:gd name="connsiteY0" fmla="*/ 0 h 4536426"/>
                  <a:gd name="connsiteX1" fmla="*/ 2132444 w 2199660"/>
                  <a:gd name="connsiteY1" fmla="*/ 1888405 h 4536426"/>
                  <a:gd name="connsiteX2" fmla="*/ 1273750 w 2199660"/>
                  <a:gd name="connsiteY2" fmla="*/ 4536426 h 4536426"/>
                  <a:gd name="connsiteX0" fmla="*/ 0 w 2199660"/>
                  <a:gd name="connsiteY0" fmla="*/ 9536 h 4542709"/>
                  <a:gd name="connsiteX1" fmla="*/ 2132444 w 2199660"/>
                  <a:gd name="connsiteY1" fmla="*/ 1894688 h 4542709"/>
                  <a:gd name="connsiteX2" fmla="*/ 1273750 w 2199660"/>
                  <a:gd name="connsiteY2" fmla="*/ 4542709 h 4542709"/>
                  <a:gd name="connsiteX3" fmla="*/ 0 w 2199660"/>
                  <a:gd name="connsiteY3" fmla="*/ 2506797 h 4542709"/>
                  <a:gd name="connsiteX4" fmla="*/ 0 w 2199660"/>
                  <a:gd name="connsiteY4" fmla="*/ 9536 h 4542709"/>
                  <a:gd name="connsiteX0" fmla="*/ 218103 w 2199660"/>
                  <a:gd name="connsiteY0" fmla="*/ 0 h 4542709"/>
                  <a:gd name="connsiteX1" fmla="*/ 2132444 w 2199660"/>
                  <a:gd name="connsiteY1" fmla="*/ 1894688 h 4542709"/>
                  <a:gd name="connsiteX2" fmla="*/ 1273750 w 2199660"/>
                  <a:gd name="connsiteY2" fmla="*/ 4542709 h 4542709"/>
                </a:gdLst>
                <a:ahLst/>
                <a:cxnLst>
                  <a:cxn ang="0">
                    <a:pos x="connsiteX0" y="connsiteY0"/>
                  </a:cxn>
                  <a:cxn ang="0">
                    <a:pos x="connsiteX1" y="connsiteY1"/>
                  </a:cxn>
                  <a:cxn ang="0">
                    <a:pos x="connsiteX2" y="connsiteY2"/>
                  </a:cxn>
                </a:cxnLst>
                <a:rect l="l" t="t" r="r" b="b"/>
                <a:pathLst>
                  <a:path w="2199660" h="4542709" stroke="0" extrusionOk="0">
                    <a:moveTo>
                      <a:pt x="0" y="9536"/>
                    </a:moveTo>
                    <a:cubicBezTo>
                      <a:pt x="1007121" y="9536"/>
                      <a:pt x="1885587" y="786129"/>
                      <a:pt x="2132444" y="1894688"/>
                    </a:cubicBezTo>
                    <a:cubicBezTo>
                      <a:pt x="2354969" y="2893975"/>
                      <a:pt x="2013880" y="3945815"/>
                      <a:pt x="1273750" y="4542709"/>
                    </a:cubicBezTo>
                    <a:lnTo>
                      <a:pt x="0" y="2506797"/>
                    </a:lnTo>
                    <a:lnTo>
                      <a:pt x="0" y="9536"/>
                    </a:lnTo>
                    <a:close/>
                  </a:path>
                  <a:path w="2199660" h="4542709" fill="none">
                    <a:moveTo>
                      <a:pt x="218103" y="0"/>
                    </a:moveTo>
                    <a:cubicBezTo>
                      <a:pt x="1225224" y="0"/>
                      <a:pt x="1885587" y="786129"/>
                      <a:pt x="2132444" y="1894688"/>
                    </a:cubicBezTo>
                    <a:cubicBezTo>
                      <a:pt x="2354969" y="2893975"/>
                      <a:pt x="2013880" y="3945815"/>
                      <a:pt x="1273750" y="4542709"/>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1" name="弧形 20"/>
              <p:cNvSpPr/>
              <p:nvPr userDrawn="1"/>
            </p:nvSpPr>
            <p:spPr>
              <a:xfrm rot="3399979">
                <a:off x="4994730" y="1160121"/>
                <a:ext cx="3216872" cy="5809047"/>
              </a:xfrm>
              <a:prstGeom prst="arc">
                <a:avLst>
                  <a:gd name="adj1" fmla="val 16200000"/>
                  <a:gd name="adj2" fmla="val 347809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
          <p:nvSpPr>
            <p:cNvPr id="22" name="橢圓 21"/>
            <p:cNvSpPr/>
            <p:nvPr userDrawn="1"/>
          </p:nvSpPr>
          <p:spPr>
            <a:xfrm>
              <a:off x="8273263" y="5994977"/>
              <a:ext cx="184937" cy="12960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a:spLocks noChangeAspect="1"/>
            </p:cNvSpPr>
            <p:nvPr userDrawn="1"/>
          </p:nvSpPr>
          <p:spPr>
            <a:xfrm>
              <a:off x="8532936" y="5941503"/>
              <a:ext cx="147950" cy="10368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a:spLocks noChangeAspect="1"/>
            </p:cNvSpPr>
            <p:nvPr userDrawn="1"/>
          </p:nvSpPr>
          <p:spPr>
            <a:xfrm>
              <a:off x="8775826" y="5792121"/>
              <a:ext cx="125757" cy="8812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6" name="內容版面配置區 25"/>
          <p:cNvSpPr>
            <a:spLocks noGrp="1"/>
          </p:cNvSpPr>
          <p:nvPr>
            <p:ph sz="quarter" idx="13"/>
          </p:nvPr>
        </p:nvSpPr>
        <p:spPr>
          <a:xfrm>
            <a:off x="1792288" y="939417"/>
            <a:ext cx="5486400" cy="4032250"/>
          </a:xfrm>
        </p:spPr>
        <p:txBody>
          <a:bodyPr/>
          <a:lstStyle>
            <a:lvl1pPr>
              <a:defRPr>
                <a:solidFill>
                  <a:srgbClr val="FBF3FF"/>
                </a:solidFill>
              </a:defRPr>
            </a:lvl1pPr>
            <a:lvl2pPr>
              <a:defRPr>
                <a:solidFill>
                  <a:srgbClr val="FBF3FF"/>
                </a:solidFill>
              </a:defRPr>
            </a:lvl2pPr>
            <a:lvl3pPr>
              <a:defRPr>
                <a:solidFill>
                  <a:srgbClr val="FBF3FF"/>
                </a:solidFill>
              </a:defRPr>
            </a:lvl3pPr>
            <a:lvl4pPr>
              <a:defRPr>
                <a:solidFill>
                  <a:srgbClr val="FBF3FF"/>
                </a:solidFill>
              </a:defRPr>
            </a:lvl4pPr>
            <a:lvl5pPr>
              <a:defRPr>
                <a:solidFill>
                  <a:srgbClr val="FBF3FF"/>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95977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rgbClr val="FBF3FF"/>
            </a:gs>
            <a:gs pos="83000">
              <a:srgbClr val="F9DDFF"/>
            </a:gs>
            <a:gs pos="100000">
              <a:schemeClr val="accent6">
                <a:lumMod val="20000"/>
                <a:lumOff val="8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微軟正黑體" panose="020B0604030504040204" pitchFamily="34" charset="-120"/>
              </a:defRPr>
            </a:lvl1pPr>
          </a:lstStyle>
          <a:p>
            <a:pPr>
              <a:defRPr/>
            </a:pPr>
            <a:endParaRPr lang="en-US" altLang="zh-TW"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微軟正黑體" panose="020B0604030504040204" pitchFamily="34" charset="-120"/>
              </a:defRPr>
            </a:lvl1pPr>
          </a:lstStyle>
          <a:p>
            <a:pPr>
              <a:defRPr/>
            </a:pPr>
            <a:endParaRPr lang="en-US" altLang="zh-TW"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微軟正黑體" panose="020B0604030504040204" pitchFamily="34" charset="-120"/>
              </a:defRPr>
            </a:lvl1pPr>
          </a:lstStyle>
          <a:p>
            <a:pPr>
              <a:defRPr/>
            </a:pPr>
            <a:fld id="{98C56CC9-C091-440C-913A-0E0348091A1A}" type="slidenum">
              <a:rPr lang="en-US" altLang="zh-TW" smtClean="0"/>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750" r:id="rId1"/>
    <p:sldLayoutId id="2147483758" r:id="rId2"/>
    <p:sldLayoutId id="2147483752" r:id="rId3"/>
    <p:sldLayoutId id="2147483759" r:id="rId4"/>
    <p:sldLayoutId id="2147483742" r:id="rId5"/>
    <p:sldLayoutId id="2147483743" r:id="rId6"/>
    <p:sldLayoutId id="2147483757" r:id="rId7"/>
    <p:sldLayoutId id="2147483747" r:id="rId8"/>
  </p:sldLayoutIdLst>
  <p:timing>
    <p:tnLst>
      <p:par>
        <p:cTn id="1" dur="indefinite" restart="never" nodeType="tmRoot"/>
      </p:par>
    </p:tnLst>
  </p:timing>
  <p:txStyles>
    <p:titleStyle>
      <a:lvl1pPr algn="ctr" rtl="0" eaLnBrk="0" fontAlgn="base" hangingPunct="0">
        <a:spcBef>
          <a:spcPct val="0"/>
        </a:spcBef>
        <a:spcAft>
          <a:spcPct val="0"/>
        </a:spcAft>
        <a:defRPr kumimoji="1" sz="4400" spc="300">
          <a:solidFill>
            <a:schemeClr val="tx2"/>
          </a:solidFill>
          <a:latin typeface="Adobe 黑体 Std R" panose="020B0400000000000000" pitchFamily="34" charset="-128"/>
          <a:ea typeface="Adobe 黑体 Std R" panose="020B0400000000000000" pitchFamily="34" charset="-128"/>
          <a:cs typeface="+mj-cs"/>
        </a:defRPr>
      </a:lvl1pPr>
      <a:lvl2pPr algn="ctr" rtl="0" eaLnBrk="0" fontAlgn="base" hangingPunct="0">
        <a:spcBef>
          <a:spcPct val="0"/>
        </a:spcBef>
        <a:spcAft>
          <a:spcPct val="0"/>
        </a:spcAft>
        <a:defRPr kumimoji="1" sz="4400">
          <a:solidFill>
            <a:schemeClr val="tx2"/>
          </a:solidFill>
          <a:latin typeface="Adobe 黑体 Std R" panose="020B0400000000000000" pitchFamily="34" charset="-128"/>
          <a:ea typeface="Adobe 黑体 Std R" panose="020B0400000000000000" pitchFamily="34" charset="-128"/>
        </a:defRPr>
      </a:lvl2pPr>
      <a:lvl3pPr algn="ctr" rtl="0" eaLnBrk="0" fontAlgn="base" hangingPunct="0">
        <a:spcBef>
          <a:spcPct val="0"/>
        </a:spcBef>
        <a:spcAft>
          <a:spcPct val="0"/>
        </a:spcAft>
        <a:defRPr kumimoji="1" sz="4400">
          <a:solidFill>
            <a:schemeClr val="tx2"/>
          </a:solidFill>
          <a:latin typeface="Adobe 黑体 Std R" panose="020B0400000000000000" pitchFamily="34" charset="-128"/>
          <a:ea typeface="Adobe 黑体 Std R" panose="020B0400000000000000" pitchFamily="34" charset="-128"/>
        </a:defRPr>
      </a:lvl3pPr>
      <a:lvl4pPr algn="ctr" rtl="0" eaLnBrk="0" fontAlgn="base" hangingPunct="0">
        <a:spcBef>
          <a:spcPct val="0"/>
        </a:spcBef>
        <a:spcAft>
          <a:spcPct val="0"/>
        </a:spcAft>
        <a:defRPr kumimoji="1" sz="4400">
          <a:solidFill>
            <a:schemeClr val="tx2"/>
          </a:solidFill>
          <a:latin typeface="Adobe 黑体 Std R" panose="020B0400000000000000" pitchFamily="34" charset="-128"/>
          <a:ea typeface="Adobe 黑体 Std R" panose="020B0400000000000000" pitchFamily="34" charset="-128"/>
        </a:defRPr>
      </a:lvl4pPr>
      <a:lvl5pPr algn="ctr" rtl="0" eaLnBrk="0" fontAlgn="base" hangingPunct="0">
        <a:spcBef>
          <a:spcPct val="0"/>
        </a:spcBef>
        <a:spcAft>
          <a:spcPct val="0"/>
        </a:spcAft>
        <a:defRPr kumimoji="1" sz="4400">
          <a:solidFill>
            <a:schemeClr val="tx2"/>
          </a:solidFill>
          <a:latin typeface="Adobe 黑体 Std R" panose="020B0400000000000000" pitchFamily="34" charset="-128"/>
          <a:ea typeface="Adobe 黑体 Std R" panose="020B0400000000000000" pitchFamily="34" charset="-128"/>
        </a:defRPr>
      </a:lvl5pPr>
      <a:lvl6pPr marL="457200" algn="ctr" rtl="0" fontAlgn="base">
        <a:spcBef>
          <a:spcPct val="0"/>
        </a:spcBef>
        <a:spcAft>
          <a:spcPct val="0"/>
        </a:spcAft>
        <a:defRPr kumimoji="1" sz="4400">
          <a:solidFill>
            <a:schemeClr val="tx2"/>
          </a:solidFill>
          <a:latin typeface="Times New Roman" pitchFamily="18" charset="0"/>
          <a:ea typeface="新細明體" charset="-120"/>
        </a:defRPr>
      </a:lvl6pPr>
      <a:lvl7pPr marL="914400" algn="ctr" rtl="0" fontAlgn="base">
        <a:spcBef>
          <a:spcPct val="0"/>
        </a:spcBef>
        <a:spcAft>
          <a:spcPct val="0"/>
        </a:spcAft>
        <a:defRPr kumimoji="1" sz="4400">
          <a:solidFill>
            <a:schemeClr val="tx2"/>
          </a:solidFill>
          <a:latin typeface="Times New Roman" pitchFamily="18" charset="0"/>
          <a:ea typeface="新細明體" charset="-120"/>
        </a:defRPr>
      </a:lvl7pPr>
      <a:lvl8pPr marL="1371600" algn="ctr" rtl="0" fontAlgn="base">
        <a:spcBef>
          <a:spcPct val="0"/>
        </a:spcBef>
        <a:spcAft>
          <a:spcPct val="0"/>
        </a:spcAft>
        <a:defRPr kumimoji="1" sz="4400">
          <a:solidFill>
            <a:schemeClr val="tx2"/>
          </a:solidFill>
          <a:latin typeface="Times New Roman" pitchFamily="18" charset="0"/>
          <a:ea typeface="新細明體" charset="-120"/>
        </a:defRPr>
      </a:lvl8pPr>
      <a:lvl9pPr marL="1828800" algn="ctr" rtl="0" fontAlgn="base">
        <a:spcBef>
          <a:spcPct val="0"/>
        </a:spcBef>
        <a:spcAft>
          <a:spcPct val="0"/>
        </a:spcAft>
        <a:defRPr kumimoji="1" sz="4400">
          <a:solidFill>
            <a:schemeClr val="tx2"/>
          </a:solidFill>
          <a:latin typeface="Times New Roman" pitchFamily="18" charset="0"/>
          <a:ea typeface="新細明體"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Adobe 黑体 Std R" panose="020B0400000000000000" pitchFamily="34" charset="-128"/>
          <a:ea typeface="Adobe 黑体 Std R" panose="020B0400000000000000" pitchFamily="34" charset="-128"/>
          <a:cs typeface="+mn-cs"/>
        </a:defRPr>
      </a:lvl1pPr>
      <a:lvl2pPr marL="742950" indent="-285750" algn="l" rtl="0" eaLnBrk="0" fontAlgn="base" hangingPunct="0">
        <a:spcBef>
          <a:spcPct val="20000"/>
        </a:spcBef>
        <a:spcAft>
          <a:spcPct val="0"/>
        </a:spcAft>
        <a:buChar char="–"/>
        <a:defRPr kumimoji="1" sz="2400">
          <a:solidFill>
            <a:schemeClr val="tx1"/>
          </a:solidFill>
          <a:latin typeface="Adobe 黑体 Std R" panose="020B0400000000000000" pitchFamily="34" charset="-128"/>
          <a:ea typeface="Adobe 黑体 Std R" panose="020B0400000000000000" pitchFamily="34" charset="-128"/>
        </a:defRPr>
      </a:lvl2pPr>
      <a:lvl3pPr marL="1143000" indent="-228600" algn="l" rtl="0" eaLnBrk="0" fontAlgn="base" hangingPunct="0">
        <a:spcBef>
          <a:spcPct val="20000"/>
        </a:spcBef>
        <a:spcAft>
          <a:spcPct val="0"/>
        </a:spcAft>
        <a:buChar char="•"/>
        <a:defRPr kumimoji="1" sz="2000">
          <a:solidFill>
            <a:schemeClr val="tx1"/>
          </a:solidFill>
          <a:latin typeface="Adobe 黑体 Std R" panose="020B0400000000000000" pitchFamily="34" charset="-128"/>
          <a:ea typeface="Adobe 黑体 Std R" panose="020B0400000000000000" pitchFamily="34" charset="-128"/>
        </a:defRPr>
      </a:lvl3pPr>
      <a:lvl4pPr marL="1600200" indent="-228600" algn="l" rtl="0" eaLnBrk="0" fontAlgn="base" hangingPunct="0">
        <a:spcBef>
          <a:spcPct val="20000"/>
        </a:spcBef>
        <a:spcAft>
          <a:spcPct val="0"/>
        </a:spcAft>
        <a:buChar char="–"/>
        <a:defRPr kumimoji="1" sz="2000">
          <a:solidFill>
            <a:schemeClr val="tx1"/>
          </a:solidFill>
          <a:latin typeface="Adobe 黑体 Std R" panose="020B0400000000000000" pitchFamily="34" charset="-128"/>
          <a:ea typeface="Adobe 黑体 Std R" panose="020B0400000000000000" pitchFamily="34" charset="-128"/>
        </a:defRPr>
      </a:lvl4pPr>
      <a:lvl5pPr marL="2057400" indent="-228600" algn="l" rtl="0" eaLnBrk="0" fontAlgn="base" hangingPunct="0">
        <a:spcBef>
          <a:spcPct val="20000"/>
        </a:spcBef>
        <a:spcAft>
          <a:spcPct val="0"/>
        </a:spcAft>
        <a:buChar char="»"/>
        <a:defRPr kumimoji="1" sz="2000">
          <a:solidFill>
            <a:schemeClr val="tx1"/>
          </a:solidFill>
          <a:latin typeface="Adobe 黑体 Std R" panose="020B0400000000000000" pitchFamily="34" charset="-128"/>
          <a:ea typeface="Adobe 黑体 Std R" panose="020B0400000000000000" pitchFamily="34"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0" Type="http://schemas.openxmlformats.org/officeDocument/2006/relationships/slide" Target="slide13.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2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7.jpe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r>
              <a:rPr lang="zh-TW" altLang="en-US" smtClean="0"/>
              <a:t>行銷計劃個案分析</a:t>
            </a:r>
            <a:endParaRPr lang="zh-TW" altLang="en-US" dirty="0" smtClean="0"/>
          </a:p>
        </p:txBody>
      </p:sp>
      <p:sp>
        <p:nvSpPr>
          <p:cNvPr id="8195" name="Rectangle 3"/>
          <p:cNvSpPr>
            <a:spLocks noGrp="1" noChangeArrowheads="1"/>
          </p:cNvSpPr>
          <p:nvPr>
            <p:ph type="subTitle" idx="1"/>
          </p:nvPr>
        </p:nvSpPr>
        <p:spPr/>
        <p:txBody>
          <a:bodyPr/>
          <a:lstStyle/>
          <a:p>
            <a:endParaRPr lang="en-US" altLang="zh-TW" smtClean="0"/>
          </a:p>
          <a:p>
            <a:r>
              <a:rPr lang="zh-TW" altLang="en-US" smtClean="0"/>
              <a:t>陳文文</a:t>
            </a:r>
            <a:endParaRPr lang="en-US" altLang="zh-TW" smtClean="0"/>
          </a:p>
          <a:p>
            <a:r>
              <a:rPr lang="en-US" altLang="zh-TW" smtClean="0"/>
              <a:t>2014/ 03/28 </a:t>
            </a:r>
            <a:endParaRPr lang="en-US" altLang="zh-TW" dirty="0" smtClean="0"/>
          </a:p>
        </p:txBody>
      </p:sp>
      <p:pic>
        <p:nvPicPr>
          <p:cNvPr id="10" name="圖片版面配置區 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443" b="4443"/>
          <a:stretch>
            <a:fillRect/>
          </a:stretch>
        </p:blipFill>
        <p:spPr/>
      </p:pic>
      <p:pic>
        <p:nvPicPr>
          <p:cNvPr id="12" name="圖片版面配置區 11"/>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4559" b="4559"/>
          <a:stretch>
            <a:fillRect/>
          </a:stretch>
        </p:blipFill>
        <p:spPr/>
      </p:pic>
      <p:pic>
        <p:nvPicPr>
          <p:cNvPr id="11" name="圖片版面配置區 10"/>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9581" b="9581"/>
          <a:stretch>
            <a:fillRect/>
          </a:stretch>
        </p:blip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TW" altLang="en-US" smtClean="0"/>
              <a:t>休閒產業的行銷四要素</a:t>
            </a:r>
            <a:endParaRPr lang="zh-TW" altLang="en-US" dirty="0" smtClean="0"/>
          </a:p>
        </p:txBody>
      </p:sp>
      <p:sp>
        <p:nvSpPr>
          <p:cNvPr id="12291" name="Rectangle 3"/>
          <p:cNvSpPr>
            <a:spLocks noGrp="1" noChangeArrowheads="1"/>
          </p:cNvSpPr>
          <p:nvPr>
            <p:ph idx="1"/>
          </p:nvPr>
        </p:nvSpPr>
        <p:spPr/>
        <p:txBody>
          <a:bodyPr/>
          <a:lstStyle/>
          <a:p>
            <a:r>
              <a:rPr lang="zh-TW" altLang="en-US" dirty="0" smtClean="0"/>
              <a:t>除了 </a:t>
            </a:r>
            <a:r>
              <a:rPr lang="en-US" altLang="zh-TW" dirty="0" smtClean="0"/>
              <a:t>4 C</a:t>
            </a:r>
            <a:r>
              <a:rPr lang="zh-TW" altLang="en-US" dirty="0" smtClean="0"/>
              <a:t>之外</a:t>
            </a:r>
            <a:r>
              <a:rPr lang="en-US" altLang="zh-TW" dirty="0" smtClean="0"/>
              <a:t>~</a:t>
            </a:r>
            <a:r>
              <a:rPr lang="zh-TW" altLang="en-US" dirty="0" smtClean="0"/>
              <a:t>休閒產業更需要</a:t>
            </a:r>
            <a:endParaRPr lang="en-US" altLang="zh-TW" dirty="0" smtClean="0"/>
          </a:p>
          <a:p>
            <a:pPr lvl="1"/>
            <a:r>
              <a:rPr lang="zh-TW" altLang="en-US" dirty="0" smtClean="0"/>
              <a:t>產品</a:t>
            </a:r>
            <a:r>
              <a:rPr lang="en-US" altLang="zh-TW" dirty="0" smtClean="0"/>
              <a:t>:</a:t>
            </a:r>
            <a:r>
              <a:rPr lang="zh-TW" altLang="en-US" dirty="0" smtClean="0"/>
              <a:t>有特色</a:t>
            </a:r>
            <a:r>
              <a:rPr lang="en-US" altLang="zh-TW" dirty="0" smtClean="0"/>
              <a:t>~</a:t>
            </a:r>
            <a:r>
              <a:rPr lang="zh-TW" altLang="en-US" dirty="0" smtClean="0"/>
              <a:t>具故事性</a:t>
            </a:r>
          </a:p>
          <a:p>
            <a:pPr lvl="1"/>
            <a:r>
              <a:rPr lang="zh-TW" altLang="en-US" dirty="0" smtClean="0"/>
              <a:t>服務</a:t>
            </a:r>
            <a:r>
              <a:rPr lang="en-US" altLang="zh-TW" dirty="0" smtClean="0"/>
              <a:t>: </a:t>
            </a:r>
            <a:r>
              <a:rPr lang="zh-TW" altLang="en-US" dirty="0" smtClean="0"/>
              <a:t>感動人心</a:t>
            </a:r>
          </a:p>
          <a:p>
            <a:pPr lvl="1"/>
            <a:r>
              <a:rPr lang="zh-TW" altLang="en-US" dirty="0" smtClean="0"/>
              <a:t>場所</a:t>
            </a:r>
            <a:r>
              <a:rPr lang="en-US" altLang="zh-TW" dirty="0" smtClean="0"/>
              <a:t>:</a:t>
            </a:r>
            <a:r>
              <a:rPr lang="zh-TW" altLang="en-US" dirty="0" smtClean="0"/>
              <a:t>傳遞美感經驗</a:t>
            </a:r>
          </a:p>
          <a:p>
            <a:pPr lvl="1"/>
            <a:r>
              <a:rPr lang="zh-TW" altLang="en-US" dirty="0" smtClean="0"/>
              <a:t>活動</a:t>
            </a:r>
            <a:r>
              <a:rPr lang="en-US" altLang="zh-TW" dirty="0" smtClean="0"/>
              <a:t>: </a:t>
            </a:r>
            <a:r>
              <a:rPr lang="zh-TW" altLang="en-US" dirty="0" smtClean="0"/>
              <a:t>提供體驗式學習</a:t>
            </a:r>
          </a:p>
        </p:txBody>
      </p:sp>
      <p:pic>
        <p:nvPicPr>
          <p:cNvPr id="2253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996952"/>
            <a:ext cx="3505200" cy="26289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橢圓 4">
            <a:hlinkClick r:id="rId3" action="ppaction://hlinksldjump" highlightClick="1"/>
          </p:cNvPr>
          <p:cNvSpPr/>
          <p:nvPr/>
        </p:nvSpPr>
        <p:spPr>
          <a:xfrm>
            <a:off x="7956377" y="6270552"/>
            <a:ext cx="1187624" cy="5874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TW" altLang="en-US" sz="16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回目次</a:t>
            </a:r>
            <a:endParaRPr lang="zh-TW" altLang="en-US" sz="1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TW" altLang="en-US" smtClean="0"/>
              <a:t>消費者分析</a:t>
            </a:r>
            <a:r>
              <a:rPr lang="en-US" altLang="zh-TW" smtClean="0"/>
              <a:t>1</a:t>
            </a:r>
            <a:r>
              <a:rPr lang="zh-TW" altLang="en-US" smtClean="0"/>
              <a:t> </a:t>
            </a:r>
            <a:r>
              <a:rPr lang="en-US" altLang="zh-TW" smtClean="0"/>
              <a:t>~ </a:t>
            </a:r>
            <a:r>
              <a:rPr lang="zh-TW" altLang="zh-TW" smtClean="0"/>
              <a:t>休閒三大動機</a:t>
            </a:r>
            <a:endParaRPr lang="zh-TW" altLang="en-US" dirty="0" smtClean="0"/>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1274277980"/>
              </p:ext>
            </p:extLst>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橢圓 3">
            <a:hlinkClick r:id="rId8" action="ppaction://hlinksldjump" highlightClick="1"/>
          </p:cNvPr>
          <p:cNvSpPr/>
          <p:nvPr/>
        </p:nvSpPr>
        <p:spPr>
          <a:xfrm>
            <a:off x="7956377" y="6270552"/>
            <a:ext cx="1187624" cy="5874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TW" altLang="en-US" sz="16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回目次</a:t>
            </a:r>
            <a:endParaRPr lang="zh-TW" altLang="en-US" sz="1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TW" altLang="en-US" dirty="0" smtClean="0"/>
              <a:t>消費者分析</a:t>
            </a:r>
            <a:r>
              <a:rPr lang="en-US" altLang="zh-TW" dirty="0" smtClean="0"/>
              <a:t>2 ~</a:t>
            </a:r>
            <a:r>
              <a:rPr lang="zh-TW" altLang="en-US" dirty="0" smtClean="0"/>
              <a:t>選店的五大因素</a:t>
            </a:r>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3660098554"/>
              </p:ext>
            </p:extLst>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橢圓 3">
            <a:hlinkClick r:id="rId8" action="ppaction://hlinksldjump" highlightClick="1"/>
          </p:cNvPr>
          <p:cNvSpPr/>
          <p:nvPr/>
        </p:nvSpPr>
        <p:spPr>
          <a:xfrm>
            <a:off x="7956377" y="6270552"/>
            <a:ext cx="1187624" cy="5874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TW" altLang="en-US" sz="16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回目次</a:t>
            </a:r>
            <a:endParaRPr lang="zh-TW" altLang="en-US" sz="1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TW" altLang="en-US" smtClean="0"/>
              <a:t>消費者分析</a:t>
            </a:r>
            <a:r>
              <a:rPr lang="en-US" altLang="zh-TW" smtClean="0"/>
              <a:t>3 ~</a:t>
            </a:r>
            <a:r>
              <a:rPr lang="zh-TW" altLang="en-US" smtClean="0"/>
              <a:t>三大資訊來源</a:t>
            </a:r>
            <a:endParaRPr lang="zh-TW" altLang="en-US" dirty="0" smtClean="0"/>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2025130864"/>
              </p:ext>
            </p:extLst>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橢圓 3">
            <a:hlinkClick r:id="rId8" action="ppaction://hlinksldjump" highlightClick="1"/>
          </p:cNvPr>
          <p:cNvSpPr/>
          <p:nvPr/>
        </p:nvSpPr>
        <p:spPr>
          <a:xfrm>
            <a:off x="7956377" y="6270552"/>
            <a:ext cx="1187624" cy="5874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TW" altLang="en-US" sz="16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回目次</a:t>
            </a:r>
            <a:endParaRPr lang="zh-TW" altLang="en-US" sz="1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TW" altLang="en-US" smtClean="0"/>
              <a:t>消費者分析</a:t>
            </a:r>
            <a:r>
              <a:rPr lang="en-US" altLang="zh-TW" smtClean="0"/>
              <a:t>4 ~ </a:t>
            </a:r>
            <a:r>
              <a:rPr lang="zh-TW" altLang="en-US" smtClean="0"/>
              <a:t>其他參考元素</a:t>
            </a:r>
            <a:endParaRPr lang="zh-TW" altLang="en-US" dirty="0" smtClean="0"/>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3584835288"/>
              </p:ext>
            </p:extLst>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橢圓 3">
            <a:hlinkClick r:id="rId8" action="ppaction://hlinksldjump" highlightClick="1"/>
          </p:cNvPr>
          <p:cNvSpPr/>
          <p:nvPr/>
        </p:nvSpPr>
        <p:spPr>
          <a:xfrm>
            <a:off x="7956377" y="6270552"/>
            <a:ext cx="1187624" cy="5874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TW" altLang="en-US" sz="16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回目次</a:t>
            </a:r>
            <a:endParaRPr lang="zh-TW" altLang="en-US" sz="1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TW" altLang="en-US" smtClean="0"/>
              <a:t>行銷計劃專案指標</a:t>
            </a:r>
            <a:endParaRPr lang="zh-TW" altLang="en-US" dirty="0" smtClean="0"/>
          </a:p>
        </p:txBody>
      </p:sp>
      <p:sp>
        <p:nvSpPr>
          <p:cNvPr id="18435" name="Rectangle 3"/>
          <p:cNvSpPr>
            <a:spLocks noGrp="1" noChangeArrowheads="1"/>
          </p:cNvSpPr>
          <p:nvPr>
            <p:ph type="body" sz="quarter" idx="13"/>
          </p:nvPr>
        </p:nvSpPr>
        <p:spPr/>
        <p:txBody>
          <a:bodyPr>
            <a:normAutofit lnSpcReduction="10000"/>
          </a:bodyPr>
          <a:lstStyle/>
          <a:p>
            <a:r>
              <a:rPr lang="zh-TW" altLang="en-US" dirty="0" smtClean="0"/>
              <a:t>可評估之指標：</a:t>
            </a:r>
            <a:endParaRPr lang="en-US" altLang="zh-TW" dirty="0" smtClean="0"/>
          </a:p>
          <a:p>
            <a:pPr lvl="1"/>
            <a:r>
              <a:rPr lang="zh-TW" altLang="en-US" dirty="0" smtClean="0"/>
              <a:t>具體量化的評估依據</a:t>
            </a:r>
          </a:p>
          <a:p>
            <a:r>
              <a:rPr lang="zh-TW" altLang="en-US" dirty="0" smtClean="0"/>
              <a:t>人力計畫：</a:t>
            </a:r>
            <a:endParaRPr lang="en-US" altLang="zh-TW" dirty="0" smtClean="0"/>
          </a:p>
          <a:p>
            <a:pPr lvl="1"/>
            <a:r>
              <a:rPr lang="zh-TW" altLang="en-US" dirty="0" smtClean="0"/>
              <a:t>是一人完成</a:t>
            </a:r>
            <a:r>
              <a:rPr lang="en-US" altLang="zh-TW" dirty="0" smtClean="0"/>
              <a:t>?</a:t>
            </a:r>
          </a:p>
          <a:p>
            <a:pPr lvl="1"/>
            <a:r>
              <a:rPr lang="en-US" altLang="zh-TW" dirty="0" smtClean="0"/>
              <a:t> </a:t>
            </a:r>
            <a:r>
              <a:rPr lang="zh-TW" altLang="en-US" dirty="0" smtClean="0"/>
              <a:t>是一個部門完成</a:t>
            </a:r>
            <a:r>
              <a:rPr lang="en-US" altLang="zh-TW" dirty="0" smtClean="0"/>
              <a:t>?</a:t>
            </a:r>
          </a:p>
          <a:p>
            <a:pPr lvl="1"/>
            <a:r>
              <a:rPr lang="zh-TW" altLang="en-US" dirty="0" smtClean="0"/>
              <a:t>還是跨部門合作完成</a:t>
            </a:r>
            <a:r>
              <a:rPr lang="en-US" altLang="zh-TW" dirty="0" smtClean="0"/>
              <a:t>?</a:t>
            </a:r>
          </a:p>
          <a:p>
            <a:pPr lvl="1"/>
            <a:r>
              <a:rPr lang="zh-TW" altLang="en-US" dirty="0" smtClean="0"/>
              <a:t>外包廠商完成</a:t>
            </a:r>
          </a:p>
        </p:txBody>
      </p:sp>
      <p:sp>
        <p:nvSpPr>
          <p:cNvPr id="2" name="文字版面配置區 1"/>
          <p:cNvSpPr>
            <a:spLocks noGrp="1"/>
          </p:cNvSpPr>
          <p:nvPr>
            <p:ph type="body" sz="quarter" idx="14"/>
          </p:nvPr>
        </p:nvSpPr>
        <p:spPr/>
        <p:txBody>
          <a:bodyPr>
            <a:normAutofit fontScale="92500" lnSpcReduction="10000"/>
          </a:bodyPr>
          <a:lstStyle/>
          <a:p>
            <a:r>
              <a:rPr lang="zh-TW" altLang="en-US" dirty="0" smtClean="0"/>
              <a:t> 專案預算：</a:t>
            </a:r>
            <a:endParaRPr lang="en-US" altLang="zh-TW" dirty="0" smtClean="0"/>
          </a:p>
          <a:p>
            <a:pPr lvl="1"/>
            <a:r>
              <a:rPr lang="zh-TW" altLang="en-US" dirty="0" smtClean="0"/>
              <a:t>要花多少錢</a:t>
            </a:r>
            <a:r>
              <a:rPr lang="en-US" altLang="zh-TW" dirty="0" smtClean="0"/>
              <a:t>?</a:t>
            </a:r>
          </a:p>
          <a:p>
            <a:pPr lvl="1"/>
            <a:r>
              <a:rPr lang="zh-TW" altLang="en-US" dirty="0" smtClean="0"/>
              <a:t>花在哪</a:t>
            </a:r>
            <a:r>
              <a:rPr lang="en-US" altLang="zh-TW" dirty="0" smtClean="0"/>
              <a:t>(</a:t>
            </a:r>
            <a:r>
              <a:rPr lang="zh-TW" altLang="en-US" dirty="0" smtClean="0"/>
              <a:t>預算明細</a:t>
            </a:r>
            <a:r>
              <a:rPr lang="en-US" altLang="zh-TW" dirty="0" smtClean="0"/>
              <a:t>)?</a:t>
            </a:r>
          </a:p>
          <a:p>
            <a:pPr lvl="1"/>
            <a:r>
              <a:rPr lang="zh-TW" altLang="en-US" dirty="0" smtClean="0"/>
              <a:t>花費所帶進的利潤</a:t>
            </a:r>
            <a:r>
              <a:rPr lang="en-US" altLang="zh-TW" dirty="0" smtClean="0"/>
              <a:t>&amp;</a:t>
            </a:r>
            <a:r>
              <a:rPr lang="zh-TW" altLang="en-US" dirty="0" smtClean="0"/>
              <a:t>成效評估</a:t>
            </a:r>
            <a:r>
              <a:rPr lang="en-US" altLang="zh-TW" dirty="0" smtClean="0"/>
              <a:t>?</a:t>
            </a:r>
          </a:p>
          <a:p>
            <a:r>
              <a:rPr lang="en-US" altLang="zh-TW" dirty="0" smtClean="0"/>
              <a:t> </a:t>
            </a:r>
            <a:r>
              <a:rPr lang="zh-TW" altLang="en-US" dirty="0" smtClean="0"/>
              <a:t>執行周期</a:t>
            </a:r>
            <a:r>
              <a:rPr lang="en-US" altLang="zh-TW" dirty="0" smtClean="0"/>
              <a:t>&amp;</a:t>
            </a:r>
            <a:r>
              <a:rPr lang="zh-TW" altLang="en-US" dirty="0" smtClean="0"/>
              <a:t>時間：</a:t>
            </a:r>
            <a:endParaRPr lang="en-US" altLang="zh-TW" dirty="0" smtClean="0"/>
          </a:p>
          <a:p>
            <a:pPr lvl="1"/>
            <a:r>
              <a:rPr lang="zh-TW" altLang="en-US" dirty="0" smtClean="0"/>
              <a:t>計劃專案的周期</a:t>
            </a:r>
            <a:r>
              <a:rPr lang="en-US" altLang="zh-TW" dirty="0" smtClean="0"/>
              <a:t>&amp;</a:t>
            </a:r>
            <a:r>
              <a:rPr lang="zh-TW" altLang="en-US" dirty="0" smtClean="0"/>
              <a:t>時程安排</a:t>
            </a:r>
            <a:r>
              <a:rPr lang="en-US" altLang="zh-TW" dirty="0" smtClean="0"/>
              <a:t>?</a:t>
            </a:r>
          </a:p>
          <a:p>
            <a:pPr lvl="1"/>
            <a:r>
              <a:rPr lang="zh-TW" altLang="en-US" dirty="0" smtClean="0"/>
              <a:t>各項目標的預計花多少時間完成</a:t>
            </a:r>
            <a:r>
              <a:rPr lang="en-US" altLang="zh-TW" dirty="0" smtClean="0"/>
              <a:t>?</a:t>
            </a:r>
            <a:endParaRPr lang="zh-TW" altLang="en-US" dirty="0"/>
          </a:p>
        </p:txBody>
      </p:sp>
      <p:sp>
        <p:nvSpPr>
          <p:cNvPr id="5" name="橢圓 4">
            <a:hlinkClick r:id="rId3" action="ppaction://hlinksldjump" highlightClick="1"/>
          </p:cNvPr>
          <p:cNvSpPr/>
          <p:nvPr/>
        </p:nvSpPr>
        <p:spPr>
          <a:xfrm>
            <a:off x="7956377" y="6270552"/>
            <a:ext cx="1187624" cy="5874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TW" altLang="en-US" sz="16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回目次</a:t>
            </a:r>
            <a:endParaRPr lang="zh-TW" altLang="en-US" sz="1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sz="half" idx="1"/>
          </p:nvPr>
        </p:nvSpPr>
        <p:spPr/>
        <p:txBody>
          <a:bodyPr/>
          <a:lstStyle/>
          <a:p>
            <a:r>
              <a:rPr lang="zh-TW" altLang="en-US" smtClean="0"/>
              <a:t>創造話題性的活動</a:t>
            </a:r>
            <a:r>
              <a:rPr lang="en-US" altLang="zh-TW" smtClean="0"/>
              <a:t>/</a:t>
            </a:r>
            <a:r>
              <a:rPr lang="zh-TW" altLang="en-US" smtClean="0"/>
              <a:t>服務</a:t>
            </a:r>
            <a:r>
              <a:rPr lang="en-US" altLang="zh-TW" smtClean="0"/>
              <a:t>/</a:t>
            </a:r>
            <a:r>
              <a:rPr lang="zh-TW" altLang="en-US" smtClean="0"/>
              <a:t>明星商品</a:t>
            </a:r>
          </a:p>
          <a:p>
            <a:r>
              <a:rPr lang="zh-TW" altLang="en-US" smtClean="0"/>
              <a:t>吸引媒體注目</a:t>
            </a:r>
            <a:endParaRPr lang="en-US" altLang="zh-TW" smtClean="0"/>
          </a:p>
          <a:p>
            <a:r>
              <a:rPr lang="zh-TW" altLang="en-US" smtClean="0"/>
              <a:t>消費者注目</a:t>
            </a:r>
            <a:endParaRPr lang="en-US" altLang="zh-TW" smtClean="0"/>
          </a:p>
          <a:p>
            <a:r>
              <a:rPr lang="zh-TW" altLang="en-US" smtClean="0"/>
              <a:t>建立品牌知名度 </a:t>
            </a:r>
            <a:endParaRPr lang="zh-TW" altLang="en-US" dirty="0" smtClean="0"/>
          </a:p>
        </p:txBody>
      </p:sp>
      <p:sp>
        <p:nvSpPr>
          <p:cNvPr id="32772" name="內容版面配置區 1"/>
          <p:cNvSpPr>
            <a:spLocks noGrp="1"/>
          </p:cNvSpPr>
          <p:nvPr>
            <p:ph sz="half" idx="13"/>
          </p:nvPr>
        </p:nvSpPr>
        <p:spPr/>
        <p:txBody>
          <a:bodyPr/>
          <a:lstStyle/>
          <a:p>
            <a:r>
              <a:rPr lang="zh-TW" altLang="en-US" smtClean="0"/>
              <a:t>發展休閒遊樂區特有觀光造景</a:t>
            </a:r>
            <a:endParaRPr lang="en-US" altLang="zh-TW" smtClean="0"/>
          </a:p>
          <a:p>
            <a:r>
              <a:rPr lang="zh-TW" altLang="en-US" smtClean="0"/>
              <a:t>創造休閒舒適的旅遊經驗</a:t>
            </a:r>
            <a:endParaRPr lang="en-US" altLang="zh-TW" dirty="0" smtClean="0"/>
          </a:p>
        </p:txBody>
      </p:sp>
      <p:sp>
        <p:nvSpPr>
          <p:cNvPr id="32770" name="Rectangle 2"/>
          <p:cNvSpPr>
            <a:spLocks noGrp="1" noChangeArrowheads="1"/>
          </p:cNvSpPr>
          <p:nvPr>
            <p:ph type="title"/>
          </p:nvPr>
        </p:nvSpPr>
        <p:spPr/>
        <p:txBody>
          <a:bodyPr/>
          <a:lstStyle/>
          <a:p>
            <a:r>
              <a:rPr lang="zh-TW" altLang="en-US" smtClean="0"/>
              <a:t>行銷策略</a:t>
            </a:r>
            <a:r>
              <a:rPr lang="en-US" altLang="zh-TW" smtClean="0"/>
              <a:t>&amp;</a:t>
            </a:r>
            <a:r>
              <a:rPr lang="zh-TW" altLang="en-US" smtClean="0"/>
              <a:t>方向</a:t>
            </a:r>
            <a:r>
              <a:rPr lang="en-US" altLang="zh-TW" smtClean="0"/>
              <a:t>(</a:t>
            </a:r>
            <a:r>
              <a:rPr lang="zh-TW" altLang="en-US" smtClean="0"/>
              <a:t>一</a:t>
            </a:r>
            <a:r>
              <a:rPr lang="en-US" altLang="zh-TW" smtClean="0"/>
              <a:t>)</a:t>
            </a:r>
            <a:endParaRPr lang="zh-TW" altLang="en-US" dirty="0" smtClean="0"/>
          </a:p>
        </p:txBody>
      </p:sp>
      <p:sp>
        <p:nvSpPr>
          <p:cNvPr id="5" name="文字版面配置區 4"/>
          <p:cNvSpPr>
            <a:spLocks noGrp="1"/>
          </p:cNvSpPr>
          <p:nvPr>
            <p:ph type="body" sz="quarter" idx="14"/>
          </p:nvPr>
        </p:nvSpPr>
        <p:spPr/>
        <p:txBody>
          <a:bodyPr/>
          <a:lstStyle/>
          <a:p>
            <a:r>
              <a:rPr lang="en-US" altLang="zh-TW" smtClean="0"/>
              <a:t>(</a:t>
            </a:r>
            <a:r>
              <a:rPr lang="zh-TW" altLang="en-US" smtClean="0"/>
              <a:t>產品</a:t>
            </a:r>
            <a:r>
              <a:rPr lang="en-US" altLang="zh-TW" smtClean="0"/>
              <a:t>)</a:t>
            </a:r>
          </a:p>
          <a:p>
            <a:endParaRPr lang="zh-TW" altLang="en-US" dirty="0"/>
          </a:p>
        </p:txBody>
      </p:sp>
      <p:sp>
        <p:nvSpPr>
          <p:cNvPr id="6" name="文字版面配置區 5"/>
          <p:cNvSpPr>
            <a:spLocks noGrp="1"/>
          </p:cNvSpPr>
          <p:nvPr>
            <p:ph type="body" sz="quarter" idx="15"/>
          </p:nvPr>
        </p:nvSpPr>
        <p:spPr/>
        <p:txBody>
          <a:bodyPr/>
          <a:lstStyle/>
          <a:p>
            <a:r>
              <a:rPr lang="en-US" altLang="zh-TW" smtClean="0"/>
              <a:t>(</a:t>
            </a:r>
            <a:r>
              <a:rPr lang="zh-TW" altLang="en-US" smtClean="0"/>
              <a:t>區域</a:t>
            </a:r>
            <a:r>
              <a:rPr lang="en-US" altLang="zh-TW" smtClean="0"/>
              <a:t>)</a:t>
            </a:r>
          </a:p>
          <a:p>
            <a:endParaRPr lang="zh-TW" altLang="en-US" dirty="0"/>
          </a:p>
        </p:txBody>
      </p:sp>
      <p:sp>
        <p:nvSpPr>
          <p:cNvPr id="7" name="橢圓 6">
            <a:hlinkClick r:id="rId2" action="ppaction://hlinksldjump" highlightClick="1"/>
          </p:cNvPr>
          <p:cNvSpPr/>
          <p:nvPr/>
        </p:nvSpPr>
        <p:spPr>
          <a:xfrm>
            <a:off x="7956377" y="6270552"/>
            <a:ext cx="1187624" cy="5874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TW" altLang="en-US" sz="16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回目次</a:t>
            </a:r>
            <a:endParaRPr lang="zh-TW" altLang="en-US" sz="1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1"/>
          </p:nvPr>
        </p:nvSpPr>
        <p:spPr/>
        <p:txBody>
          <a:bodyPr/>
          <a:lstStyle/>
          <a:p>
            <a:r>
              <a:rPr lang="zh-TW" altLang="en-US" smtClean="0"/>
              <a:t>透過對顧客的服務感受</a:t>
            </a:r>
            <a:r>
              <a:rPr lang="en-US" altLang="zh-TW" smtClean="0"/>
              <a:t>,</a:t>
            </a:r>
            <a:r>
              <a:rPr lang="zh-TW" altLang="en-US" smtClean="0"/>
              <a:t>提升品牌知名度</a:t>
            </a:r>
            <a:r>
              <a:rPr lang="en-US" altLang="zh-TW" smtClean="0"/>
              <a:t>&amp;</a:t>
            </a:r>
            <a:r>
              <a:rPr lang="zh-TW" altLang="en-US" smtClean="0"/>
              <a:t>好感度</a:t>
            </a:r>
          </a:p>
          <a:p>
            <a:r>
              <a:rPr lang="zh-TW" altLang="en-US" smtClean="0"/>
              <a:t>進而強化品牌認同度</a:t>
            </a:r>
            <a:r>
              <a:rPr lang="en-US" altLang="zh-TW" smtClean="0"/>
              <a:t>,</a:t>
            </a:r>
            <a:r>
              <a:rPr lang="zh-TW" altLang="en-US" smtClean="0"/>
              <a:t>提升品牌忠誠度</a:t>
            </a:r>
          </a:p>
          <a:p>
            <a:endParaRPr lang="zh-TW" altLang="en-US" dirty="0"/>
          </a:p>
        </p:txBody>
      </p:sp>
      <p:sp>
        <p:nvSpPr>
          <p:cNvPr id="10" name="內容版面配置區 9"/>
          <p:cNvSpPr>
            <a:spLocks noGrp="1"/>
          </p:cNvSpPr>
          <p:nvPr>
            <p:ph sz="half" idx="13"/>
          </p:nvPr>
        </p:nvSpPr>
        <p:spPr/>
        <p:txBody>
          <a:bodyPr/>
          <a:lstStyle/>
          <a:p>
            <a:r>
              <a:rPr lang="zh-TW" altLang="en-US" smtClean="0"/>
              <a:t>舉辦年度園區節慶活動。</a:t>
            </a:r>
          </a:p>
          <a:p>
            <a:r>
              <a:rPr lang="zh-TW" altLang="en-US" smtClean="0"/>
              <a:t>讓顧客樂於參與、學習、體驗 。</a:t>
            </a:r>
          </a:p>
          <a:p>
            <a:endParaRPr lang="zh-TW" altLang="en-US" dirty="0"/>
          </a:p>
        </p:txBody>
      </p:sp>
      <p:sp>
        <p:nvSpPr>
          <p:cNvPr id="9" name="標題 8"/>
          <p:cNvSpPr>
            <a:spLocks noGrp="1"/>
          </p:cNvSpPr>
          <p:nvPr>
            <p:ph type="title"/>
          </p:nvPr>
        </p:nvSpPr>
        <p:spPr/>
        <p:txBody>
          <a:bodyPr/>
          <a:lstStyle/>
          <a:p>
            <a:r>
              <a:rPr lang="zh-TW" altLang="en-US" smtClean="0"/>
              <a:t>行銷策略</a:t>
            </a:r>
            <a:r>
              <a:rPr lang="en-US" altLang="zh-TW" smtClean="0"/>
              <a:t>&amp;</a:t>
            </a:r>
            <a:r>
              <a:rPr lang="zh-TW" altLang="en-US" smtClean="0"/>
              <a:t>方向</a:t>
            </a:r>
            <a:r>
              <a:rPr lang="en-US" altLang="zh-TW" smtClean="0"/>
              <a:t>(</a:t>
            </a:r>
            <a:r>
              <a:rPr lang="zh-TW" altLang="en-US" smtClean="0"/>
              <a:t>二</a:t>
            </a:r>
            <a:r>
              <a:rPr lang="en-US" altLang="zh-TW" smtClean="0"/>
              <a:t>)</a:t>
            </a:r>
            <a:endParaRPr lang="zh-TW" altLang="en-US" dirty="0"/>
          </a:p>
        </p:txBody>
      </p:sp>
      <p:sp>
        <p:nvSpPr>
          <p:cNvPr id="5" name="文字版面配置區 4"/>
          <p:cNvSpPr>
            <a:spLocks noGrp="1"/>
          </p:cNvSpPr>
          <p:nvPr>
            <p:ph type="body" sz="quarter" idx="14"/>
          </p:nvPr>
        </p:nvSpPr>
        <p:spPr/>
        <p:txBody>
          <a:bodyPr/>
          <a:lstStyle/>
          <a:p>
            <a:r>
              <a:rPr lang="en-US" altLang="zh-TW" dirty="0" smtClean="0"/>
              <a:t>(</a:t>
            </a:r>
            <a:r>
              <a:rPr lang="zh-TW" altLang="en-US" dirty="0" smtClean="0"/>
              <a:t>服務</a:t>
            </a:r>
            <a:r>
              <a:rPr lang="en-US" altLang="zh-TW" dirty="0" smtClean="0"/>
              <a:t>)</a:t>
            </a:r>
            <a:endParaRPr lang="zh-TW" altLang="en-US" dirty="0"/>
          </a:p>
        </p:txBody>
      </p:sp>
      <p:sp>
        <p:nvSpPr>
          <p:cNvPr id="11" name="文字版面配置區 10"/>
          <p:cNvSpPr>
            <a:spLocks noGrp="1"/>
          </p:cNvSpPr>
          <p:nvPr>
            <p:ph type="body" sz="quarter" idx="15"/>
          </p:nvPr>
        </p:nvSpPr>
        <p:spPr/>
        <p:txBody>
          <a:bodyPr/>
          <a:lstStyle/>
          <a:p>
            <a:r>
              <a:rPr lang="zh-TW" altLang="en-US" smtClean="0"/>
              <a:t> </a:t>
            </a:r>
            <a:r>
              <a:rPr lang="en-US" altLang="zh-TW" smtClean="0"/>
              <a:t>(</a:t>
            </a:r>
            <a:r>
              <a:rPr lang="zh-TW" altLang="en-US" smtClean="0"/>
              <a:t>活動</a:t>
            </a:r>
            <a:r>
              <a:rPr lang="en-US" altLang="zh-TW" smtClean="0"/>
              <a:t>) </a:t>
            </a:r>
          </a:p>
          <a:p>
            <a:endParaRPr lang="zh-TW" altLang="en-US" dirty="0"/>
          </a:p>
        </p:txBody>
      </p:sp>
    </p:spTree>
    <p:extLst>
      <p:ext uri="{BB962C8B-B14F-4D97-AF65-F5344CB8AC3E}">
        <p14:creationId xmlns:p14="http://schemas.microsoft.com/office/powerpoint/2010/main" val="2408667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TW" altLang="en-US" smtClean="0"/>
              <a:t>如何規劃服務業的行銷活動</a:t>
            </a:r>
            <a:endParaRPr lang="zh-TW" altLang="en-US" dirty="0" smtClean="0"/>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1513858859"/>
              </p:ext>
            </p:extLst>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
            </a:r>
            <a:br>
              <a:rPr lang="zh-TW" altLang="en-US" smtClean="0"/>
            </a:br>
            <a:endParaRPr lang="zh-TW" altLang="en-US" dirty="0"/>
          </a:p>
        </p:txBody>
      </p:sp>
      <p:pic>
        <p:nvPicPr>
          <p:cNvPr id="6" name="圖片版面配置區 5"/>
          <p:cNvPicPr>
            <a:picLocks noGrp="1" noChangeAspect="1"/>
          </p:cNvPicPr>
          <p:nvPr>
            <p:ph type="pic" idx="13"/>
          </p:nvPr>
        </p:nvPicPr>
        <p:blipFill>
          <a:blip r:embed="rId2">
            <a:extLst>
              <a:ext uri="{28A0092B-C50C-407E-A947-70E740481C1C}">
                <a14:useLocalDpi xmlns:a14="http://schemas.microsoft.com/office/drawing/2010/main" val="0"/>
              </a:ext>
            </a:extLst>
          </a:blip>
          <a:srcRect t="2421" b="2421"/>
          <a:stretch>
            <a:fillRect/>
          </a:stretch>
        </p:blipFill>
        <p:spPr/>
      </p:pic>
      <p:sp>
        <p:nvSpPr>
          <p:cNvPr id="5" name="文字版面配置區 4"/>
          <p:cNvSpPr>
            <a:spLocks noGrp="1"/>
          </p:cNvSpPr>
          <p:nvPr>
            <p:ph type="body" sz="half" idx="4294967295"/>
          </p:nvPr>
        </p:nvSpPr>
        <p:spPr>
          <a:xfrm>
            <a:off x="0" y="5367338"/>
            <a:ext cx="5486400" cy="804862"/>
          </a:xfrm>
        </p:spPr>
        <p:txBody>
          <a:bodyPr>
            <a:normAutofit fontScale="55000" lnSpcReduction="20000"/>
          </a:bodyPr>
          <a:lstStyle/>
          <a:p>
            <a:r>
              <a:rPr lang="zh-TW" altLang="en-US" dirty="0">
                <a:solidFill>
                  <a:schemeClr val="bg1"/>
                </a:solidFill>
              </a:rPr>
              <a:t>台灣工作周休</a:t>
            </a:r>
            <a:r>
              <a:rPr lang="en-US" altLang="zh-TW" dirty="0">
                <a:solidFill>
                  <a:schemeClr val="bg1"/>
                </a:solidFill>
              </a:rPr>
              <a:t>2</a:t>
            </a:r>
            <a:r>
              <a:rPr lang="zh-TW" altLang="en-US" dirty="0">
                <a:solidFill>
                  <a:schemeClr val="bg1"/>
                </a:solidFill>
              </a:rPr>
              <a:t>日之後</a:t>
            </a:r>
            <a:r>
              <a:rPr lang="en-US" altLang="zh-TW" dirty="0">
                <a:solidFill>
                  <a:schemeClr val="bg1"/>
                </a:solidFill>
              </a:rPr>
              <a:t>~</a:t>
            </a:r>
            <a:r>
              <a:rPr lang="zh-TW" altLang="en-US" dirty="0">
                <a:solidFill>
                  <a:schemeClr val="bg1"/>
                </a:solidFill>
              </a:rPr>
              <a:t>增加休閒活動的</a:t>
            </a:r>
            <a:r>
              <a:rPr lang="zh-TW" altLang="en-US" dirty="0" smtClean="0">
                <a:solidFill>
                  <a:schemeClr val="bg1"/>
                </a:solidFill>
              </a:rPr>
              <a:t>人潮</a:t>
            </a:r>
            <a:endParaRPr lang="en-US" altLang="zh-TW" dirty="0" smtClean="0">
              <a:solidFill>
                <a:schemeClr val="bg1"/>
              </a:solidFill>
            </a:endParaRPr>
          </a:p>
          <a:p>
            <a:r>
              <a:rPr lang="zh-TW" altLang="en-US" b="1" dirty="0" smtClean="0">
                <a:solidFill>
                  <a:schemeClr val="bg1"/>
                </a:solidFill>
                <a:latin typeface="微軟正黑體" pitchFamily="34" charset="-120"/>
                <a:ea typeface="微軟正黑體" pitchFamily="34" charset="-120"/>
              </a:rPr>
              <a:t>帶動</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休閒農場</a:t>
            </a:r>
            <a:r>
              <a:rPr lang="en-US" altLang="zh-TW" b="1" dirty="0" smtClean="0">
                <a:solidFill>
                  <a:schemeClr val="bg1"/>
                </a:solidFill>
                <a:latin typeface="微軟正黑體" pitchFamily="34" charset="-120"/>
                <a:ea typeface="微軟正黑體" pitchFamily="34" charset="-120"/>
              </a:rPr>
              <a:t>&amp;</a:t>
            </a:r>
            <a:r>
              <a:rPr lang="zh-TW" altLang="en-US" b="1" dirty="0" smtClean="0">
                <a:solidFill>
                  <a:schemeClr val="bg1"/>
                </a:solidFill>
                <a:latin typeface="微軟正黑體" pitchFamily="34" charset="-120"/>
                <a:ea typeface="微軟正黑體" pitchFamily="34" charset="-120"/>
              </a:rPr>
              <a:t>森林遊樂區的興起</a:t>
            </a:r>
            <a:endParaRPr lang="en-US" altLang="zh-TW" b="1" dirty="0" smtClean="0">
              <a:solidFill>
                <a:schemeClr val="bg1"/>
              </a:solidFill>
              <a:latin typeface="微軟正黑體" pitchFamily="34" charset="-120"/>
              <a:ea typeface="微軟正黑體" pitchFamily="34" charset="-120"/>
            </a:endParaRPr>
          </a:p>
          <a:p>
            <a:r>
              <a:rPr lang="zh-TW" altLang="en-US" b="1" dirty="0" smtClean="0">
                <a:solidFill>
                  <a:schemeClr val="bg1"/>
                </a:solidFill>
                <a:latin typeface="微軟正黑體" pitchFamily="34" charset="-120"/>
                <a:ea typeface="微軟正黑體" pitchFamily="34" charset="-120"/>
              </a:rPr>
              <a:t>分析個案探就行銷技巧</a:t>
            </a:r>
          </a:p>
          <a:p>
            <a:endParaRPr lang="zh-TW" alt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目次</a:t>
            </a:r>
            <a:endParaRPr lang="zh-TW" altLang="en-US" dirty="0"/>
          </a:p>
        </p:txBody>
      </p:sp>
      <p:sp>
        <p:nvSpPr>
          <p:cNvPr id="8" name="文字版面配置區 7"/>
          <p:cNvSpPr>
            <a:spLocks noGrp="1"/>
          </p:cNvSpPr>
          <p:nvPr>
            <p:ph type="body" sz="quarter" idx="13"/>
          </p:nvPr>
        </p:nvSpPr>
        <p:spPr/>
        <p:txBody>
          <a:bodyPr>
            <a:normAutofit fontScale="77500" lnSpcReduction="20000"/>
          </a:bodyPr>
          <a:lstStyle/>
          <a:p>
            <a:pPr lvl="0"/>
            <a:r>
              <a:rPr lang="zh-TW" altLang="zh-TW" dirty="0" smtClean="0">
                <a:hlinkClick r:id="rId2" action="ppaction://hlinksldjump"/>
              </a:rPr>
              <a:t>何謂行銷</a:t>
            </a:r>
            <a:r>
              <a:rPr lang="en-US" altLang="zh-TW" dirty="0" smtClean="0">
                <a:hlinkClick r:id="rId2" action="ppaction://hlinksldjump"/>
              </a:rPr>
              <a:t>?</a:t>
            </a:r>
            <a:endParaRPr lang="zh-TW" altLang="zh-TW" dirty="0" smtClean="0"/>
          </a:p>
          <a:p>
            <a:r>
              <a:rPr lang="zh-TW" altLang="zh-TW" dirty="0" smtClean="0">
                <a:hlinkClick r:id="rId3" action="ppaction://hlinksldjump"/>
              </a:rPr>
              <a:t>休閒市場趨勢概述</a:t>
            </a:r>
            <a:endParaRPr lang="en-US" altLang="zh-TW" dirty="0" smtClean="0"/>
          </a:p>
          <a:p>
            <a:r>
              <a:rPr lang="zh-TW" altLang="zh-TW" dirty="0" smtClean="0">
                <a:hlinkClick r:id="rId4" action="ppaction://hlinksldjump"/>
              </a:rPr>
              <a:t>行銷</a:t>
            </a:r>
            <a:r>
              <a:rPr lang="zh-TW" altLang="zh-TW" dirty="0">
                <a:hlinkClick r:id="rId4" action="ppaction://hlinksldjump"/>
              </a:rPr>
              <a:t>分析</a:t>
            </a:r>
            <a:r>
              <a:rPr lang="en-US" altLang="zh-TW" dirty="0">
                <a:hlinkClick r:id="rId4" action="ppaction://hlinksldjump"/>
              </a:rPr>
              <a:t>:</a:t>
            </a:r>
            <a:r>
              <a:rPr lang="zh-TW" altLang="zh-TW" dirty="0">
                <a:hlinkClick r:id="rId4" action="ppaction://hlinksldjump"/>
              </a:rPr>
              <a:t>生活休閒農場行銷</a:t>
            </a:r>
            <a:r>
              <a:rPr lang="zh-TW" altLang="zh-TW" dirty="0" smtClean="0">
                <a:hlinkClick r:id="rId4" action="ppaction://hlinksldjump"/>
              </a:rPr>
              <a:t>計劃</a:t>
            </a:r>
            <a:endParaRPr lang="zh-TW" altLang="zh-TW" dirty="0" smtClean="0"/>
          </a:p>
          <a:p>
            <a:pPr lvl="0"/>
            <a:r>
              <a:rPr lang="zh-TW" altLang="zh-TW" dirty="0" smtClean="0">
                <a:hlinkClick r:id="rId5" action="ppaction://hlinksldjump"/>
              </a:rPr>
              <a:t>休閒市場趨勢分析圖表</a:t>
            </a:r>
            <a:endParaRPr lang="zh-TW" altLang="zh-TW" dirty="0" smtClean="0"/>
          </a:p>
          <a:p>
            <a:pPr lvl="0"/>
            <a:r>
              <a:rPr lang="zh-TW" altLang="zh-TW" dirty="0" smtClean="0">
                <a:hlinkClick r:id="rId6" action="ppaction://hlinksldjump"/>
              </a:rPr>
              <a:t>休閒市場趨勢</a:t>
            </a:r>
            <a:r>
              <a:rPr lang="en-US" altLang="zh-TW" dirty="0" smtClean="0">
                <a:hlinkClick r:id="rId6" action="ppaction://hlinksldjump"/>
              </a:rPr>
              <a:t>-</a:t>
            </a:r>
            <a:r>
              <a:rPr lang="zh-TW" altLang="zh-TW" dirty="0" smtClean="0">
                <a:hlinkClick r:id="rId6" action="ppaction://hlinksldjump"/>
              </a:rPr>
              <a:t>自然生態族群分析</a:t>
            </a:r>
            <a:endParaRPr lang="en-US" altLang="zh-TW" dirty="0" smtClean="0"/>
          </a:p>
          <a:p>
            <a:r>
              <a:rPr lang="zh-TW" altLang="zh-TW" dirty="0">
                <a:hlinkClick r:id="rId7" action="ppaction://hlinksldjump"/>
              </a:rPr>
              <a:t>休閒產業的行銷四要素</a:t>
            </a:r>
            <a:endParaRPr lang="zh-TW" altLang="zh-TW" dirty="0"/>
          </a:p>
          <a:p>
            <a:r>
              <a:rPr lang="zh-TW" altLang="zh-TW" dirty="0">
                <a:hlinkClick r:id="rId8" action="ppaction://hlinksldjump"/>
              </a:rPr>
              <a:t>消費者分析</a:t>
            </a:r>
            <a:r>
              <a:rPr lang="en-US" altLang="zh-TW" dirty="0">
                <a:hlinkClick r:id="rId8" action="ppaction://hlinksldjump"/>
              </a:rPr>
              <a:t>1 ~ </a:t>
            </a:r>
            <a:r>
              <a:rPr lang="zh-TW" altLang="zh-TW" dirty="0">
                <a:hlinkClick r:id="rId8" action="ppaction://hlinksldjump"/>
              </a:rPr>
              <a:t>休閒三大動機</a:t>
            </a:r>
            <a:endParaRPr lang="zh-TW" altLang="zh-TW" dirty="0"/>
          </a:p>
          <a:p>
            <a:r>
              <a:rPr lang="zh-TW" altLang="zh-TW" dirty="0">
                <a:hlinkClick r:id="rId9" action="ppaction://hlinksldjump"/>
              </a:rPr>
              <a:t>消費者分析</a:t>
            </a:r>
            <a:r>
              <a:rPr lang="en-US" altLang="zh-TW" dirty="0">
                <a:hlinkClick r:id="rId9" action="ppaction://hlinksldjump"/>
              </a:rPr>
              <a:t>2 ~</a:t>
            </a:r>
            <a:r>
              <a:rPr lang="zh-TW" altLang="zh-TW" dirty="0">
                <a:hlinkClick r:id="rId9" action="ppaction://hlinksldjump"/>
              </a:rPr>
              <a:t>選店的五大因素</a:t>
            </a:r>
            <a:endParaRPr lang="zh-TW" altLang="zh-TW" dirty="0"/>
          </a:p>
          <a:p>
            <a:r>
              <a:rPr lang="zh-TW" altLang="zh-TW" dirty="0">
                <a:hlinkClick r:id="rId10" action="ppaction://hlinksldjump"/>
              </a:rPr>
              <a:t>消費者分析</a:t>
            </a:r>
            <a:r>
              <a:rPr lang="en-US" altLang="zh-TW" dirty="0">
                <a:hlinkClick r:id="rId10" action="ppaction://hlinksldjump"/>
              </a:rPr>
              <a:t>3 ~</a:t>
            </a:r>
            <a:r>
              <a:rPr lang="zh-TW" altLang="zh-TW" dirty="0">
                <a:hlinkClick r:id="rId10" action="ppaction://hlinksldjump"/>
              </a:rPr>
              <a:t>三大資訊來源</a:t>
            </a:r>
            <a:endParaRPr lang="zh-TW" altLang="zh-TW" dirty="0"/>
          </a:p>
          <a:p>
            <a:r>
              <a:rPr lang="zh-TW" altLang="zh-TW" dirty="0">
                <a:hlinkClick r:id="rId11" action="ppaction://hlinksldjump"/>
              </a:rPr>
              <a:t>消費者分析</a:t>
            </a:r>
            <a:r>
              <a:rPr lang="en-US" altLang="zh-TW" dirty="0">
                <a:hlinkClick r:id="rId11" action="ppaction://hlinksldjump"/>
              </a:rPr>
              <a:t>4 ~ </a:t>
            </a:r>
            <a:r>
              <a:rPr lang="zh-TW" altLang="zh-TW" dirty="0">
                <a:hlinkClick r:id="rId11" action="ppaction://hlinksldjump"/>
              </a:rPr>
              <a:t>其他參考元素</a:t>
            </a:r>
            <a:endParaRPr lang="zh-TW" altLang="zh-TW" dirty="0"/>
          </a:p>
          <a:p>
            <a:r>
              <a:rPr lang="zh-TW" altLang="zh-TW" dirty="0">
                <a:hlinkClick r:id="rId12" action="ppaction://hlinksldjump"/>
              </a:rPr>
              <a:t>行銷計劃專案指標</a:t>
            </a:r>
            <a:endParaRPr lang="zh-TW" altLang="zh-TW" dirty="0"/>
          </a:p>
          <a:p>
            <a:r>
              <a:rPr lang="zh-TW" altLang="zh-TW" dirty="0">
                <a:hlinkClick r:id="rId13" action="ppaction://hlinksldjump"/>
              </a:rPr>
              <a:t>行銷策略</a:t>
            </a:r>
            <a:r>
              <a:rPr lang="en-US" altLang="zh-TW" dirty="0">
                <a:hlinkClick r:id="rId13" action="ppaction://hlinksldjump"/>
              </a:rPr>
              <a:t>&amp;</a:t>
            </a:r>
            <a:r>
              <a:rPr lang="zh-TW" altLang="zh-TW" dirty="0">
                <a:hlinkClick r:id="rId13" action="ppaction://hlinksldjump"/>
              </a:rPr>
              <a:t>方向</a:t>
            </a:r>
            <a:endParaRPr lang="zh-TW" altLang="zh-TW" dirty="0"/>
          </a:p>
          <a:p>
            <a:r>
              <a:rPr lang="zh-TW" altLang="zh-TW" dirty="0">
                <a:hlinkClick r:id="rId14" action="ppaction://hlinksldjump"/>
              </a:rPr>
              <a:t>產品定位</a:t>
            </a:r>
            <a:endParaRPr lang="zh-TW" altLang="zh-TW" dirty="0"/>
          </a:p>
          <a:p>
            <a:pPr lvl="0"/>
            <a:endParaRPr lang="zh-TW" altLang="zh-TW" dirty="0" smtClean="0"/>
          </a:p>
        </p:txBody>
      </p:sp>
    </p:spTree>
    <p:extLst>
      <p:ext uri="{BB962C8B-B14F-4D97-AF65-F5344CB8AC3E}">
        <p14:creationId xmlns:p14="http://schemas.microsoft.com/office/powerpoint/2010/main" val="2091597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7" name="群組 12"/>
          <p:cNvGrpSpPr>
            <a:grpSpLocks/>
          </p:cNvGrpSpPr>
          <p:nvPr/>
        </p:nvGrpSpPr>
        <p:grpSpPr bwMode="auto">
          <a:xfrm>
            <a:off x="3691293" y="1056258"/>
            <a:ext cx="2484438" cy="2560637"/>
            <a:chOff x="2606503" y="3454338"/>
            <a:chExt cx="2484000" cy="2560097"/>
          </a:xfrm>
        </p:grpSpPr>
        <p:sp>
          <p:nvSpPr>
            <p:cNvPr id="5" name="矩形 4"/>
            <p:cNvSpPr/>
            <p:nvPr/>
          </p:nvSpPr>
          <p:spPr>
            <a:xfrm rot="1331727">
              <a:off x="2606503" y="3494017"/>
              <a:ext cx="2484000" cy="2520418"/>
            </a:xfrm>
            <a:prstGeom prst="rect">
              <a:avLst/>
            </a:prstGeom>
            <a:solidFill>
              <a:schemeClr val="bg1"/>
            </a:solidFill>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sp>
          <p:nvSpPr>
            <p:cNvPr id="6" name="矩形 5"/>
            <p:cNvSpPr/>
            <p:nvPr/>
          </p:nvSpPr>
          <p:spPr>
            <a:xfrm rot="1331727">
              <a:off x="2730306" y="3560678"/>
              <a:ext cx="2304644" cy="2195050"/>
            </a:xfrm>
            <a:prstGeom prst="rect">
              <a:avLst/>
            </a:prstGeom>
            <a:blipFill>
              <a:blip r:embed="rId2" cstate="print"/>
              <a:stretch>
                <a:fillRect/>
              </a:stretch>
            </a:blipFill>
            <a:ln>
              <a:solidFill>
                <a:schemeClr val="bg2">
                  <a:lumMod val="1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sp>
          <p:nvSpPr>
            <p:cNvPr id="8" name="矩形 7"/>
            <p:cNvSpPr/>
            <p:nvPr/>
          </p:nvSpPr>
          <p:spPr>
            <a:xfrm rot="1219316">
              <a:off x="3951068" y="3454338"/>
              <a:ext cx="936104" cy="252000"/>
            </a:xfrm>
            <a:prstGeom prst="rect">
              <a:avLst/>
            </a:prstGeom>
            <a:solidFill>
              <a:srgbClr val="F0F0F0">
                <a:alpha val="6980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grpSp>
      <p:grpSp>
        <p:nvGrpSpPr>
          <p:cNvPr id="36868" name="群組 11"/>
          <p:cNvGrpSpPr>
            <a:grpSpLocks/>
          </p:cNvGrpSpPr>
          <p:nvPr/>
        </p:nvGrpSpPr>
        <p:grpSpPr bwMode="auto">
          <a:xfrm rot="18514919">
            <a:off x="1073944" y="961305"/>
            <a:ext cx="2484437" cy="2560638"/>
            <a:chOff x="950319" y="3922092"/>
            <a:chExt cx="2484000" cy="2560097"/>
          </a:xfrm>
        </p:grpSpPr>
        <p:sp>
          <p:nvSpPr>
            <p:cNvPr id="9" name="矩形 8"/>
            <p:cNvSpPr/>
            <p:nvPr/>
          </p:nvSpPr>
          <p:spPr>
            <a:xfrm rot="1331727">
              <a:off x="948194" y="3955810"/>
              <a:ext cx="2484001" cy="2520417"/>
            </a:xfrm>
            <a:prstGeom prst="rect">
              <a:avLst/>
            </a:prstGeom>
            <a:solidFill>
              <a:schemeClr val="bg1"/>
            </a:solidFill>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sp>
          <p:nvSpPr>
            <p:cNvPr id="10" name="矩形 9"/>
            <p:cNvSpPr/>
            <p:nvPr/>
          </p:nvSpPr>
          <p:spPr>
            <a:xfrm rot="1331727">
              <a:off x="1109082" y="4091703"/>
              <a:ext cx="2304645" cy="1966497"/>
            </a:xfrm>
            <a:prstGeom prst="rect">
              <a:avLst/>
            </a:prstGeom>
            <a:blipFill>
              <a:blip r:embed="rId3" cstate="print"/>
              <a:stretch>
                <a:fillRect/>
              </a:stretch>
            </a:blipFill>
            <a:ln>
              <a:solidFill>
                <a:schemeClr val="tx1"/>
              </a:solid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sp>
          <p:nvSpPr>
            <p:cNvPr id="11" name="矩形 10"/>
            <p:cNvSpPr/>
            <p:nvPr/>
          </p:nvSpPr>
          <p:spPr>
            <a:xfrm rot="1219316">
              <a:off x="2294884" y="3922092"/>
              <a:ext cx="936104" cy="252000"/>
            </a:xfrm>
            <a:prstGeom prst="rect">
              <a:avLst/>
            </a:prstGeom>
            <a:solidFill>
              <a:srgbClr val="F0F0F0">
                <a:alpha val="6980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grpSp>
      <p:sp>
        <p:nvSpPr>
          <p:cNvPr id="4" name="標題 3"/>
          <p:cNvSpPr>
            <a:spLocks noGrp="1"/>
          </p:cNvSpPr>
          <p:nvPr>
            <p:ph type="title"/>
          </p:nvPr>
        </p:nvSpPr>
        <p:spPr/>
        <p:txBody>
          <a:bodyPr/>
          <a:lstStyle/>
          <a:p>
            <a:r>
              <a:rPr lang="zh-TW" altLang="en-US" dirty="0" smtClean="0"/>
              <a:t>個案分析</a:t>
            </a:r>
            <a:endParaRPr lang="zh-TW" altLang="en-US" dirty="0"/>
          </a:p>
        </p:txBody>
      </p:sp>
      <p:sp>
        <p:nvSpPr>
          <p:cNvPr id="7" name="文字版面配置區 6"/>
          <p:cNvSpPr>
            <a:spLocks noGrp="1"/>
          </p:cNvSpPr>
          <p:nvPr>
            <p:ph type="body" idx="1"/>
          </p:nvPr>
        </p:nvSpPr>
        <p:spPr/>
        <p:txBody>
          <a:bodyPr/>
          <a:lstStyle/>
          <a:p>
            <a:r>
              <a:rPr lang="zh-TW" altLang="en-US" dirty="0" smtClean="0"/>
              <a:t>紫光森林遊樂區</a:t>
            </a: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TW" altLang="en-US" smtClean="0"/>
              <a:t>優</a:t>
            </a:r>
            <a:r>
              <a:rPr lang="en-US" altLang="zh-TW" smtClean="0"/>
              <a:t>/</a:t>
            </a:r>
            <a:r>
              <a:rPr lang="zh-TW" altLang="en-US" smtClean="0"/>
              <a:t>劣</a:t>
            </a:r>
            <a:r>
              <a:rPr lang="en-US" altLang="zh-TW" smtClean="0"/>
              <a:t>&amp;</a:t>
            </a:r>
            <a:r>
              <a:rPr lang="zh-TW" altLang="en-US" smtClean="0"/>
              <a:t>機會</a:t>
            </a:r>
            <a:r>
              <a:rPr lang="en-US" altLang="zh-TW" smtClean="0"/>
              <a:t>/</a:t>
            </a:r>
            <a:r>
              <a:rPr lang="zh-TW" altLang="en-US" smtClean="0"/>
              <a:t>威脅</a:t>
            </a:r>
            <a:r>
              <a:rPr lang="en-US" altLang="zh-TW" smtClean="0"/>
              <a:t>(SWOT)</a:t>
            </a:r>
            <a:r>
              <a:rPr lang="zh-TW" altLang="en-US" smtClean="0"/>
              <a:t>分析</a:t>
            </a:r>
            <a:endParaRPr lang="zh-TW" altLang="en-US" dirty="0" smtClean="0"/>
          </a:p>
        </p:txBody>
      </p:sp>
      <p:graphicFrame>
        <p:nvGraphicFramePr>
          <p:cNvPr id="13" name="內容版面配置區 12"/>
          <p:cNvGraphicFramePr>
            <a:graphicFrameLocks noGrp="1"/>
          </p:cNvGraphicFramePr>
          <p:nvPr>
            <p:ph idx="1"/>
            <p:extLst>
              <p:ext uri="{D42A27DB-BD31-4B8C-83A1-F6EECF244321}">
                <p14:modId xmlns:p14="http://schemas.microsoft.com/office/powerpoint/2010/main" val="852103960"/>
              </p:ext>
            </p:extLst>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lvl="0"/>
            <a:r>
              <a:rPr lang="zh-TW" altLang="en-US" smtClean="0"/>
              <a:t>產品定位</a:t>
            </a:r>
            <a:endParaRPr lang="zh-TW" altLang="en-US" dirty="0" smtClean="0"/>
          </a:p>
        </p:txBody>
      </p:sp>
      <p:sp>
        <p:nvSpPr>
          <p:cNvPr id="14" name="文字版面配置區 13"/>
          <p:cNvSpPr>
            <a:spLocks noGrp="1"/>
          </p:cNvSpPr>
          <p:nvPr>
            <p:ph type="body" idx="1"/>
          </p:nvPr>
        </p:nvSpPr>
        <p:spPr/>
        <p:txBody>
          <a:bodyPr/>
          <a:lstStyle/>
          <a:p>
            <a:r>
              <a:rPr lang="zh-TW" altLang="en-US" smtClean="0"/>
              <a:t>紫光森林遊樂區</a:t>
            </a:r>
            <a:r>
              <a:rPr lang="en-US" altLang="zh-TW" smtClean="0"/>
              <a:t>-</a:t>
            </a:r>
            <a:br>
              <a:rPr lang="en-US" altLang="zh-TW" smtClean="0"/>
            </a:br>
            <a:r>
              <a:rPr lang="zh-TW" altLang="en-US" smtClean="0"/>
              <a:t>營造一個感動人心的夢想園地</a:t>
            </a:r>
            <a:r>
              <a:rPr lang="en-US" altLang="zh-TW" smtClean="0"/>
              <a:t>…</a:t>
            </a:r>
            <a:endParaRPr lang="zh-TW" altLang="en-US" dirty="0"/>
          </a:p>
        </p:txBody>
      </p:sp>
      <p:pic>
        <p:nvPicPr>
          <p:cNvPr id="12" name="Picture 5"/>
          <p:cNvPicPr>
            <a:picLocks noChangeAspect="1" noChangeArrowheads="1"/>
          </p:cNvPicPr>
          <p:nvPr/>
        </p:nvPicPr>
        <p:blipFill>
          <a:blip r:embed="rId2">
            <a:extLst>
              <a:ext uri="{BEBA8EAE-BF5A-486C-A8C5-ECC9F3942E4B}">
                <a14:imgProps xmlns:a14="http://schemas.microsoft.com/office/drawing/2010/main">
                  <a14:imgLayer r:embed="rId3">
                    <a14:imgEffect>
                      <a14:artisticChalkSketch pressure="2"/>
                    </a14:imgEffect>
                  </a14:imgLayer>
                </a14:imgProps>
              </a:ext>
              <a:ext uri="{28A0092B-C50C-407E-A947-70E740481C1C}">
                <a14:useLocalDpi xmlns:a14="http://schemas.microsoft.com/office/drawing/2010/main" val="0"/>
              </a:ext>
            </a:extLst>
          </a:blip>
          <a:srcRect/>
          <a:stretch>
            <a:fillRect/>
          </a:stretch>
        </p:blipFill>
        <p:spPr bwMode="auto">
          <a:xfrm rot="19860000">
            <a:off x="4865520" y="1943341"/>
            <a:ext cx="2586837" cy="1729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1" name="Picture 5"/>
          <p:cNvPicPr>
            <a:picLocks noChangeAspect="1" noChangeArrowheads="1"/>
          </p:cNvPicPr>
          <p:nvPr/>
        </p:nvPicPr>
        <p:blipFill>
          <a:blip r:embed="rId4">
            <a:extLst>
              <a:ext uri="{BEBA8EAE-BF5A-486C-A8C5-ECC9F3942E4B}">
                <a14:imgProps xmlns:a14="http://schemas.microsoft.com/office/drawing/2010/main">
                  <a14:imgLayer r:embed="rId3">
                    <a14:imgEffect>
                      <a14:artisticPastelsSmooth scaling="39"/>
                    </a14:imgEffect>
                  </a14:imgLayer>
                </a14:imgProps>
              </a:ext>
              <a:ext uri="{28A0092B-C50C-407E-A947-70E740481C1C}">
                <a14:useLocalDpi xmlns:a14="http://schemas.microsoft.com/office/drawing/2010/main" val="0"/>
              </a:ext>
            </a:extLst>
          </a:blip>
          <a:srcRect/>
          <a:stretch>
            <a:fillRect/>
          </a:stretch>
        </p:blipFill>
        <p:spPr bwMode="auto">
          <a:xfrm rot="19860000">
            <a:off x="3100815" y="1571066"/>
            <a:ext cx="2586837" cy="1729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765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860000">
            <a:off x="1530389" y="851312"/>
            <a:ext cx="2586837" cy="1729244"/>
          </a:xfrm>
          <a:prstGeom prst="rect">
            <a:avLst/>
          </a:prstGeom>
          <a:solidFill>
            <a:srgbClr val="FFFFFF">
              <a:shade val="85000"/>
            </a:srgbClr>
          </a:solidFill>
          <a:ln w="88900" cap="sq">
            <a:solidFill>
              <a:srgbClr val="FFFFFF"/>
            </a:solidFill>
            <a:prstDash val="dash"/>
            <a:rou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TW" altLang="en-US" smtClean="0"/>
              <a:t>虛擬性</a:t>
            </a:r>
            <a:endParaRPr lang="zh-TW" altLang="en-US" dirty="0" smtClean="0"/>
          </a:p>
        </p:txBody>
      </p:sp>
      <p:sp>
        <p:nvSpPr>
          <p:cNvPr id="20483" name="Rectangle 3"/>
          <p:cNvSpPr>
            <a:spLocks noGrp="1" noChangeArrowheads="1"/>
          </p:cNvSpPr>
          <p:nvPr>
            <p:ph type="body" sz="quarter" idx="13"/>
          </p:nvPr>
        </p:nvSpPr>
        <p:spPr/>
        <p:txBody>
          <a:bodyPr/>
          <a:lstStyle/>
          <a:p>
            <a:r>
              <a:rPr lang="zh-TW" altLang="en-US" smtClean="0"/>
              <a:t>服務是一種感受</a:t>
            </a:r>
          </a:p>
          <a:p>
            <a:r>
              <a:rPr lang="zh-TW" altLang="en-US" smtClean="0"/>
              <a:t>公益活動</a:t>
            </a:r>
            <a:endParaRPr lang="en-US" altLang="zh-TW" smtClean="0"/>
          </a:p>
          <a:p>
            <a:r>
              <a:rPr lang="zh-TW" altLang="en-US" smtClean="0"/>
              <a:t>體驗分享</a:t>
            </a:r>
            <a:endParaRPr lang="zh-TW" altLang="en-US" dirty="0" smtClean="0"/>
          </a:p>
        </p:txBody>
      </p:sp>
      <p:sp>
        <p:nvSpPr>
          <p:cNvPr id="11" name="文字版面配置區 10"/>
          <p:cNvSpPr>
            <a:spLocks noGrp="1"/>
          </p:cNvSpPr>
          <p:nvPr>
            <p:ph type="body" sz="quarter" idx="14"/>
          </p:nvPr>
        </p:nvSpPr>
        <p:spPr/>
        <p:txBody>
          <a:bodyPr/>
          <a:lstStyle/>
          <a:p>
            <a:r>
              <a:rPr lang="zh-TW" altLang="en-US" smtClean="0"/>
              <a:t>顧客意見調查表</a:t>
            </a:r>
          </a:p>
          <a:p>
            <a:r>
              <a:rPr lang="zh-TW" altLang="en-US" smtClean="0"/>
              <a:t>網站留言</a:t>
            </a:r>
            <a:endParaRPr lang="en-US" altLang="zh-TW" smtClean="0"/>
          </a:p>
          <a:p>
            <a:r>
              <a:rPr lang="en-US" altLang="zh-TW" smtClean="0"/>
              <a:t>FB</a:t>
            </a:r>
            <a:r>
              <a:rPr lang="zh-TW" altLang="en-US" smtClean="0"/>
              <a:t>分享</a:t>
            </a:r>
            <a:r>
              <a:rPr lang="en-US" altLang="zh-TW" smtClean="0"/>
              <a:t>&amp;</a:t>
            </a:r>
            <a:r>
              <a:rPr lang="zh-TW" altLang="en-US" smtClean="0"/>
              <a:t>打卡</a:t>
            </a:r>
          </a:p>
          <a:p>
            <a:endParaRPr lang="zh-TW" altLang="en-US" dirty="0"/>
          </a:p>
        </p:txBody>
      </p:sp>
      <p:pic>
        <p:nvPicPr>
          <p:cNvPr id="286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800" y="3070172"/>
            <a:ext cx="1720850" cy="2590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TW" altLang="en-US" smtClean="0"/>
              <a:t>互動性</a:t>
            </a:r>
            <a:endParaRPr lang="zh-TW" altLang="en-US" dirty="0" smtClean="0"/>
          </a:p>
        </p:txBody>
      </p:sp>
      <p:sp>
        <p:nvSpPr>
          <p:cNvPr id="21507" name="Rectangle 3"/>
          <p:cNvSpPr>
            <a:spLocks noGrp="1" noChangeArrowheads="1"/>
          </p:cNvSpPr>
          <p:nvPr>
            <p:ph type="body" sz="quarter" idx="13"/>
          </p:nvPr>
        </p:nvSpPr>
        <p:spPr/>
        <p:txBody>
          <a:bodyPr/>
          <a:lstStyle/>
          <a:p>
            <a:r>
              <a:rPr lang="zh-TW" altLang="en-US" dirty="0" smtClean="0"/>
              <a:t>服務的產生</a:t>
            </a:r>
            <a:r>
              <a:rPr lang="en-US" altLang="zh-TW" dirty="0"/>
              <a:t>~</a:t>
            </a:r>
            <a:r>
              <a:rPr lang="zh-TW" altLang="en-US" dirty="0" smtClean="0"/>
              <a:t>是發生在顧客與服務人員互動時。    </a:t>
            </a:r>
            <a:endParaRPr lang="en-US" altLang="zh-TW" dirty="0" smtClean="0"/>
          </a:p>
        </p:txBody>
      </p:sp>
      <p:sp>
        <p:nvSpPr>
          <p:cNvPr id="10" name="文字版面配置區 9"/>
          <p:cNvSpPr>
            <a:spLocks noGrp="1"/>
          </p:cNvSpPr>
          <p:nvPr>
            <p:ph type="body" sz="quarter" idx="14"/>
          </p:nvPr>
        </p:nvSpPr>
        <p:spPr/>
        <p:txBody>
          <a:bodyPr/>
          <a:lstStyle/>
          <a:p>
            <a:r>
              <a:rPr lang="zh-TW" altLang="en-US" smtClean="0"/>
              <a:t>節慶</a:t>
            </a:r>
            <a:endParaRPr lang="en-US" altLang="zh-TW" smtClean="0"/>
          </a:p>
          <a:p>
            <a:r>
              <a:rPr lang="zh-TW" altLang="en-US" smtClean="0"/>
              <a:t>夢想餐</a:t>
            </a:r>
            <a:endParaRPr lang="en-US" altLang="zh-TW" smtClean="0"/>
          </a:p>
          <a:p>
            <a:r>
              <a:rPr lang="zh-TW" altLang="en-US" smtClean="0"/>
              <a:t>抽籤點餐</a:t>
            </a:r>
          </a:p>
          <a:p>
            <a:r>
              <a:rPr lang="zh-TW" altLang="en-US" smtClean="0"/>
              <a:t>香草</a:t>
            </a:r>
            <a:r>
              <a:rPr lang="en-US" altLang="zh-TW" smtClean="0"/>
              <a:t>DIY</a:t>
            </a:r>
            <a:r>
              <a:rPr lang="zh-TW" altLang="en-US" smtClean="0"/>
              <a:t>手工課程</a:t>
            </a:r>
          </a:p>
          <a:p>
            <a:r>
              <a:rPr lang="zh-TW" altLang="en-US" smtClean="0"/>
              <a:t>環境認識導覽</a:t>
            </a:r>
          </a:p>
          <a:p>
            <a:endParaRPr lang="en-US" altLang="zh-TW" smtClean="0"/>
          </a:p>
          <a:p>
            <a:endParaRPr lang="zh-TW" altLang="en-US" dirty="0"/>
          </a:p>
        </p:txBody>
      </p:sp>
      <p:pic>
        <p:nvPicPr>
          <p:cNvPr id="29700" name="Picture 5"/>
          <p:cNvPicPr>
            <a:picLocks noChangeAspect="1" noChangeArrowheads="1"/>
          </p:cNvPicPr>
          <p:nvPr/>
        </p:nvPicPr>
        <p:blipFill>
          <a:blip r:embed="rId3"/>
          <a:srcRect/>
          <a:stretch>
            <a:fillRect/>
          </a:stretch>
        </p:blipFill>
        <p:spPr bwMode="auto">
          <a:xfrm>
            <a:off x="885600" y="3356992"/>
            <a:ext cx="3200400" cy="21447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TW" altLang="en-US" smtClean="0"/>
              <a:t>異質性 </a:t>
            </a:r>
            <a:endParaRPr lang="zh-TW" altLang="en-US" dirty="0" smtClean="0"/>
          </a:p>
        </p:txBody>
      </p:sp>
      <p:sp>
        <p:nvSpPr>
          <p:cNvPr id="22531" name="Rectangle 3"/>
          <p:cNvSpPr>
            <a:spLocks noGrp="1" noChangeArrowheads="1"/>
          </p:cNvSpPr>
          <p:nvPr>
            <p:ph type="body" sz="quarter" idx="13"/>
          </p:nvPr>
        </p:nvSpPr>
        <p:spPr/>
        <p:txBody>
          <a:bodyPr/>
          <a:lstStyle/>
          <a:p>
            <a:r>
              <a:rPr lang="zh-TW" altLang="en-US" dirty="0" smtClean="0"/>
              <a:t>服務的變化性與異質性。</a:t>
            </a:r>
          </a:p>
          <a:p>
            <a:endParaRPr lang="zh-TW" altLang="en-US" dirty="0" smtClean="0"/>
          </a:p>
        </p:txBody>
      </p:sp>
      <p:sp>
        <p:nvSpPr>
          <p:cNvPr id="10" name="文字版面配置區 9"/>
          <p:cNvSpPr>
            <a:spLocks noGrp="1"/>
          </p:cNvSpPr>
          <p:nvPr>
            <p:ph type="body" sz="quarter" idx="14"/>
          </p:nvPr>
        </p:nvSpPr>
        <p:spPr/>
        <p:txBody>
          <a:bodyPr/>
          <a:lstStyle/>
          <a:p>
            <a:r>
              <a:rPr lang="zh-TW" altLang="en-US" smtClean="0"/>
              <a:t>服務人員</a:t>
            </a:r>
            <a:endParaRPr lang="en-US" altLang="zh-TW" smtClean="0"/>
          </a:p>
          <a:p>
            <a:r>
              <a:rPr lang="zh-TW" altLang="en-US" smtClean="0"/>
              <a:t>最佳景點</a:t>
            </a:r>
            <a:endParaRPr lang="en-US" altLang="zh-TW" smtClean="0"/>
          </a:p>
          <a:p>
            <a:r>
              <a:rPr lang="zh-TW" altLang="en-US" smtClean="0"/>
              <a:t>社群打卡</a:t>
            </a:r>
            <a:endParaRPr lang="en-US" altLang="zh-TW" smtClean="0"/>
          </a:p>
          <a:p>
            <a:r>
              <a:rPr lang="zh-TW" altLang="en-US" smtClean="0"/>
              <a:t>園區景點蓋章</a:t>
            </a:r>
            <a:endParaRPr lang="en-US" altLang="zh-TW" smtClean="0"/>
          </a:p>
          <a:p>
            <a:r>
              <a:rPr lang="zh-TW" altLang="en-US" smtClean="0"/>
              <a:t>幸福免費明信片</a:t>
            </a:r>
          </a:p>
          <a:p>
            <a:endParaRPr lang="zh-TW" altLang="en-US" dirty="0"/>
          </a:p>
        </p:txBody>
      </p:sp>
      <p:pic>
        <p:nvPicPr>
          <p:cNvPr id="419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200" y="3429000"/>
            <a:ext cx="1981200" cy="13255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TW" altLang="en-US" smtClean="0"/>
              <a:t>即時性</a:t>
            </a:r>
            <a:r>
              <a:rPr lang="en-US" altLang="zh-TW" smtClean="0"/>
              <a:t>&amp;</a:t>
            </a:r>
            <a:r>
              <a:rPr lang="zh-TW" altLang="en-US" smtClean="0"/>
              <a:t>時間性</a:t>
            </a:r>
            <a:endParaRPr lang="zh-TW" altLang="en-US" dirty="0" smtClean="0"/>
          </a:p>
        </p:txBody>
      </p:sp>
      <p:sp>
        <p:nvSpPr>
          <p:cNvPr id="23555" name="Rectangle 3"/>
          <p:cNvSpPr>
            <a:spLocks noGrp="1" noChangeArrowheads="1"/>
          </p:cNvSpPr>
          <p:nvPr>
            <p:ph type="body" sz="quarter" idx="13"/>
          </p:nvPr>
        </p:nvSpPr>
        <p:spPr/>
        <p:txBody>
          <a:bodyPr/>
          <a:lstStyle/>
          <a:p>
            <a:r>
              <a:rPr lang="zh-TW" altLang="en-US" smtClean="0"/>
              <a:t>掌握有即時性的資源做行銷。</a:t>
            </a:r>
            <a:endParaRPr lang="en-US" altLang="zh-TW" smtClean="0"/>
          </a:p>
          <a:p>
            <a:r>
              <a:rPr lang="zh-TW" altLang="en-US" smtClean="0"/>
              <a:t>時間性活動</a:t>
            </a:r>
            <a:r>
              <a:rPr lang="en-US" altLang="zh-TW" smtClean="0"/>
              <a:t>,</a:t>
            </a:r>
            <a:r>
              <a:rPr lang="zh-TW" altLang="en-US" smtClean="0"/>
              <a:t>吸引消費族群的參與。</a:t>
            </a:r>
          </a:p>
          <a:p>
            <a:endParaRPr lang="en-US" altLang="zh-TW" dirty="0"/>
          </a:p>
        </p:txBody>
      </p:sp>
      <p:sp>
        <p:nvSpPr>
          <p:cNvPr id="10" name="文字版面配置區 9"/>
          <p:cNvSpPr>
            <a:spLocks noGrp="1"/>
          </p:cNvSpPr>
          <p:nvPr>
            <p:ph type="body" sz="quarter" idx="14"/>
          </p:nvPr>
        </p:nvSpPr>
        <p:spPr/>
        <p:txBody>
          <a:bodyPr/>
          <a:lstStyle/>
          <a:p>
            <a:r>
              <a:rPr lang="zh-TW" altLang="en-US" smtClean="0"/>
              <a:t>花草節</a:t>
            </a:r>
            <a:endParaRPr lang="en-US" altLang="zh-TW" smtClean="0"/>
          </a:p>
          <a:p>
            <a:r>
              <a:rPr lang="zh-TW" altLang="en-US" smtClean="0"/>
              <a:t>螢火蟲節</a:t>
            </a:r>
            <a:endParaRPr lang="en-US" altLang="zh-TW" smtClean="0"/>
          </a:p>
          <a:p>
            <a:r>
              <a:rPr lang="zh-TW" altLang="en-US" smtClean="0"/>
              <a:t>暑假輕旅行</a:t>
            </a:r>
            <a:r>
              <a:rPr lang="en-US" altLang="zh-TW" smtClean="0"/>
              <a:t/>
            </a:r>
            <a:br>
              <a:rPr lang="en-US" altLang="zh-TW" smtClean="0"/>
            </a:br>
            <a:r>
              <a:rPr lang="en-US" altLang="zh-TW" smtClean="0"/>
              <a:t>-- </a:t>
            </a:r>
            <a:r>
              <a:rPr lang="zh-TW" altLang="en-US" smtClean="0"/>
              <a:t>週年慶</a:t>
            </a:r>
            <a:r>
              <a:rPr lang="en-US" altLang="zh-TW" smtClean="0"/>
              <a:t/>
            </a:r>
            <a:br>
              <a:rPr lang="en-US" altLang="zh-TW" smtClean="0"/>
            </a:br>
            <a:r>
              <a:rPr lang="en-US" altLang="zh-TW" smtClean="0"/>
              <a:t>-- </a:t>
            </a:r>
            <a:r>
              <a:rPr lang="zh-TW" altLang="en-US" smtClean="0"/>
              <a:t>天然輕食節</a:t>
            </a:r>
          </a:p>
          <a:p>
            <a:endParaRPr lang="zh-TW" altLang="en-US" dirty="0"/>
          </a:p>
        </p:txBody>
      </p:sp>
      <p:pic>
        <p:nvPicPr>
          <p:cNvPr id="31748" name="Picture 5"/>
          <p:cNvPicPr>
            <a:picLocks noChangeAspect="1" noChangeArrowheads="1"/>
          </p:cNvPicPr>
          <p:nvPr/>
        </p:nvPicPr>
        <p:blipFill>
          <a:blip r:embed="rId3"/>
          <a:srcRect/>
          <a:stretch>
            <a:fillRect/>
          </a:stretch>
        </p:blipFill>
        <p:spPr bwMode="auto">
          <a:xfrm>
            <a:off x="961800" y="3837127"/>
            <a:ext cx="3048000" cy="1662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結束與問答</a:t>
            </a:r>
            <a:r>
              <a:rPr lang="en-US" altLang="zh-TW" dirty="0" smtClean="0"/>
              <a:t>~~</a:t>
            </a:r>
            <a:r>
              <a:rPr lang="zh-TW" altLang="en-US" dirty="0" smtClean="0"/>
              <a:t> 謝謝</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half" idx="1"/>
          </p:nvPr>
        </p:nvSpPr>
        <p:spPr/>
        <p:txBody>
          <a:bodyPr/>
          <a:lstStyle/>
          <a:p>
            <a:r>
              <a:rPr lang="zh-TW" altLang="en-US" smtClean="0"/>
              <a:t>產品 </a:t>
            </a:r>
            <a:r>
              <a:rPr lang="en-US" altLang="zh-TW" smtClean="0"/>
              <a:t>Product</a:t>
            </a:r>
          </a:p>
          <a:p>
            <a:r>
              <a:rPr lang="zh-TW" altLang="en-US" smtClean="0"/>
              <a:t>價格 </a:t>
            </a:r>
            <a:r>
              <a:rPr lang="en-US" altLang="zh-TW" smtClean="0"/>
              <a:t>Price</a:t>
            </a:r>
          </a:p>
          <a:p>
            <a:r>
              <a:rPr lang="zh-TW" altLang="en-US" smtClean="0"/>
              <a:t>通路 </a:t>
            </a:r>
            <a:r>
              <a:rPr lang="en-US" altLang="zh-TW" smtClean="0"/>
              <a:t>Place</a:t>
            </a:r>
          </a:p>
          <a:p>
            <a:r>
              <a:rPr lang="zh-TW" altLang="en-US" smtClean="0"/>
              <a:t>促銷 </a:t>
            </a:r>
            <a:r>
              <a:rPr lang="en-US" altLang="zh-TW" smtClean="0"/>
              <a:t>Promotion</a:t>
            </a:r>
            <a:endParaRPr lang="zh-TW" altLang="en-US" smtClean="0"/>
          </a:p>
          <a:p>
            <a:endParaRPr lang="zh-TW" altLang="en-US" dirty="0"/>
          </a:p>
        </p:txBody>
      </p:sp>
      <p:sp>
        <p:nvSpPr>
          <p:cNvPr id="5" name="內容版面配置區 4"/>
          <p:cNvSpPr>
            <a:spLocks noGrp="1"/>
          </p:cNvSpPr>
          <p:nvPr>
            <p:ph sz="half" idx="13"/>
          </p:nvPr>
        </p:nvSpPr>
        <p:spPr/>
        <p:txBody>
          <a:bodyPr/>
          <a:lstStyle/>
          <a:p>
            <a:r>
              <a:rPr lang="zh-TW" altLang="en-US" smtClean="0"/>
              <a:t>消費者</a:t>
            </a:r>
            <a:r>
              <a:rPr lang="en-US" altLang="zh-TW" smtClean="0"/>
              <a:t>Consumer</a:t>
            </a:r>
          </a:p>
          <a:p>
            <a:r>
              <a:rPr lang="zh-TW" altLang="en-US" smtClean="0"/>
              <a:t>成本   </a:t>
            </a:r>
            <a:r>
              <a:rPr lang="en-US" altLang="zh-TW" smtClean="0"/>
              <a:t>Cost</a:t>
            </a:r>
          </a:p>
          <a:p>
            <a:r>
              <a:rPr lang="zh-TW" altLang="en-US" smtClean="0"/>
              <a:t>便利   </a:t>
            </a:r>
            <a:r>
              <a:rPr lang="en-US" altLang="zh-TW" smtClean="0"/>
              <a:t>Convenience</a:t>
            </a:r>
          </a:p>
          <a:p>
            <a:r>
              <a:rPr lang="zh-TW" altLang="en-US" smtClean="0"/>
              <a:t>溝通  </a:t>
            </a:r>
            <a:r>
              <a:rPr lang="en-US" altLang="zh-TW" smtClean="0"/>
              <a:t>Communication</a:t>
            </a:r>
            <a:endParaRPr lang="zh-TW" altLang="en-US" smtClean="0"/>
          </a:p>
          <a:p>
            <a:endParaRPr lang="zh-TW" altLang="en-US" dirty="0"/>
          </a:p>
        </p:txBody>
      </p:sp>
      <p:sp>
        <p:nvSpPr>
          <p:cNvPr id="9218" name="Rectangle 2"/>
          <p:cNvSpPr>
            <a:spLocks noGrp="1" noChangeArrowheads="1"/>
          </p:cNvSpPr>
          <p:nvPr>
            <p:ph type="title"/>
          </p:nvPr>
        </p:nvSpPr>
        <p:spPr/>
        <p:txBody>
          <a:bodyPr/>
          <a:lstStyle/>
          <a:p>
            <a:r>
              <a:rPr lang="zh-TW" altLang="en-US" smtClean="0"/>
              <a:t>何謂行銷</a:t>
            </a:r>
            <a:r>
              <a:rPr lang="en-US" altLang="zh-TW" smtClean="0"/>
              <a:t>?</a:t>
            </a:r>
            <a:endParaRPr lang="en-US" altLang="zh-TW" dirty="0" smtClean="0"/>
          </a:p>
        </p:txBody>
      </p:sp>
      <p:sp>
        <p:nvSpPr>
          <p:cNvPr id="6" name="文字版面配置區 5"/>
          <p:cNvSpPr>
            <a:spLocks noGrp="1"/>
          </p:cNvSpPr>
          <p:nvPr>
            <p:ph type="body" sz="quarter" idx="14"/>
          </p:nvPr>
        </p:nvSpPr>
        <p:spPr/>
        <p:txBody>
          <a:bodyPr/>
          <a:lstStyle/>
          <a:p>
            <a:r>
              <a:rPr lang="en-US" altLang="zh-TW" smtClean="0"/>
              <a:t>4P</a:t>
            </a:r>
            <a:r>
              <a:rPr lang="zh-TW" altLang="en-US" smtClean="0"/>
              <a:t> </a:t>
            </a:r>
            <a:r>
              <a:rPr lang="en-US" altLang="zh-TW" smtClean="0"/>
              <a:t> (</a:t>
            </a:r>
            <a:r>
              <a:rPr lang="zh-TW" altLang="en-US" smtClean="0"/>
              <a:t>廠商導向</a:t>
            </a:r>
            <a:r>
              <a:rPr lang="en-US" altLang="zh-TW" smtClean="0"/>
              <a:t>)</a:t>
            </a:r>
            <a:endParaRPr lang="zh-TW" altLang="en-US" smtClean="0"/>
          </a:p>
          <a:p>
            <a:endParaRPr lang="zh-TW" altLang="en-US" dirty="0"/>
          </a:p>
        </p:txBody>
      </p:sp>
      <p:sp>
        <p:nvSpPr>
          <p:cNvPr id="9" name="文字版面配置區 8"/>
          <p:cNvSpPr>
            <a:spLocks noGrp="1"/>
          </p:cNvSpPr>
          <p:nvPr>
            <p:ph type="body" sz="quarter" idx="15"/>
          </p:nvPr>
        </p:nvSpPr>
        <p:spPr/>
        <p:txBody>
          <a:bodyPr/>
          <a:lstStyle/>
          <a:p>
            <a:r>
              <a:rPr lang="en-US" altLang="zh-TW" smtClean="0"/>
              <a:t>4C</a:t>
            </a:r>
            <a:r>
              <a:rPr lang="zh-TW" altLang="en-US" smtClean="0"/>
              <a:t> </a:t>
            </a:r>
            <a:r>
              <a:rPr lang="en-US" altLang="zh-TW" smtClean="0"/>
              <a:t>(</a:t>
            </a:r>
            <a:r>
              <a:rPr lang="zh-TW" altLang="en-US" smtClean="0"/>
              <a:t>消費者導向</a:t>
            </a:r>
            <a:r>
              <a:rPr lang="en-US" altLang="zh-TW" smtClean="0"/>
              <a:t>)</a:t>
            </a:r>
            <a:endParaRPr lang="zh-TW" altLang="en-US" smtClean="0"/>
          </a:p>
          <a:p>
            <a:endParaRPr lang="zh-TW" altLang="en-US" dirty="0"/>
          </a:p>
        </p:txBody>
      </p:sp>
      <p:sp>
        <p:nvSpPr>
          <p:cNvPr id="2" name="橢圓 1">
            <a:hlinkClick r:id="rId2" action="ppaction://hlinksldjump" highlightClick="1"/>
          </p:cNvPr>
          <p:cNvSpPr/>
          <p:nvPr/>
        </p:nvSpPr>
        <p:spPr>
          <a:xfrm>
            <a:off x="7956377" y="6270552"/>
            <a:ext cx="1187624" cy="5874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TW" altLang="en-US" sz="16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回目次</a:t>
            </a:r>
            <a:endParaRPr lang="zh-TW" altLang="en-US" sz="1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TW" altLang="en-US" smtClean="0"/>
              <a:t>休閒市場趨勢概述</a:t>
            </a:r>
            <a:endParaRPr lang="zh-TW" altLang="en-US" dirty="0" smtClean="0"/>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1961832810"/>
              </p:ext>
            </p:extLst>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橢圓 5">
            <a:hlinkClick r:id="rId8" action="ppaction://hlinksldjump" highlightClick="1"/>
          </p:cNvPr>
          <p:cNvSpPr/>
          <p:nvPr/>
        </p:nvSpPr>
        <p:spPr>
          <a:xfrm>
            <a:off x="7956377" y="6270552"/>
            <a:ext cx="1187624" cy="5874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TW" altLang="en-US" sz="16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回目次</a:t>
            </a:r>
            <a:endParaRPr lang="zh-TW" altLang="en-US" sz="1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TW" altLang="en-US" dirty="0" smtClean="0"/>
              <a:t>休閒市場趨勢概述</a:t>
            </a:r>
          </a:p>
        </p:txBody>
      </p:sp>
      <p:sp>
        <p:nvSpPr>
          <p:cNvPr id="11267" name="Rectangle 3"/>
          <p:cNvSpPr>
            <a:spLocks noGrp="1" noChangeArrowheads="1"/>
          </p:cNvSpPr>
          <p:nvPr>
            <p:ph type="body" sz="quarter" idx="13"/>
          </p:nvPr>
        </p:nvSpPr>
        <p:spPr/>
        <p:txBody>
          <a:bodyPr/>
          <a:lstStyle/>
          <a:p>
            <a:r>
              <a:rPr lang="zh-TW" altLang="en-US" dirty="0" smtClean="0"/>
              <a:t>台灣有</a:t>
            </a:r>
            <a:r>
              <a:rPr lang="en-US" altLang="zh-TW" dirty="0" smtClean="0"/>
              <a:t>900</a:t>
            </a:r>
            <a:r>
              <a:rPr lang="zh-TW" altLang="en-US" dirty="0" smtClean="0"/>
              <a:t>萬人</a:t>
            </a:r>
            <a:endParaRPr lang="en-US" altLang="zh-TW" dirty="0" smtClean="0"/>
          </a:p>
          <a:p>
            <a:r>
              <a:rPr lang="zh-TW" altLang="en-US" dirty="0" smtClean="0"/>
              <a:t>至少</a:t>
            </a:r>
            <a:r>
              <a:rPr lang="en-US" altLang="zh-TW" dirty="0" smtClean="0"/>
              <a:t>2000 </a:t>
            </a:r>
            <a:r>
              <a:rPr lang="zh-TW" altLang="en-US" dirty="0" smtClean="0"/>
              <a:t>億市場</a:t>
            </a:r>
          </a:p>
          <a:p>
            <a:r>
              <a:rPr lang="zh-TW" altLang="en-US" dirty="0" smtClean="0"/>
              <a:t>週休二日契機</a:t>
            </a:r>
          </a:p>
          <a:p>
            <a:r>
              <a:rPr lang="zh-TW" altLang="en-US" dirty="0" smtClean="0"/>
              <a:t>傳統農業轉型</a:t>
            </a:r>
            <a:endParaRPr lang="en-US" altLang="zh-TW" dirty="0" smtClean="0"/>
          </a:p>
          <a:p>
            <a:r>
              <a:rPr lang="zh-TW" altLang="en-US" dirty="0" smtClean="0"/>
              <a:t>本地化旅遊觀光</a:t>
            </a:r>
          </a:p>
          <a:p>
            <a:r>
              <a:rPr lang="zh-TW" altLang="en-US" dirty="0" smtClean="0"/>
              <a:t>一日遊旅遊方式</a:t>
            </a:r>
          </a:p>
          <a:p>
            <a:r>
              <a:rPr lang="zh-TW" altLang="en-US" dirty="0" smtClean="0"/>
              <a:t> 兩岸三通</a:t>
            </a:r>
            <a:endParaRPr lang="en-US" altLang="zh-TW" dirty="0" smtClean="0"/>
          </a:p>
        </p:txBody>
      </p:sp>
      <p:sp>
        <p:nvSpPr>
          <p:cNvPr id="6" name="文字方塊 5"/>
          <p:cNvSpPr txBox="1"/>
          <p:nvPr/>
        </p:nvSpPr>
        <p:spPr>
          <a:xfrm>
            <a:off x="2087633" y="1976990"/>
            <a:ext cx="792088" cy="523220"/>
          </a:xfrm>
          <a:prstGeom prst="rect">
            <a:avLst/>
          </a:prstGeom>
          <a:noFill/>
          <a:ln>
            <a:noFill/>
          </a:ln>
        </p:spPr>
        <p:txBody>
          <a:bodyPr wrap="square" rtlCol="0">
            <a:spAutoFit/>
          </a:bodyPr>
          <a:lstStyle/>
          <a:p>
            <a:r>
              <a:rPr lang="en-US" altLang="zh-TW" sz="2800" dirty="0">
                <a:solidFill>
                  <a:srgbClr val="FF0000"/>
                </a:solidFill>
                <a:latin typeface="Adobe 黑体 Std R" panose="020B0400000000000000" pitchFamily="34" charset="-128"/>
                <a:ea typeface="Adobe 黑体 Std R" panose="020B0400000000000000" pitchFamily="34" charset="-128"/>
              </a:rPr>
              <a:t>900</a:t>
            </a:r>
            <a:endParaRPr lang="zh-TW" altLang="en-US" sz="2800" dirty="0">
              <a:solidFill>
                <a:srgbClr val="FF0000"/>
              </a:solidFill>
              <a:latin typeface="Adobe 黑体 Std R" panose="020B0400000000000000" pitchFamily="34" charset="-128"/>
              <a:ea typeface="Adobe 黑体 Std R" panose="020B0400000000000000" pitchFamily="34" charset="-128"/>
            </a:endParaRPr>
          </a:p>
        </p:txBody>
      </p:sp>
      <p:sp>
        <p:nvSpPr>
          <p:cNvPr id="2" name="文字方塊 1"/>
          <p:cNvSpPr txBox="1"/>
          <p:nvPr/>
        </p:nvSpPr>
        <p:spPr>
          <a:xfrm>
            <a:off x="2087633" y="1988640"/>
            <a:ext cx="792088" cy="523220"/>
          </a:xfrm>
          <a:prstGeom prst="rect">
            <a:avLst/>
          </a:prstGeom>
          <a:noFill/>
          <a:ln>
            <a:noFill/>
          </a:ln>
        </p:spPr>
        <p:txBody>
          <a:bodyPr wrap="square" rtlCol="0">
            <a:spAutoFit/>
          </a:bodyPr>
          <a:lstStyle/>
          <a:p>
            <a:r>
              <a:rPr lang="en-US" altLang="zh-TW" sz="2800" dirty="0">
                <a:solidFill>
                  <a:srgbClr val="FF0000"/>
                </a:solidFill>
                <a:latin typeface="Adobe 黑体 Std R" panose="020B0400000000000000" pitchFamily="34" charset="-128"/>
                <a:ea typeface="Adobe 黑体 Std R" panose="020B0400000000000000" pitchFamily="34" charset="-128"/>
              </a:rPr>
              <a:t>900</a:t>
            </a:r>
            <a:endParaRPr lang="zh-TW" altLang="en-US" sz="2800" dirty="0">
              <a:solidFill>
                <a:srgbClr val="FF0000"/>
              </a:solidFill>
              <a:latin typeface="Adobe 黑体 Std R" panose="020B0400000000000000" pitchFamily="34" charset="-128"/>
              <a:ea typeface="Adobe 黑体 Std R" panose="020B0400000000000000" pitchFamily="34" charset="-128"/>
            </a:endParaRPr>
          </a:p>
        </p:txBody>
      </p:sp>
      <p:sp>
        <p:nvSpPr>
          <p:cNvPr id="11" name="文字版面配置區 10"/>
          <p:cNvSpPr>
            <a:spLocks noGrp="1"/>
          </p:cNvSpPr>
          <p:nvPr>
            <p:ph type="body" sz="quarter" idx="14"/>
          </p:nvPr>
        </p:nvSpPr>
        <p:spPr/>
        <p:txBody>
          <a:bodyPr/>
          <a:lstStyle/>
          <a:p>
            <a:r>
              <a:rPr lang="zh-TW" altLang="en-US" smtClean="0"/>
              <a:t>雄厚資金財團進場</a:t>
            </a:r>
          </a:p>
          <a:p>
            <a:r>
              <a:rPr lang="zh-TW" altLang="en-US" smtClean="0"/>
              <a:t>同類型競爭者</a:t>
            </a:r>
          </a:p>
          <a:p>
            <a:r>
              <a:rPr lang="zh-TW" altLang="en-US" smtClean="0"/>
              <a:t>資源導向休閒產業</a:t>
            </a:r>
          </a:p>
          <a:p>
            <a:r>
              <a:rPr lang="zh-TW" altLang="en-US" smtClean="0"/>
              <a:t> 戶外教學客源</a:t>
            </a:r>
            <a:endParaRPr lang="en-US" altLang="zh-TW" dirty="0"/>
          </a:p>
        </p:txBody>
      </p:sp>
      <p:sp>
        <p:nvSpPr>
          <p:cNvPr id="3" name="圓角矩形 2"/>
          <p:cNvSpPr/>
          <p:nvPr/>
        </p:nvSpPr>
        <p:spPr>
          <a:xfrm>
            <a:off x="1835696" y="2511860"/>
            <a:ext cx="864096" cy="41308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TW" altLang="en-US" smtClean="0"/>
              <a:t>行銷分析</a:t>
            </a:r>
            <a:r>
              <a:rPr lang="en-US" altLang="zh-TW" smtClean="0"/>
              <a:t>:</a:t>
            </a:r>
            <a:r>
              <a:rPr lang="zh-TW" altLang="en-US" smtClean="0"/>
              <a:t>生活休閒農場行銷計劃</a:t>
            </a:r>
            <a:endParaRPr lang="zh-TW" altLang="en-US" dirty="0" smtClean="0"/>
          </a:p>
        </p:txBody>
      </p:sp>
      <p:sp>
        <p:nvSpPr>
          <p:cNvPr id="10243" name="Rectangle 3"/>
          <p:cNvSpPr>
            <a:spLocks noGrp="1" noChangeArrowheads="1"/>
          </p:cNvSpPr>
          <p:nvPr>
            <p:ph idx="1"/>
          </p:nvPr>
        </p:nvSpPr>
        <p:spPr/>
        <p:txBody>
          <a:bodyPr/>
          <a:lstStyle/>
          <a:p>
            <a:r>
              <a:rPr lang="en-US" altLang="zh-TW" dirty="0" smtClean="0"/>
              <a:t> </a:t>
            </a:r>
            <a:r>
              <a:rPr lang="zh-TW" altLang="en-US" dirty="0" smtClean="0"/>
              <a:t>市場概述 </a:t>
            </a:r>
          </a:p>
          <a:p>
            <a:r>
              <a:rPr lang="zh-TW" altLang="en-US" dirty="0" smtClean="0"/>
              <a:t> 消費者分析</a:t>
            </a:r>
          </a:p>
          <a:p>
            <a:r>
              <a:rPr lang="zh-TW" altLang="en-US" dirty="0" smtClean="0"/>
              <a:t> 競爭者分析</a:t>
            </a:r>
            <a:r>
              <a:rPr lang="en-US" altLang="zh-TW" dirty="0" smtClean="0"/>
              <a:t/>
            </a:r>
            <a:br>
              <a:rPr lang="en-US" altLang="zh-TW" dirty="0" smtClean="0"/>
            </a:br>
            <a:r>
              <a:rPr lang="en-US" altLang="zh-TW" dirty="0" smtClean="0"/>
              <a:t>(</a:t>
            </a:r>
            <a:r>
              <a:rPr lang="zh-TW" altLang="en-US" dirty="0" smtClean="0"/>
              <a:t>市場上暫無同類型之連鎖休閒產業</a:t>
            </a:r>
            <a:r>
              <a:rPr lang="en-US" altLang="zh-TW" dirty="0" smtClean="0"/>
              <a:t>)</a:t>
            </a:r>
          </a:p>
          <a:p>
            <a:r>
              <a:rPr lang="en-US" altLang="zh-TW" dirty="0" smtClean="0"/>
              <a:t> SWOT</a:t>
            </a:r>
            <a:r>
              <a:rPr lang="zh-TW" altLang="en-US" dirty="0" smtClean="0"/>
              <a:t>分析</a:t>
            </a:r>
          </a:p>
          <a:p>
            <a:r>
              <a:rPr lang="zh-TW" altLang="en-US" dirty="0" smtClean="0"/>
              <a:t> 定位</a:t>
            </a:r>
          </a:p>
          <a:p>
            <a:r>
              <a:rPr lang="zh-TW" altLang="en-US" dirty="0" smtClean="0"/>
              <a:t> 策略</a:t>
            </a:r>
          </a:p>
        </p:txBody>
      </p:sp>
      <p:sp>
        <p:nvSpPr>
          <p:cNvPr id="4" name="橢圓 3">
            <a:hlinkClick r:id="rId2" action="ppaction://hlinksldjump" highlightClick="1"/>
          </p:cNvPr>
          <p:cNvSpPr/>
          <p:nvPr/>
        </p:nvSpPr>
        <p:spPr>
          <a:xfrm>
            <a:off x="7956377" y="6270552"/>
            <a:ext cx="1187624" cy="5874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TW" altLang="en-US" sz="16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回目次</a:t>
            </a:r>
            <a:endParaRPr lang="zh-TW" altLang="en-US" sz="1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TW" altLang="en-US" smtClean="0"/>
              <a:t>休閒市場趨勢分析圖表</a:t>
            </a:r>
            <a:endParaRPr lang="zh-TW" altLang="en-US" dirty="0" smtClean="0"/>
          </a:p>
        </p:txBody>
      </p:sp>
      <p:graphicFrame>
        <p:nvGraphicFramePr>
          <p:cNvPr id="14" name="Object 1"/>
          <p:cNvGraphicFramePr>
            <a:graphicFrameLocks noGrp="1" noChangeAspect="1"/>
          </p:cNvGraphicFramePr>
          <p:nvPr>
            <p:ph idx="1"/>
            <p:extLst>
              <p:ext uri="{D42A27DB-BD31-4B8C-83A1-F6EECF244321}">
                <p14:modId xmlns:p14="http://schemas.microsoft.com/office/powerpoint/2010/main" val="4137087592"/>
              </p:ext>
            </p:extLst>
          </p:nvPr>
        </p:nvGraphicFramePr>
        <p:xfrm>
          <a:off x="807934" y="2060848"/>
          <a:ext cx="7528133" cy="3492000"/>
        </p:xfrm>
        <a:graphic>
          <a:graphicData uri="http://schemas.openxmlformats.org/presentationml/2006/ole">
            <mc:AlternateContent xmlns:mc="http://schemas.openxmlformats.org/markup-compatibility/2006">
              <mc:Choice xmlns:v="urn:schemas-microsoft-com:vml" Requires="v">
                <p:oleObj spid="_x0000_s19532" name="工作表" r:id="rId3" imgW="5400624" imgH="2505135" progId="Excel.Sheet.12">
                  <p:embed/>
                </p:oleObj>
              </mc:Choice>
              <mc:Fallback>
                <p:oleObj name="工作表" r:id="rId3" imgW="5400624" imgH="2505135" progId="Excel.Sheet.12">
                  <p:embed/>
                  <p:pic>
                    <p:nvPicPr>
                      <p:cNvPr id="0" name=""/>
                      <p:cNvPicPr>
                        <a:picLocks noChangeAspect="1" noChangeArrowheads="1"/>
                      </p:cNvPicPr>
                      <p:nvPr/>
                    </p:nvPicPr>
                    <p:blipFill>
                      <a:blip r:embed="rId4"/>
                      <a:srcRect/>
                      <a:stretch>
                        <a:fillRect/>
                      </a:stretch>
                    </p:blipFill>
                    <p:spPr bwMode="auto">
                      <a:xfrm>
                        <a:off x="807934" y="2060848"/>
                        <a:ext cx="7528133" cy="3492000"/>
                      </a:xfrm>
                      <a:prstGeom prst="rect">
                        <a:avLst/>
                      </a:prstGeom>
                      <a:noFill/>
                      <a:ln>
                        <a:noFill/>
                      </a:ln>
                    </p:spPr>
                  </p:pic>
                </p:oleObj>
              </mc:Fallback>
            </mc:AlternateContent>
          </a:graphicData>
        </a:graphic>
      </p:graphicFrame>
      <p:sp>
        <p:nvSpPr>
          <p:cNvPr id="4" name="圓角矩形 3"/>
          <p:cNvSpPr/>
          <p:nvPr/>
        </p:nvSpPr>
        <p:spPr>
          <a:xfrm>
            <a:off x="4427984" y="4653176"/>
            <a:ext cx="864096" cy="288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p:nvSpPr>
        <p:spPr>
          <a:xfrm>
            <a:off x="5364088" y="4365176"/>
            <a:ext cx="864096" cy="288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圓角矩形 6"/>
          <p:cNvSpPr/>
          <p:nvPr/>
        </p:nvSpPr>
        <p:spPr>
          <a:xfrm>
            <a:off x="5436096" y="4941168"/>
            <a:ext cx="864096" cy="288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TW" altLang="en-US" dirty="0" smtClean="0"/>
              <a:t>休閒市場趨勢</a:t>
            </a:r>
            <a:r>
              <a:rPr lang="en-US" altLang="zh-TW" dirty="0" smtClean="0"/>
              <a:t>-</a:t>
            </a:r>
            <a:r>
              <a:rPr lang="zh-TW" altLang="en-US" dirty="0" smtClean="0"/>
              <a:t>自然生態族群分析</a:t>
            </a:r>
          </a:p>
        </p:txBody>
      </p:sp>
      <p:graphicFrame>
        <p:nvGraphicFramePr>
          <p:cNvPr id="15" name="圖表 3"/>
          <p:cNvGraphicFramePr>
            <a:graphicFrameLocks noGrp="1"/>
          </p:cNvGraphicFramePr>
          <p:nvPr>
            <p:ph idx="1"/>
            <p:extLst>
              <p:ext uri="{D42A27DB-BD31-4B8C-83A1-F6EECF244321}">
                <p14:modId xmlns:p14="http://schemas.microsoft.com/office/powerpoint/2010/main" val="1526991020"/>
              </p:ext>
            </p:extLst>
          </p:nvPr>
        </p:nvGraphicFramePr>
        <p:xfrm>
          <a:off x="685800" y="1628775"/>
          <a:ext cx="7772400" cy="4464050"/>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群組 3"/>
          <p:cNvGrpSpPr/>
          <p:nvPr/>
        </p:nvGrpSpPr>
        <p:grpSpPr>
          <a:xfrm>
            <a:off x="1763688" y="2276872"/>
            <a:ext cx="3240360" cy="461665"/>
            <a:chOff x="1979712" y="1916832"/>
            <a:chExt cx="5472608" cy="461665"/>
          </a:xfrm>
        </p:grpSpPr>
        <p:sp>
          <p:nvSpPr>
            <p:cNvPr id="5" name="左-右雙向箭號 4"/>
            <p:cNvSpPr/>
            <p:nvPr/>
          </p:nvSpPr>
          <p:spPr>
            <a:xfrm>
              <a:off x="1979712" y="2060848"/>
              <a:ext cx="5472608" cy="144016"/>
            </a:xfrm>
            <a:prstGeom prst="leftRightArrow">
              <a:avLst/>
            </a:prstGeom>
            <a:solidFill>
              <a:srgbClr val="FFC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 name="文字方塊 2"/>
            <p:cNvSpPr txBox="1"/>
            <p:nvPr/>
          </p:nvSpPr>
          <p:spPr>
            <a:xfrm>
              <a:off x="5364088" y="1916832"/>
              <a:ext cx="1236937" cy="461665"/>
            </a:xfrm>
            <a:prstGeom prst="rect">
              <a:avLst/>
            </a:prstGeom>
            <a:noFill/>
          </p:spPr>
          <p:txBody>
            <a:bodyPr wrap="square" rtlCol="0">
              <a:spAutoFit/>
              <a:scene3d>
                <a:camera prst="orthographicFront"/>
                <a:lightRig rig="threePt" dir="t"/>
              </a:scene3d>
              <a:sp3d extrusionH="57150">
                <a:bevelT w="38100" h="38100" prst="angle"/>
              </a:sp3d>
            </a:bodyPr>
            <a:lstStyle/>
            <a:p>
              <a:r>
                <a:rPr lang="en-US" altLang="zh-TW" b="1" dirty="0" smtClean="0">
                  <a:ln>
                    <a:solidFill>
                      <a:srgbClr val="FFFF00"/>
                    </a:solidFill>
                  </a:ln>
                  <a:solidFill>
                    <a:srgbClr val="00B050"/>
                  </a:solidFill>
                  <a:latin typeface="Arial Unicode MS" panose="020B0604020202020204" pitchFamily="34" charset="-120"/>
                  <a:ea typeface="Arial Unicode MS" panose="020B0604020202020204" pitchFamily="34" charset="-120"/>
                  <a:cs typeface="Arial Unicode MS" panose="020B0604020202020204" pitchFamily="34" charset="-120"/>
                </a:rPr>
                <a:t>46</a:t>
              </a:r>
              <a:endParaRPr lang="zh-TW" altLang="en-US" b="1" dirty="0">
                <a:ln>
                  <a:solidFill>
                    <a:srgbClr val="FFFF00"/>
                  </a:solidFill>
                </a:ln>
                <a:solidFill>
                  <a:srgbClr val="00B050"/>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grpSp>
      <p:sp>
        <p:nvSpPr>
          <p:cNvPr id="7" name="爆炸 1 6"/>
          <p:cNvSpPr/>
          <p:nvPr/>
        </p:nvSpPr>
        <p:spPr>
          <a:xfrm>
            <a:off x="5220071" y="1916833"/>
            <a:ext cx="1584177" cy="821704"/>
          </a:xfrm>
          <a:prstGeom prst="irregularSeal1">
            <a:avLst/>
          </a:prstGeom>
          <a:solidFill>
            <a:srgbClr val="FF0000"/>
          </a:solidFill>
          <a:ln>
            <a:solidFill>
              <a:srgbClr val="FF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Arial Unicode MS" panose="020B0604020202020204" pitchFamily="34" charset="-120"/>
                <a:ea typeface="Arial Unicode MS" panose="020B0604020202020204" pitchFamily="34" charset="-120"/>
                <a:cs typeface="Arial Unicode MS" panose="020B0604020202020204" pitchFamily="34" charset="-120"/>
              </a:rPr>
              <a:t>警訊</a:t>
            </a:r>
            <a:endParaRPr lang="zh-TW" altLang="en-US"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TW" altLang="en-US" smtClean="0"/>
              <a:t>休閒市場趨勢</a:t>
            </a:r>
            <a:r>
              <a:rPr lang="en-US" altLang="zh-TW" smtClean="0"/>
              <a:t>-</a:t>
            </a:r>
            <a:r>
              <a:rPr lang="zh-TW" altLang="en-US" smtClean="0"/>
              <a:t>自然生態族群分析</a:t>
            </a:r>
            <a:endParaRPr lang="zh-TW" altLang="en-US" dirty="0" smtClean="0"/>
          </a:p>
        </p:txBody>
      </p:sp>
      <p:graphicFrame>
        <p:nvGraphicFramePr>
          <p:cNvPr id="13" name="圖表 5"/>
          <p:cNvGraphicFramePr>
            <a:graphicFrameLocks noGrp="1"/>
          </p:cNvGraphicFramePr>
          <p:nvPr>
            <p:ph idx="1"/>
            <p:extLst>
              <p:ext uri="{D42A27DB-BD31-4B8C-83A1-F6EECF244321}">
                <p14:modId xmlns:p14="http://schemas.microsoft.com/office/powerpoint/2010/main" val="1361432630"/>
              </p:ext>
            </p:extLst>
          </p:nvPr>
        </p:nvGraphicFramePr>
        <p:xfrm>
          <a:off x="685800" y="1628775"/>
          <a:ext cx="7772400" cy="44640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自訂 1">
      <a:dk1>
        <a:srgbClr val="660066"/>
      </a:dk1>
      <a:lt1>
        <a:srgbClr val="FFFFFF"/>
      </a:lt1>
      <a:dk2>
        <a:srgbClr val="7030A0"/>
      </a:dk2>
      <a:lt2>
        <a:srgbClr val="E3D0F1"/>
      </a:lt2>
      <a:accent1>
        <a:srgbClr val="FFCCFF"/>
      </a:accent1>
      <a:accent2>
        <a:srgbClr val="FF99FF"/>
      </a:accent2>
      <a:accent3>
        <a:srgbClr val="FF66FF"/>
      </a:accent3>
      <a:accent4>
        <a:srgbClr val="CC66FF"/>
      </a:accent4>
      <a:accent5>
        <a:srgbClr val="FF00FF"/>
      </a:accent5>
      <a:accent6>
        <a:srgbClr val="CC00FF"/>
      </a:accent6>
      <a:hlink>
        <a:srgbClr val="660066"/>
      </a:hlink>
      <a:folHlink>
        <a:srgbClr val="9900CC"/>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2917</TotalTime>
  <Words>1978</Words>
  <Application>Microsoft Office PowerPoint</Application>
  <PresentationFormat>如螢幕大小 (4:3)</PresentationFormat>
  <Paragraphs>325</Paragraphs>
  <Slides>27</Slides>
  <Notes>15</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27</vt:i4>
      </vt:variant>
    </vt:vector>
  </HeadingPairs>
  <TitlesOfParts>
    <vt:vector size="37" baseType="lpstr">
      <vt:lpstr>Adobe 黑体 Std R</vt:lpstr>
      <vt:lpstr>Arial Unicode MS</vt:lpstr>
      <vt:lpstr>微軟正黑體</vt:lpstr>
      <vt:lpstr>新細明體</vt:lpstr>
      <vt:lpstr>Arial</vt:lpstr>
      <vt:lpstr>Calibri</vt:lpstr>
      <vt:lpstr>Times New Roman</vt:lpstr>
      <vt:lpstr>Wingdings</vt:lpstr>
      <vt:lpstr>預設簡報設計</vt:lpstr>
      <vt:lpstr>工作表</vt:lpstr>
      <vt:lpstr>行銷計劃個案分析</vt:lpstr>
      <vt:lpstr>目次</vt:lpstr>
      <vt:lpstr>何謂行銷?</vt:lpstr>
      <vt:lpstr>休閒市場趨勢概述</vt:lpstr>
      <vt:lpstr>休閒市場趨勢概述</vt:lpstr>
      <vt:lpstr>行銷分析:生活休閒農場行銷計劃</vt:lpstr>
      <vt:lpstr>休閒市場趨勢分析圖表</vt:lpstr>
      <vt:lpstr>休閒市場趨勢-自然生態族群分析</vt:lpstr>
      <vt:lpstr>休閒市場趨勢-自然生態族群分析</vt:lpstr>
      <vt:lpstr>休閒產業的行銷四要素</vt:lpstr>
      <vt:lpstr>消費者分析1 ~ 休閒三大動機</vt:lpstr>
      <vt:lpstr>消費者分析2 ~選店的五大因素</vt:lpstr>
      <vt:lpstr>消費者分析3 ~三大資訊來源</vt:lpstr>
      <vt:lpstr>消費者分析4 ~ 其他參考元素</vt:lpstr>
      <vt:lpstr>行銷計劃專案指標</vt:lpstr>
      <vt:lpstr>行銷策略&amp;方向(一)</vt:lpstr>
      <vt:lpstr>行銷策略&amp;方向(二)</vt:lpstr>
      <vt:lpstr>如何規劃服務業的行銷活動</vt:lpstr>
      <vt:lpstr> </vt:lpstr>
      <vt:lpstr>個案分析</vt:lpstr>
      <vt:lpstr>優/劣&amp;機會/威脅(SWOT)分析</vt:lpstr>
      <vt:lpstr>產品定位</vt:lpstr>
      <vt:lpstr>虛擬性</vt:lpstr>
      <vt:lpstr>互動性</vt:lpstr>
      <vt:lpstr>異質性 </vt:lpstr>
      <vt:lpstr>即時性&amp;時間性</vt:lpstr>
      <vt:lpstr>結束與問答~~ 謝謝</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Lynn</dc:creator>
  <cp:lastModifiedBy>lily chu</cp:lastModifiedBy>
  <cp:revision>211</cp:revision>
  <dcterms:created xsi:type="dcterms:W3CDTF">2005-11-08T03:24:59Z</dcterms:created>
  <dcterms:modified xsi:type="dcterms:W3CDTF">2014-04-09T07:12:24Z</dcterms:modified>
</cp:coreProperties>
</file>