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8" r:id="rId2"/>
    <p:sldId id="256" r:id="rId3"/>
    <p:sldId id="265" r:id="rId4"/>
    <p:sldId id="273" r:id="rId5"/>
    <p:sldId id="27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856" autoAdjust="0"/>
  </p:normalViewPr>
  <p:slideViewPr>
    <p:cSldViewPr snapToGrid="0">
      <p:cViewPr varScale="1">
        <p:scale>
          <a:sx n="74" d="100"/>
          <a:sy n="74" d="100"/>
        </p:scale>
        <p:origin x="84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4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68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1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77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1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DE39-A681-4FD8-B065-FC3D9476C618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131-C754-4AF7-99D1-7B1875979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39DA-48C8-465A-A5E4-78E599318DD0}" type="datetimeFigureOut">
              <a:rPr lang="zh-TW" altLang="en-US" smtClean="0"/>
              <a:t>2014/2/26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EF71-1466-43F5-B05D-032FC7AFE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會議流</a:t>
            </a:r>
            <a:r>
              <a:rPr lang="zh-TW" altLang="en-US" dirty="0"/>
              <a:t>程</a:t>
            </a:r>
            <a:r>
              <a:rPr lang="zh-TW" altLang="en-US" dirty="0" smtClean="0"/>
              <a:t>說</a:t>
            </a:r>
            <a:r>
              <a:rPr lang="zh-TW" altLang="en-US" dirty="0"/>
              <a:t>明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4191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會前籌備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會議和活動舉辦前的準備工作，準備工作是會議成敗的關鍵因素，會前籌備包括：</a:t>
            </a:r>
          </a:p>
          <a:p>
            <a:pPr lvl="1"/>
            <a:r>
              <a:rPr lang="zh-TW" altLang="en-US" dirty="0" smtClean="0"/>
              <a:t>    一、會議時間的確定</a:t>
            </a:r>
          </a:p>
          <a:p>
            <a:pPr lvl="1"/>
            <a:r>
              <a:rPr lang="zh-TW" altLang="en-US" dirty="0" smtClean="0"/>
              <a:t>    二、會議議程的安排</a:t>
            </a:r>
          </a:p>
          <a:p>
            <a:pPr lvl="1"/>
            <a:r>
              <a:rPr lang="zh-TW" altLang="en-US" dirty="0" smtClean="0"/>
              <a:t>    三、會議的三類相關人員</a:t>
            </a:r>
          </a:p>
          <a:p>
            <a:pPr lvl="1"/>
            <a:r>
              <a:rPr lang="zh-TW" altLang="en-US" dirty="0" smtClean="0"/>
              <a:t>    四、會議日程範文</a:t>
            </a:r>
          </a:p>
          <a:p>
            <a:pPr lvl="1"/>
            <a:r>
              <a:rPr lang="zh-TW" altLang="en-US" dirty="0" smtClean="0"/>
              <a:t>    五、會議管理</a:t>
            </a:r>
            <a:r>
              <a:rPr lang="en-US" altLang="zh-TW" dirty="0" smtClean="0"/>
              <a:t>_</a:t>
            </a:r>
            <a:r>
              <a:rPr lang="zh-TW" altLang="en-US" dirty="0" smtClean="0"/>
              <a:t>會議預算的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項內容</a:t>
            </a:r>
          </a:p>
          <a:p>
            <a:pPr lvl="1"/>
            <a:r>
              <a:rPr lang="zh-TW" altLang="en-US" dirty="0" smtClean="0"/>
              <a:t>    六、會議物品采購清單與采購人員安排</a:t>
            </a:r>
          </a:p>
          <a:p>
            <a:pPr lvl="1"/>
            <a:r>
              <a:rPr lang="zh-TW" altLang="en-US" dirty="0" smtClean="0"/>
              <a:t>    七、請柬</a:t>
            </a:r>
            <a:r>
              <a:rPr lang="en-US" altLang="zh-TW" dirty="0" smtClean="0"/>
              <a:t>/</a:t>
            </a:r>
            <a:r>
              <a:rPr lang="zh-TW" altLang="en-US" dirty="0" smtClean="0"/>
              <a:t>邀請函的</a:t>
            </a:r>
            <a:r>
              <a:rPr lang="en-US" altLang="zh-TW" dirty="0" smtClean="0"/>
              <a:t>7</a:t>
            </a:r>
            <a:r>
              <a:rPr lang="zh-TW" altLang="en-US" dirty="0" smtClean="0"/>
              <a:t>項信息與範文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1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會議地點的選擇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會議地點的選擇是屬於會前籌備的一部分，但單獨作為一節來講，是因為會議地點選擇的非常重要，甚至是影響會議成敗的關鍵因素，參會人員對會議感受、會議預算都與會議地點的選擇關系密切。</a:t>
            </a:r>
          </a:p>
          <a:p>
            <a:pPr lvl="1"/>
            <a:r>
              <a:rPr lang="zh-TW" altLang="en-US" dirty="0" smtClean="0"/>
              <a:t>    一、會議地點評估的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個項目</a:t>
            </a:r>
          </a:p>
          <a:p>
            <a:pPr lvl="1"/>
            <a:r>
              <a:rPr lang="zh-TW" altLang="en-US" dirty="0" smtClean="0"/>
              <a:t>    二、會議室座位安排的五種方式</a:t>
            </a:r>
          </a:p>
          <a:p>
            <a:pPr lvl="1"/>
            <a:r>
              <a:rPr lang="zh-TW" altLang="en-US" dirty="0" smtClean="0"/>
              <a:t>    三、會議的食品飲料安排</a:t>
            </a:r>
          </a:p>
          <a:p>
            <a:pPr lvl="1"/>
            <a:r>
              <a:rPr lang="zh-TW" altLang="en-US" dirty="0" smtClean="0"/>
              <a:t>    四、音像輔助設備</a:t>
            </a:r>
          </a:p>
          <a:p>
            <a:pPr lvl="1"/>
            <a:r>
              <a:rPr lang="zh-TW" altLang="en-US" dirty="0" smtClean="0"/>
              <a:t>    五、會場布置要註意的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個細節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0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會議過程控制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    一、會議接待的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點註意事項</a:t>
            </a:r>
          </a:p>
          <a:p>
            <a:pPr lvl="0"/>
            <a:r>
              <a:rPr lang="zh-TW" altLang="en-US" dirty="0" smtClean="0"/>
              <a:t>    二、會議意外事件處理</a:t>
            </a:r>
            <a:r>
              <a:rPr lang="en-US" altLang="zh-TW" dirty="0" smtClean="0"/>
              <a:t>_</a:t>
            </a:r>
            <a:r>
              <a:rPr lang="zh-TW" altLang="en-US" dirty="0" smtClean="0"/>
              <a:t>意外事件處理預案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42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r>
              <a:rPr lang="zh-TW" altLang="en-US" dirty="0" smtClean="0"/>
              <a:t>會議總結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    會議記錄與會議紀要，同樣作為會議情況的記錄方式，會議紀要與會議記錄有什</a:t>
            </a:r>
            <a:r>
              <a:rPr lang="en-US" altLang="zh-TW" dirty="0" smtClean="0"/>
              <a:t>?</a:t>
            </a:r>
            <a:r>
              <a:rPr lang="zh-TW" altLang="en-US" dirty="0" smtClean="0"/>
              <a:t>不同呢？</a:t>
            </a:r>
          </a:p>
          <a:p>
            <a:pPr lvl="1"/>
            <a:r>
              <a:rPr lang="zh-TW" altLang="en-US" dirty="0" smtClean="0"/>
              <a:t>    一、會議記錄格式的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個部分</a:t>
            </a:r>
          </a:p>
          <a:p>
            <a:pPr lvl="1"/>
            <a:r>
              <a:rPr lang="zh-TW" altLang="en-US" dirty="0" smtClean="0"/>
              <a:t>    二、會議記錄範文</a:t>
            </a:r>
          </a:p>
          <a:p>
            <a:pPr lvl="1"/>
            <a:r>
              <a:rPr lang="zh-TW" altLang="en-US" dirty="0" smtClean="0"/>
              <a:t>    三、會議紀要範文</a:t>
            </a:r>
            <a:r>
              <a:rPr lang="en-US" altLang="zh-TW" dirty="0" smtClean="0"/>
              <a:t>_</a:t>
            </a:r>
            <a:r>
              <a:rPr lang="zh-TW" altLang="en-US" dirty="0" smtClean="0"/>
              <a:t>會議紀要與會議記錄的區別</a:t>
            </a:r>
          </a:p>
          <a:p>
            <a:pPr lvl="1"/>
            <a:r>
              <a:rPr lang="zh-TW" altLang="en-US" dirty="0" smtClean="0"/>
              <a:t>    四、年會感受範文</a:t>
            </a:r>
            <a:r>
              <a:rPr lang="en-US" altLang="zh-TW" dirty="0" smtClean="0"/>
              <a:t>_</a:t>
            </a:r>
            <a:r>
              <a:rPr lang="zh-TW" altLang="en-US" dirty="0" smtClean="0"/>
              <a:t>企業精神宣揚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296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會議流程說明</vt:lpstr>
      <vt:lpstr>會前籌備</vt:lpstr>
      <vt:lpstr>    會議地點的選擇</vt:lpstr>
      <vt:lpstr>    會議過程控制</vt:lpstr>
      <vt:lpstr>    會議總結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會前籌備</dc:title>
  <dc:creator>lily chu</dc:creator>
  <cp:lastModifiedBy>lily chu</cp:lastModifiedBy>
  <cp:revision>3</cp:revision>
  <dcterms:created xsi:type="dcterms:W3CDTF">2014-02-18T18:52:35Z</dcterms:created>
  <dcterms:modified xsi:type="dcterms:W3CDTF">2014-02-25T18:48:36Z</dcterms:modified>
</cp:coreProperties>
</file>