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0" r:id="rId2"/>
  </p:sldMasterIdLst>
  <p:notesMasterIdLst>
    <p:notesMasterId r:id="rId5"/>
  </p:notesMasterIdLst>
  <p:sldIdLst>
    <p:sldId id="256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6182" autoAdjust="0"/>
  </p:normalViewPr>
  <p:slideViewPr>
    <p:cSldViewPr>
      <p:cViewPr varScale="1">
        <p:scale>
          <a:sx n="99" d="100"/>
          <a:sy n="99" d="100"/>
        </p:scale>
        <p:origin x="7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銷售金額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東區</c:v>
                </c:pt>
                <c:pt idx="1">
                  <c:v>北區</c:v>
                </c:pt>
                <c:pt idx="2">
                  <c:v>中區</c:v>
                </c:pt>
                <c:pt idx="3">
                  <c:v> 南區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56380</c:v>
                </c:pt>
                <c:pt idx="1">
                  <c:v>236260</c:v>
                </c:pt>
                <c:pt idx="2">
                  <c:v>189365</c:v>
                </c:pt>
                <c:pt idx="3">
                  <c:v>163690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5F7B4-1207-4F18-8C2C-3E9DBD6AFD50}" type="datetimeFigureOut">
              <a:rPr lang="en-US" smtClean="0"/>
              <a:t>7/9/2014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D3806-A51B-479B-9DFB-71085E555E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6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D3806-A51B-479B-9DFB-71085E555E6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1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D3806-A51B-479B-9DFB-71085E555E6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0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" name="Picture 6" descr="C:\Users\Julie Terberg\AppData\Local\Microsoft\Windows\Temporary Internet Files\Content.IE5\GCBJHWM8\MP900385256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363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3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1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1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43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15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3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91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14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0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5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9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6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0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0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9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1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4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3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銷售業績報告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Microsoft JhengHei" pitchFamily="34" charset="-120"/>
                <a:ea typeface="Microsoft JhengHei" pitchFamily="34" charset="-120"/>
              </a:rPr>
              <a:t>業務部製作</a:t>
            </a:r>
            <a:endParaRPr lang="en-US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61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台灣區業績報</a:t>
            </a:r>
            <a:r>
              <a:rPr lang="en-US" dirty="0" err="1"/>
              <a:t>告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326870"/>
              </p:ext>
            </p:extLst>
          </p:nvPr>
        </p:nvGraphicFramePr>
        <p:xfrm>
          <a:off x="866775" y="2489200"/>
          <a:ext cx="6343650" cy="353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04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7F7ED20-3E7F-448A-8B7D-3421F81531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5</Words>
  <Application>Microsoft Office PowerPoint</Application>
  <PresentationFormat>如螢幕大小 (4:3)</PresentationFormat>
  <Paragraphs>5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Century Gothic</vt:lpstr>
      <vt:lpstr>Wingdings 3</vt:lpstr>
      <vt:lpstr>離子會議室</vt:lpstr>
      <vt:lpstr>銷售業績報告</vt:lpstr>
      <vt:lpstr>台灣區業績報告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2014-02-24T14:41:34Z</dcterms:created>
  <dcterms:modified xsi:type="dcterms:W3CDTF">2014-07-09T08:42:38Z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TC022643319991</vt:lpwstr>
  </property>
</Properties>
</file>