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10" r:id="rId2"/>
  </p:sldMasterIdLst>
  <p:notesMasterIdLst>
    <p:notesMasterId r:id="rId6"/>
  </p:notesMasterIdLst>
  <p:sldIdLst>
    <p:sldId id="256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260D"/>
    <a:srgbClr val="D03F18"/>
    <a:srgbClr val="A126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6182" autoAdjust="0"/>
  </p:normalViewPr>
  <p:slideViewPr>
    <p:cSldViewPr>
      <p:cViewPr varScale="1">
        <p:scale>
          <a:sx n="99" d="100"/>
          <a:sy n="99" d="100"/>
        </p:scale>
        <p:origin x="78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銷售金額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東區</c:v>
                </c:pt>
                <c:pt idx="1">
                  <c:v>北區</c:v>
                </c:pt>
                <c:pt idx="2">
                  <c:v>中區</c:v>
                </c:pt>
                <c:pt idx="3">
                  <c:v> 南區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56380</c:v>
                </c:pt>
                <c:pt idx="1">
                  <c:v>236260</c:v>
                </c:pt>
                <c:pt idx="2">
                  <c:v>189365</c:v>
                </c:pt>
                <c:pt idx="3">
                  <c:v>163690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5F7B4-1207-4F18-8C2C-3E9DBD6AFD50}" type="datetimeFigureOut">
              <a:rPr lang="en-US" smtClean="0"/>
              <a:t>7/9/2014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D3806-A51B-479B-9DFB-71085E555E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6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D3806-A51B-479B-9DFB-71085E555E6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19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D3806-A51B-479B-9DFB-71085E555E6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06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9" cy="255475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00385" y="1828799"/>
            <a:ext cx="990599" cy="228659"/>
          </a:xfrm>
        </p:spPr>
        <p:txBody>
          <a:bodyPr anchor="t" anchorCtr="0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636B7CAE-FDBC-44FF-B37D-D5B56594B8BB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6209" y="3264406"/>
            <a:ext cx="3859795" cy="228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5279" y="292609"/>
            <a:ext cx="628813" cy="767687"/>
          </a:xfrm>
        </p:spPr>
        <p:txBody>
          <a:bodyPr/>
          <a:lstStyle>
            <a:lvl1pPr>
              <a:defRPr sz="2800" b="0" i="0" baseline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6" descr="C:\Users\Julie Terberg\AppData\Local\Microsoft\Windows\Temporary Internet Files\Content.IE5\GCBJHWM8\MP900385256[1]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9144000" cy="363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03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7CAE-FDBC-44FF-B37D-D5B56594B8BB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9E65-BC98-483A-8DDE-40B0893A43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81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Rectangle 13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0"/>
            <a:ext cx="6422004" cy="1653117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509006"/>
            <a:ext cx="6422003" cy="2515873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7CAE-FDBC-44FF-B37D-D5B56594B8BB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9E65-BC98-483A-8DDE-40B0893A43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1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35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" name="TextBox 9"/>
          <p:cNvSpPr txBox="1"/>
          <p:nvPr/>
        </p:nvSpPr>
        <p:spPr>
          <a:xfrm>
            <a:off x="644721" y="654263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7454" y="2900539"/>
            <a:ext cx="538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9" y="914401"/>
            <a:ext cx="6160385" cy="2894878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87279" y="3814473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636B7CAE-FDBC-44FF-B37D-D5B56594B8BB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9E65-BC98-483A-8DDE-40B0893A43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143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1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399"/>
            <a:ext cx="6422004" cy="209550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7CAE-FDBC-44FF-B37D-D5B56594B8BB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9E65-BC98-483A-8DDE-40B0893A43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15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884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884" y="2489199"/>
            <a:ext cx="231098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8884" y="3147164"/>
            <a:ext cx="2310988" cy="287771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9201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4"/>
            <a:ext cx="232675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39" cy="288836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7CAE-FDBC-44FF-B37D-D5B56594B8BB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9E65-BC98-483A-8DDE-40B0893A43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537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36973"/>
            <a:ext cx="6423592" cy="699992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39" y="4188546"/>
            <a:ext cx="2314064" cy="64901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8" y="4837558"/>
            <a:ext cx="2309280" cy="118732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7" y="4188546"/>
            <a:ext cx="233090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9200"/>
            <a:ext cx="2025182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7" y="4846509"/>
            <a:ext cx="2330904" cy="11783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84814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5" y="2489200"/>
            <a:ext cx="2018839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6510"/>
            <a:ext cx="2299492" cy="118902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7CAE-FDBC-44FF-B37D-D5B56594B8BB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9E65-BC98-483A-8DDE-40B0893A43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91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1" y="2489200"/>
            <a:ext cx="6343201" cy="3530600"/>
          </a:xfrm>
        </p:spPr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7CAE-FDBC-44FF-B37D-D5B56594B8BB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9E65-BC98-483A-8DDE-40B0893A43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14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235" y="1447799"/>
            <a:ext cx="4435439" cy="4571999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7CAE-FDBC-44FF-B37D-D5B56594B8BB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9E65-BC98-483A-8DDE-40B0893A43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0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7CAE-FDBC-44FF-B37D-D5B56594B8BB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9E65-BC98-483A-8DDE-40B0893A43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5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7CAE-FDBC-44FF-B37D-D5B56594B8BB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9E65-BC98-483A-8DDE-40B0893A43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89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7CAE-FDBC-44FF-B37D-D5B56594B8BB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9E65-BC98-483A-8DDE-40B0893A43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6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490"/>
            <a:ext cx="3636978" cy="277131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79" cy="277131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7CAE-FDBC-44FF-B37D-D5B56594B8BB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9E65-BC98-483A-8DDE-40B0893A43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0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7CAE-FDBC-44FF-B37D-D5B56594B8BB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9E65-BC98-483A-8DDE-40B0893A43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0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7CAE-FDBC-44FF-B37D-D5B56594B8BB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群組 9"/>
          <p:cNvGrpSpPr/>
          <p:nvPr userDrawn="1"/>
        </p:nvGrpSpPr>
        <p:grpSpPr>
          <a:xfrm>
            <a:off x="287659" y="312121"/>
            <a:ext cx="8123722" cy="619125"/>
            <a:chOff x="519764" y="500514"/>
            <a:chExt cx="8123722" cy="163234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" name="橢圓 10"/>
            <p:cNvSpPr/>
            <p:nvPr userDrawn="1"/>
          </p:nvSpPr>
          <p:spPr>
            <a:xfrm>
              <a:off x="519764" y="1268760"/>
              <a:ext cx="8123722" cy="8640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519764" y="500514"/>
              <a:ext cx="8123722" cy="1226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 userDrawn="1"/>
        </p:nvGrpSpPr>
        <p:grpSpPr>
          <a:xfrm>
            <a:off x="287659" y="259689"/>
            <a:ext cx="8123722" cy="619125"/>
            <a:chOff x="519764" y="500514"/>
            <a:chExt cx="8123722" cy="1632342"/>
          </a:xfrm>
          <a:solidFill>
            <a:schemeClr val="accent1"/>
          </a:solidFill>
        </p:grpSpPr>
        <p:sp>
          <p:nvSpPr>
            <p:cNvPr id="14" name="橢圓 13"/>
            <p:cNvSpPr/>
            <p:nvPr userDrawn="1"/>
          </p:nvSpPr>
          <p:spPr>
            <a:xfrm>
              <a:off x="519764" y="1268760"/>
              <a:ext cx="8123722" cy="8640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519764" y="500514"/>
              <a:ext cx="8123722" cy="1226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" name="群組 5"/>
          <p:cNvGrpSpPr/>
          <p:nvPr userDrawn="1"/>
        </p:nvGrpSpPr>
        <p:grpSpPr>
          <a:xfrm>
            <a:off x="287659" y="181493"/>
            <a:ext cx="8123722" cy="619125"/>
            <a:chOff x="519764" y="500514"/>
            <a:chExt cx="8123722" cy="1632342"/>
          </a:xfrm>
          <a:gradFill flip="none" rotWithShape="1">
            <a:gsLst>
              <a:gs pos="0">
                <a:srgbClr val="A1260C"/>
              </a:gs>
              <a:gs pos="88000">
                <a:srgbClr val="CD4B0C"/>
              </a:gs>
              <a:gs pos="69000">
                <a:srgbClr val="D03F18"/>
              </a:gs>
              <a:gs pos="100000">
                <a:srgbClr val="A2260D"/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8" name="橢圓 7"/>
            <p:cNvSpPr/>
            <p:nvPr userDrawn="1"/>
          </p:nvSpPr>
          <p:spPr>
            <a:xfrm>
              <a:off x="519764" y="1268760"/>
              <a:ext cx="8123722" cy="8640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519764" y="500514"/>
              <a:ext cx="8123722" cy="1226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Rectangle 6"/>
          <p:cNvSpPr/>
          <p:nvPr userDrawn="1"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4B299E65-BC98-483A-8DDE-40B0893A43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94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97437"/>
            <a:ext cx="2712589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086844"/>
            <a:ext cx="2712590" cy="292541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7CAE-FDBC-44FF-B37D-D5B56594B8BB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9E65-BC98-483A-8DDE-40B0893A43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91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362190"/>
            <a:ext cx="2987087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1591" y="3088562"/>
            <a:ext cx="3001938" cy="2448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7CAE-FDBC-44FF-B37D-D5B56594B8BB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9E65-BC98-483A-8DDE-40B0893A43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4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1854142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3564" y="925605"/>
            <a:ext cx="6346078" cy="711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71444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636B7CAE-FDBC-44FF-B37D-D5B56594B8BB}" type="datetimeFigureOut">
              <a:rPr lang="en-US" smtClean="0"/>
              <a:pPr/>
              <a:t>7/9/2014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B299E65-BC98-483A-8DDE-40B0893A43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3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銷售業績報告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Microsoft JhengHei" pitchFamily="34" charset="-120"/>
                <a:ea typeface="Microsoft JhengHei" pitchFamily="34" charset="-120"/>
              </a:rPr>
              <a:t>業務部製作</a:t>
            </a:r>
            <a:endParaRPr lang="en-US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610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台灣區業績報</a:t>
            </a:r>
            <a:r>
              <a:rPr lang="en-US" dirty="0" err="1"/>
              <a:t>告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326870"/>
              </p:ext>
            </p:extLst>
          </p:nvPr>
        </p:nvGraphicFramePr>
        <p:xfrm>
          <a:off x="866775" y="2489200"/>
          <a:ext cx="6343650" cy="353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04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手繪多邊形 4"/>
          <p:cNvSpPr/>
          <p:nvPr/>
        </p:nvSpPr>
        <p:spPr>
          <a:xfrm>
            <a:off x="4214764" y="182076"/>
            <a:ext cx="2116087" cy="1693576"/>
          </a:xfrm>
          <a:custGeom>
            <a:avLst/>
            <a:gdLst>
              <a:gd name="connsiteX0" fmla="*/ 0 w 2057400"/>
              <a:gd name="connsiteY0" fmla="*/ 1085850 h 1647825"/>
              <a:gd name="connsiteX1" fmla="*/ 0 w 2057400"/>
              <a:gd name="connsiteY1" fmla="*/ 1171575 h 1647825"/>
              <a:gd name="connsiteX2" fmla="*/ 390525 w 2057400"/>
              <a:gd name="connsiteY2" fmla="*/ 1333500 h 1647825"/>
              <a:gd name="connsiteX3" fmla="*/ 628650 w 2057400"/>
              <a:gd name="connsiteY3" fmla="*/ 1419225 h 1647825"/>
              <a:gd name="connsiteX4" fmla="*/ 733425 w 2057400"/>
              <a:gd name="connsiteY4" fmla="*/ 1543050 h 1647825"/>
              <a:gd name="connsiteX5" fmla="*/ 762000 w 2057400"/>
              <a:gd name="connsiteY5" fmla="*/ 1647825 h 1647825"/>
              <a:gd name="connsiteX6" fmla="*/ 1009650 w 2057400"/>
              <a:gd name="connsiteY6" fmla="*/ 1352550 h 1647825"/>
              <a:gd name="connsiteX7" fmla="*/ 1076325 w 2057400"/>
              <a:gd name="connsiteY7" fmla="*/ 1143000 h 1647825"/>
              <a:gd name="connsiteX8" fmla="*/ 1304925 w 2057400"/>
              <a:gd name="connsiteY8" fmla="*/ 1066800 h 1647825"/>
              <a:gd name="connsiteX9" fmla="*/ 1352550 w 2057400"/>
              <a:gd name="connsiteY9" fmla="*/ 914400 h 1647825"/>
              <a:gd name="connsiteX10" fmla="*/ 1657350 w 2057400"/>
              <a:gd name="connsiteY10" fmla="*/ 666750 h 1647825"/>
              <a:gd name="connsiteX11" fmla="*/ 1714500 w 2057400"/>
              <a:gd name="connsiteY11" fmla="*/ 695325 h 1647825"/>
              <a:gd name="connsiteX12" fmla="*/ 1790700 w 2057400"/>
              <a:gd name="connsiteY12" fmla="*/ 590550 h 1647825"/>
              <a:gd name="connsiteX13" fmla="*/ 2057400 w 2057400"/>
              <a:gd name="connsiteY13" fmla="*/ 533400 h 1647825"/>
              <a:gd name="connsiteX14" fmla="*/ 1952625 w 2057400"/>
              <a:gd name="connsiteY14" fmla="*/ 438150 h 1647825"/>
              <a:gd name="connsiteX15" fmla="*/ 1866900 w 2057400"/>
              <a:gd name="connsiteY15" fmla="*/ 333375 h 1647825"/>
              <a:gd name="connsiteX16" fmla="*/ 1666875 w 2057400"/>
              <a:gd name="connsiteY16" fmla="*/ 295275 h 1647825"/>
              <a:gd name="connsiteX17" fmla="*/ 1504950 w 2057400"/>
              <a:gd name="connsiteY17" fmla="*/ 266700 h 1647825"/>
              <a:gd name="connsiteX18" fmla="*/ 1333500 w 2057400"/>
              <a:gd name="connsiteY18" fmla="*/ 123825 h 1647825"/>
              <a:gd name="connsiteX19" fmla="*/ 1285875 w 2057400"/>
              <a:gd name="connsiteY19" fmla="*/ 0 h 1647825"/>
              <a:gd name="connsiteX20" fmla="*/ 1104900 w 2057400"/>
              <a:gd name="connsiteY20" fmla="*/ 28575 h 1647825"/>
              <a:gd name="connsiteX21" fmla="*/ 990600 w 2057400"/>
              <a:gd name="connsiteY21" fmla="*/ 123825 h 1647825"/>
              <a:gd name="connsiteX22" fmla="*/ 952500 w 2057400"/>
              <a:gd name="connsiteY22" fmla="*/ 257175 h 1647825"/>
              <a:gd name="connsiteX23" fmla="*/ 819150 w 2057400"/>
              <a:gd name="connsiteY23" fmla="*/ 304800 h 1647825"/>
              <a:gd name="connsiteX24" fmla="*/ 609600 w 2057400"/>
              <a:gd name="connsiteY24" fmla="*/ 352425 h 1647825"/>
              <a:gd name="connsiteX25" fmla="*/ 504825 w 2057400"/>
              <a:gd name="connsiteY25" fmla="*/ 419100 h 1647825"/>
              <a:gd name="connsiteX26" fmla="*/ 323850 w 2057400"/>
              <a:gd name="connsiteY26" fmla="*/ 542925 h 1647825"/>
              <a:gd name="connsiteX27" fmla="*/ 161925 w 2057400"/>
              <a:gd name="connsiteY27" fmla="*/ 666750 h 1647825"/>
              <a:gd name="connsiteX28" fmla="*/ 76200 w 2057400"/>
              <a:gd name="connsiteY28" fmla="*/ 790575 h 1647825"/>
              <a:gd name="connsiteX29" fmla="*/ 9525 w 2057400"/>
              <a:gd name="connsiteY29" fmla="*/ 942975 h 1647825"/>
              <a:gd name="connsiteX30" fmla="*/ 0 w 2057400"/>
              <a:gd name="connsiteY30" fmla="*/ 1085850 h 1647825"/>
              <a:gd name="connsiteX0" fmla="*/ 0 w 2057400"/>
              <a:gd name="connsiteY0" fmla="*/ 1085850 h 1647825"/>
              <a:gd name="connsiteX1" fmla="*/ 0 w 2057400"/>
              <a:gd name="connsiteY1" fmla="*/ 1171575 h 1647825"/>
              <a:gd name="connsiteX2" fmla="*/ 390525 w 2057400"/>
              <a:gd name="connsiteY2" fmla="*/ 1333500 h 1647825"/>
              <a:gd name="connsiteX3" fmla="*/ 628650 w 2057400"/>
              <a:gd name="connsiteY3" fmla="*/ 1419225 h 1647825"/>
              <a:gd name="connsiteX4" fmla="*/ 733425 w 2057400"/>
              <a:gd name="connsiteY4" fmla="*/ 1543050 h 1647825"/>
              <a:gd name="connsiteX5" fmla="*/ 762000 w 2057400"/>
              <a:gd name="connsiteY5" fmla="*/ 1647825 h 1647825"/>
              <a:gd name="connsiteX6" fmla="*/ 1009650 w 2057400"/>
              <a:gd name="connsiteY6" fmla="*/ 1352550 h 1647825"/>
              <a:gd name="connsiteX7" fmla="*/ 1076325 w 2057400"/>
              <a:gd name="connsiteY7" fmla="*/ 1143000 h 1647825"/>
              <a:gd name="connsiteX8" fmla="*/ 1304925 w 2057400"/>
              <a:gd name="connsiteY8" fmla="*/ 1066800 h 1647825"/>
              <a:gd name="connsiteX9" fmla="*/ 1352550 w 2057400"/>
              <a:gd name="connsiteY9" fmla="*/ 914400 h 1647825"/>
              <a:gd name="connsiteX10" fmla="*/ 1657350 w 2057400"/>
              <a:gd name="connsiteY10" fmla="*/ 666750 h 1647825"/>
              <a:gd name="connsiteX11" fmla="*/ 1714500 w 2057400"/>
              <a:gd name="connsiteY11" fmla="*/ 695325 h 1647825"/>
              <a:gd name="connsiteX12" fmla="*/ 1790700 w 2057400"/>
              <a:gd name="connsiteY12" fmla="*/ 590550 h 1647825"/>
              <a:gd name="connsiteX13" fmla="*/ 2057400 w 2057400"/>
              <a:gd name="connsiteY13" fmla="*/ 533400 h 1647825"/>
              <a:gd name="connsiteX14" fmla="*/ 1952625 w 2057400"/>
              <a:gd name="connsiteY14" fmla="*/ 438150 h 1647825"/>
              <a:gd name="connsiteX15" fmla="*/ 1866900 w 2057400"/>
              <a:gd name="connsiteY15" fmla="*/ 333375 h 1647825"/>
              <a:gd name="connsiteX16" fmla="*/ 1666875 w 2057400"/>
              <a:gd name="connsiteY16" fmla="*/ 295275 h 1647825"/>
              <a:gd name="connsiteX17" fmla="*/ 1504950 w 2057400"/>
              <a:gd name="connsiteY17" fmla="*/ 266700 h 1647825"/>
              <a:gd name="connsiteX18" fmla="*/ 1419225 w 2057400"/>
              <a:gd name="connsiteY18" fmla="*/ 142875 h 1647825"/>
              <a:gd name="connsiteX19" fmla="*/ 1285875 w 2057400"/>
              <a:gd name="connsiteY19" fmla="*/ 0 h 1647825"/>
              <a:gd name="connsiteX20" fmla="*/ 1104900 w 2057400"/>
              <a:gd name="connsiteY20" fmla="*/ 28575 h 1647825"/>
              <a:gd name="connsiteX21" fmla="*/ 990600 w 2057400"/>
              <a:gd name="connsiteY21" fmla="*/ 123825 h 1647825"/>
              <a:gd name="connsiteX22" fmla="*/ 952500 w 2057400"/>
              <a:gd name="connsiteY22" fmla="*/ 257175 h 1647825"/>
              <a:gd name="connsiteX23" fmla="*/ 819150 w 2057400"/>
              <a:gd name="connsiteY23" fmla="*/ 304800 h 1647825"/>
              <a:gd name="connsiteX24" fmla="*/ 609600 w 2057400"/>
              <a:gd name="connsiteY24" fmla="*/ 352425 h 1647825"/>
              <a:gd name="connsiteX25" fmla="*/ 504825 w 2057400"/>
              <a:gd name="connsiteY25" fmla="*/ 419100 h 1647825"/>
              <a:gd name="connsiteX26" fmla="*/ 323850 w 2057400"/>
              <a:gd name="connsiteY26" fmla="*/ 542925 h 1647825"/>
              <a:gd name="connsiteX27" fmla="*/ 161925 w 2057400"/>
              <a:gd name="connsiteY27" fmla="*/ 666750 h 1647825"/>
              <a:gd name="connsiteX28" fmla="*/ 76200 w 2057400"/>
              <a:gd name="connsiteY28" fmla="*/ 790575 h 1647825"/>
              <a:gd name="connsiteX29" fmla="*/ 9525 w 2057400"/>
              <a:gd name="connsiteY29" fmla="*/ 942975 h 1647825"/>
              <a:gd name="connsiteX30" fmla="*/ 0 w 2057400"/>
              <a:gd name="connsiteY30" fmla="*/ 1085850 h 1647825"/>
              <a:gd name="connsiteX0" fmla="*/ 0 w 2057400"/>
              <a:gd name="connsiteY0" fmla="*/ 1085850 h 1647825"/>
              <a:gd name="connsiteX1" fmla="*/ 0 w 2057400"/>
              <a:gd name="connsiteY1" fmla="*/ 1171575 h 1647825"/>
              <a:gd name="connsiteX2" fmla="*/ 390525 w 2057400"/>
              <a:gd name="connsiteY2" fmla="*/ 1333500 h 1647825"/>
              <a:gd name="connsiteX3" fmla="*/ 628650 w 2057400"/>
              <a:gd name="connsiteY3" fmla="*/ 1419225 h 1647825"/>
              <a:gd name="connsiteX4" fmla="*/ 733425 w 2057400"/>
              <a:gd name="connsiteY4" fmla="*/ 1543050 h 1647825"/>
              <a:gd name="connsiteX5" fmla="*/ 762000 w 2057400"/>
              <a:gd name="connsiteY5" fmla="*/ 1647825 h 1647825"/>
              <a:gd name="connsiteX6" fmla="*/ 1009650 w 2057400"/>
              <a:gd name="connsiteY6" fmla="*/ 1352550 h 1647825"/>
              <a:gd name="connsiteX7" fmla="*/ 1076325 w 2057400"/>
              <a:gd name="connsiteY7" fmla="*/ 1143000 h 1647825"/>
              <a:gd name="connsiteX8" fmla="*/ 1304925 w 2057400"/>
              <a:gd name="connsiteY8" fmla="*/ 1066800 h 1647825"/>
              <a:gd name="connsiteX9" fmla="*/ 1352550 w 2057400"/>
              <a:gd name="connsiteY9" fmla="*/ 914400 h 1647825"/>
              <a:gd name="connsiteX10" fmla="*/ 1657350 w 2057400"/>
              <a:gd name="connsiteY10" fmla="*/ 666750 h 1647825"/>
              <a:gd name="connsiteX11" fmla="*/ 1714500 w 2057400"/>
              <a:gd name="connsiteY11" fmla="*/ 695325 h 1647825"/>
              <a:gd name="connsiteX12" fmla="*/ 1790700 w 2057400"/>
              <a:gd name="connsiteY12" fmla="*/ 590550 h 1647825"/>
              <a:gd name="connsiteX13" fmla="*/ 2057400 w 2057400"/>
              <a:gd name="connsiteY13" fmla="*/ 533400 h 1647825"/>
              <a:gd name="connsiteX14" fmla="*/ 1952625 w 2057400"/>
              <a:gd name="connsiteY14" fmla="*/ 438150 h 1647825"/>
              <a:gd name="connsiteX15" fmla="*/ 1866900 w 2057400"/>
              <a:gd name="connsiteY15" fmla="*/ 333375 h 1647825"/>
              <a:gd name="connsiteX16" fmla="*/ 1666875 w 2057400"/>
              <a:gd name="connsiteY16" fmla="*/ 295275 h 1647825"/>
              <a:gd name="connsiteX17" fmla="*/ 1533525 w 2057400"/>
              <a:gd name="connsiteY17" fmla="*/ 266700 h 1647825"/>
              <a:gd name="connsiteX18" fmla="*/ 1419225 w 2057400"/>
              <a:gd name="connsiteY18" fmla="*/ 142875 h 1647825"/>
              <a:gd name="connsiteX19" fmla="*/ 1285875 w 2057400"/>
              <a:gd name="connsiteY19" fmla="*/ 0 h 1647825"/>
              <a:gd name="connsiteX20" fmla="*/ 1104900 w 2057400"/>
              <a:gd name="connsiteY20" fmla="*/ 28575 h 1647825"/>
              <a:gd name="connsiteX21" fmla="*/ 990600 w 2057400"/>
              <a:gd name="connsiteY21" fmla="*/ 123825 h 1647825"/>
              <a:gd name="connsiteX22" fmla="*/ 952500 w 2057400"/>
              <a:gd name="connsiteY22" fmla="*/ 257175 h 1647825"/>
              <a:gd name="connsiteX23" fmla="*/ 819150 w 2057400"/>
              <a:gd name="connsiteY23" fmla="*/ 304800 h 1647825"/>
              <a:gd name="connsiteX24" fmla="*/ 609600 w 2057400"/>
              <a:gd name="connsiteY24" fmla="*/ 352425 h 1647825"/>
              <a:gd name="connsiteX25" fmla="*/ 504825 w 2057400"/>
              <a:gd name="connsiteY25" fmla="*/ 419100 h 1647825"/>
              <a:gd name="connsiteX26" fmla="*/ 323850 w 2057400"/>
              <a:gd name="connsiteY26" fmla="*/ 542925 h 1647825"/>
              <a:gd name="connsiteX27" fmla="*/ 161925 w 2057400"/>
              <a:gd name="connsiteY27" fmla="*/ 666750 h 1647825"/>
              <a:gd name="connsiteX28" fmla="*/ 76200 w 2057400"/>
              <a:gd name="connsiteY28" fmla="*/ 790575 h 1647825"/>
              <a:gd name="connsiteX29" fmla="*/ 9525 w 2057400"/>
              <a:gd name="connsiteY29" fmla="*/ 942975 h 1647825"/>
              <a:gd name="connsiteX30" fmla="*/ 0 w 2057400"/>
              <a:gd name="connsiteY30" fmla="*/ 1085850 h 1647825"/>
              <a:gd name="connsiteX0" fmla="*/ 0 w 2057400"/>
              <a:gd name="connsiteY0" fmla="*/ 1085850 h 1647825"/>
              <a:gd name="connsiteX1" fmla="*/ 0 w 2057400"/>
              <a:gd name="connsiteY1" fmla="*/ 1171575 h 1647825"/>
              <a:gd name="connsiteX2" fmla="*/ 390525 w 2057400"/>
              <a:gd name="connsiteY2" fmla="*/ 1333500 h 1647825"/>
              <a:gd name="connsiteX3" fmla="*/ 628650 w 2057400"/>
              <a:gd name="connsiteY3" fmla="*/ 1419225 h 1647825"/>
              <a:gd name="connsiteX4" fmla="*/ 733425 w 2057400"/>
              <a:gd name="connsiteY4" fmla="*/ 1543050 h 1647825"/>
              <a:gd name="connsiteX5" fmla="*/ 762000 w 2057400"/>
              <a:gd name="connsiteY5" fmla="*/ 1647825 h 1647825"/>
              <a:gd name="connsiteX6" fmla="*/ 1009650 w 2057400"/>
              <a:gd name="connsiteY6" fmla="*/ 1352550 h 1647825"/>
              <a:gd name="connsiteX7" fmla="*/ 1076325 w 2057400"/>
              <a:gd name="connsiteY7" fmla="*/ 1143000 h 1647825"/>
              <a:gd name="connsiteX8" fmla="*/ 1304925 w 2057400"/>
              <a:gd name="connsiteY8" fmla="*/ 1066800 h 1647825"/>
              <a:gd name="connsiteX9" fmla="*/ 1352550 w 2057400"/>
              <a:gd name="connsiteY9" fmla="*/ 914400 h 1647825"/>
              <a:gd name="connsiteX10" fmla="*/ 1657350 w 2057400"/>
              <a:gd name="connsiteY10" fmla="*/ 666750 h 1647825"/>
              <a:gd name="connsiteX11" fmla="*/ 1714500 w 2057400"/>
              <a:gd name="connsiteY11" fmla="*/ 695325 h 1647825"/>
              <a:gd name="connsiteX12" fmla="*/ 1790700 w 2057400"/>
              <a:gd name="connsiteY12" fmla="*/ 590550 h 1647825"/>
              <a:gd name="connsiteX13" fmla="*/ 2057400 w 2057400"/>
              <a:gd name="connsiteY13" fmla="*/ 533400 h 1647825"/>
              <a:gd name="connsiteX14" fmla="*/ 1866900 w 2057400"/>
              <a:gd name="connsiteY14" fmla="*/ 333375 h 1647825"/>
              <a:gd name="connsiteX15" fmla="*/ 1666875 w 2057400"/>
              <a:gd name="connsiteY15" fmla="*/ 295275 h 1647825"/>
              <a:gd name="connsiteX16" fmla="*/ 1533525 w 2057400"/>
              <a:gd name="connsiteY16" fmla="*/ 266700 h 1647825"/>
              <a:gd name="connsiteX17" fmla="*/ 1419225 w 2057400"/>
              <a:gd name="connsiteY17" fmla="*/ 142875 h 1647825"/>
              <a:gd name="connsiteX18" fmla="*/ 1285875 w 2057400"/>
              <a:gd name="connsiteY18" fmla="*/ 0 h 1647825"/>
              <a:gd name="connsiteX19" fmla="*/ 1104900 w 2057400"/>
              <a:gd name="connsiteY19" fmla="*/ 28575 h 1647825"/>
              <a:gd name="connsiteX20" fmla="*/ 990600 w 2057400"/>
              <a:gd name="connsiteY20" fmla="*/ 123825 h 1647825"/>
              <a:gd name="connsiteX21" fmla="*/ 952500 w 2057400"/>
              <a:gd name="connsiteY21" fmla="*/ 257175 h 1647825"/>
              <a:gd name="connsiteX22" fmla="*/ 819150 w 2057400"/>
              <a:gd name="connsiteY22" fmla="*/ 304800 h 1647825"/>
              <a:gd name="connsiteX23" fmla="*/ 609600 w 2057400"/>
              <a:gd name="connsiteY23" fmla="*/ 352425 h 1647825"/>
              <a:gd name="connsiteX24" fmla="*/ 504825 w 2057400"/>
              <a:gd name="connsiteY24" fmla="*/ 419100 h 1647825"/>
              <a:gd name="connsiteX25" fmla="*/ 323850 w 2057400"/>
              <a:gd name="connsiteY25" fmla="*/ 542925 h 1647825"/>
              <a:gd name="connsiteX26" fmla="*/ 161925 w 2057400"/>
              <a:gd name="connsiteY26" fmla="*/ 666750 h 1647825"/>
              <a:gd name="connsiteX27" fmla="*/ 76200 w 2057400"/>
              <a:gd name="connsiteY27" fmla="*/ 790575 h 1647825"/>
              <a:gd name="connsiteX28" fmla="*/ 9525 w 2057400"/>
              <a:gd name="connsiteY28" fmla="*/ 942975 h 1647825"/>
              <a:gd name="connsiteX29" fmla="*/ 0 w 2057400"/>
              <a:gd name="connsiteY29" fmla="*/ 1085850 h 1647825"/>
              <a:gd name="connsiteX0" fmla="*/ 0 w 2076450"/>
              <a:gd name="connsiteY0" fmla="*/ 1085850 h 1647825"/>
              <a:gd name="connsiteX1" fmla="*/ 0 w 2076450"/>
              <a:gd name="connsiteY1" fmla="*/ 1171575 h 1647825"/>
              <a:gd name="connsiteX2" fmla="*/ 390525 w 2076450"/>
              <a:gd name="connsiteY2" fmla="*/ 1333500 h 1647825"/>
              <a:gd name="connsiteX3" fmla="*/ 628650 w 2076450"/>
              <a:gd name="connsiteY3" fmla="*/ 1419225 h 1647825"/>
              <a:gd name="connsiteX4" fmla="*/ 733425 w 2076450"/>
              <a:gd name="connsiteY4" fmla="*/ 1543050 h 1647825"/>
              <a:gd name="connsiteX5" fmla="*/ 762000 w 2076450"/>
              <a:gd name="connsiteY5" fmla="*/ 1647825 h 1647825"/>
              <a:gd name="connsiteX6" fmla="*/ 1009650 w 2076450"/>
              <a:gd name="connsiteY6" fmla="*/ 1352550 h 1647825"/>
              <a:gd name="connsiteX7" fmla="*/ 1076325 w 2076450"/>
              <a:gd name="connsiteY7" fmla="*/ 1143000 h 1647825"/>
              <a:gd name="connsiteX8" fmla="*/ 1304925 w 2076450"/>
              <a:gd name="connsiteY8" fmla="*/ 1066800 h 1647825"/>
              <a:gd name="connsiteX9" fmla="*/ 1352550 w 2076450"/>
              <a:gd name="connsiteY9" fmla="*/ 914400 h 1647825"/>
              <a:gd name="connsiteX10" fmla="*/ 1657350 w 2076450"/>
              <a:gd name="connsiteY10" fmla="*/ 666750 h 1647825"/>
              <a:gd name="connsiteX11" fmla="*/ 1714500 w 2076450"/>
              <a:gd name="connsiteY11" fmla="*/ 695325 h 1647825"/>
              <a:gd name="connsiteX12" fmla="*/ 1790700 w 2076450"/>
              <a:gd name="connsiteY12" fmla="*/ 590550 h 1647825"/>
              <a:gd name="connsiteX13" fmla="*/ 2076450 w 2076450"/>
              <a:gd name="connsiteY13" fmla="*/ 523875 h 1647825"/>
              <a:gd name="connsiteX14" fmla="*/ 1866900 w 2076450"/>
              <a:gd name="connsiteY14" fmla="*/ 333375 h 1647825"/>
              <a:gd name="connsiteX15" fmla="*/ 1666875 w 2076450"/>
              <a:gd name="connsiteY15" fmla="*/ 295275 h 1647825"/>
              <a:gd name="connsiteX16" fmla="*/ 1533525 w 2076450"/>
              <a:gd name="connsiteY16" fmla="*/ 266700 h 1647825"/>
              <a:gd name="connsiteX17" fmla="*/ 1419225 w 2076450"/>
              <a:gd name="connsiteY17" fmla="*/ 142875 h 1647825"/>
              <a:gd name="connsiteX18" fmla="*/ 1285875 w 2076450"/>
              <a:gd name="connsiteY18" fmla="*/ 0 h 1647825"/>
              <a:gd name="connsiteX19" fmla="*/ 1104900 w 2076450"/>
              <a:gd name="connsiteY19" fmla="*/ 28575 h 1647825"/>
              <a:gd name="connsiteX20" fmla="*/ 990600 w 2076450"/>
              <a:gd name="connsiteY20" fmla="*/ 123825 h 1647825"/>
              <a:gd name="connsiteX21" fmla="*/ 952500 w 2076450"/>
              <a:gd name="connsiteY21" fmla="*/ 257175 h 1647825"/>
              <a:gd name="connsiteX22" fmla="*/ 819150 w 2076450"/>
              <a:gd name="connsiteY22" fmla="*/ 304800 h 1647825"/>
              <a:gd name="connsiteX23" fmla="*/ 609600 w 2076450"/>
              <a:gd name="connsiteY23" fmla="*/ 352425 h 1647825"/>
              <a:gd name="connsiteX24" fmla="*/ 504825 w 2076450"/>
              <a:gd name="connsiteY24" fmla="*/ 419100 h 1647825"/>
              <a:gd name="connsiteX25" fmla="*/ 323850 w 2076450"/>
              <a:gd name="connsiteY25" fmla="*/ 542925 h 1647825"/>
              <a:gd name="connsiteX26" fmla="*/ 161925 w 2076450"/>
              <a:gd name="connsiteY26" fmla="*/ 666750 h 1647825"/>
              <a:gd name="connsiteX27" fmla="*/ 76200 w 2076450"/>
              <a:gd name="connsiteY27" fmla="*/ 790575 h 1647825"/>
              <a:gd name="connsiteX28" fmla="*/ 9525 w 2076450"/>
              <a:gd name="connsiteY28" fmla="*/ 942975 h 1647825"/>
              <a:gd name="connsiteX29" fmla="*/ 0 w 2076450"/>
              <a:gd name="connsiteY29" fmla="*/ 1085850 h 1647825"/>
              <a:gd name="connsiteX0" fmla="*/ 0 w 2076450"/>
              <a:gd name="connsiteY0" fmla="*/ 1085850 h 1647825"/>
              <a:gd name="connsiteX1" fmla="*/ 0 w 2076450"/>
              <a:gd name="connsiteY1" fmla="*/ 1171575 h 1647825"/>
              <a:gd name="connsiteX2" fmla="*/ 390525 w 2076450"/>
              <a:gd name="connsiteY2" fmla="*/ 1333500 h 1647825"/>
              <a:gd name="connsiteX3" fmla="*/ 628650 w 2076450"/>
              <a:gd name="connsiteY3" fmla="*/ 1419225 h 1647825"/>
              <a:gd name="connsiteX4" fmla="*/ 733425 w 2076450"/>
              <a:gd name="connsiteY4" fmla="*/ 1543050 h 1647825"/>
              <a:gd name="connsiteX5" fmla="*/ 762000 w 2076450"/>
              <a:gd name="connsiteY5" fmla="*/ 1647825 h 1647825"/>
              <a:gd name="connsiteX6" fmla="*/ 1009650 w 2076450"/>
              <a:gd name="connsiteY6" fmla="*/ 1352550 h 1647825"/>
              <a:gd name="connsiteX7" fmla="*/ 1076325 w 2076450"/>
              <a:gd name="connsiteY7" fmla="*/ 1143000 h 1647825"/>
              <a:gd name="connsiteX8" fmla="*/ 1304925 w 2076450"/>
              <a:gd name="connsiteY8" fmla="*/ 1066800 h 1647825"/>
              <a:gd name="connsiteX9" fmla="*/ 1352550 w 2076450"/>
              <a:gd name="connsiteY9" fmla="*/ 914400 h 1647825"/>
              <a:gd name="connsiteX10" fmla="*/ 1657350 w 2076450"/>
              <a:gd name="connsiteY10" fmla="*/ 666750 h 1647825"/>
              <a:gd name="connsiteX11" fmla="*/ 1714500 w 2076450"/>
              <a:gd name="connsiteY11" fmla="*/ 695325 h 1647825"/>
              <a:gd name="connsiteX12" fmla="*/ 1790700 w 2076450"/>
              <a:gd name="connsiteY12" fmla="*/ 590550 h 1647825"/>
              <a:gd name="connsiteX13" fmla="*/ 2076450 w 2076450"/>
              <a:gd name="connsiteY13" fmla="*/ 523875 h 1647825"/>
              <a:gd name="connsiteX14" fmla="*/ 1866900 w 2076450"/>
              <a:gd name="connsiteY14" fmla="*/ 333375 h 1647825"/>
              <a:gd name="connsiteX15" fmla="*/ 1666875 w 2076450"/>
              <a:gd name="connsiteY15" fmla="*/ 295275 h 1647825"/>
              <a:gd name="connsiteX16" fmla="*/ 1533525 w 2076450"/>
              <a:gd name="connsiteY16" fmla="*/ 266700 h 1647825"/>
              <a:gd name="connsiteX17" fmla="*/ 1419225 w 2076450"/>
              <a:gd name="connsiteY17" fmla="*/ 142875 h 1647825"/>
              <a:gd name="connsiteX18" fmla="*/ 1285875 w 2076450"/>
              <a:gd name="connsiteY18" fmla="*/ 0 h 1647825"/>
              <a:gd name="connsiteX19" fmla="*/ 1104900 w 2076450"/>
              <a:gd name="connsiteY19" fmla="*/ 28575 h 1647825"/>
              <a:gd name="connsiteX20" fmla="*/ 990600 w 2076450"/>
              <a:gd name="connsiteY20" fmla="*/ 123825 h 1647825"/>
              <a:gd name="connsiteX21" fmla="*/ 933450 w 2076450"/>
              <a:gd name="connsiteY21" fmla="*/ 257175 h 1647825"/>
              <a:gd name="connsiteX22" fmla="*/ 819150 w 2076450"/>
              <a:gd name="connsiteY22" fmla="*/ 304800 h 1647825"/>
              <a:gd name="connsiteX23" fmla="*/ 609600 w 2076450"/>
              <a:gd name="connsiteY23" fmla="*/ 352425 h 1647825"/>
              <a:gd name="connsiteX24" fmla="*/ 504825 w 2076450"/>
              <a:gd name="connsiteY24" fmla="*/ 419100 h 1647825"/>
              <a:gd name="connsiteX25" fmla="*/ 323850 w 2076450"/>
              <a:gd name="connsiteY25" fmla="*/ 542925 h 1647825"/>
              <a:gd name="connsiteX26" fmla="*/ 161925 w 2076450"/>
              <a:gd name="connsiteY26" fmla="*/ 666750 h 1647825"/>
              <a:gd name="connsiteX27" fmla="*/ 76200 w 2076450"/>
              <a:gd name="connsiteY27" fmla="*/ 790575 h 1647825"/>
              <a:gd name="connsiteX28" fmla="*/ 9525 w 2076450"/>
              <a:gd name="connsiteY28" fmla="*/ 942975 h 1647825"/>
              <a:gd name="connsiteX29" fmla="*/ 0 w 2076450"/>
              <a:gd name="connsiteY29" fmla="*/ 1085850 h 1647825"/>
              <a:gd name="connsiteX0" fmla="*/ 0 w 2076450"/>
              <a:gd name="connsiteY0" fmla="*/ 1085850 h 1647825"/>
              <a:gd name="connsiteX1" fmla="*/ 0 w 2076450"/>
              <a:gd name="connsiteY1" fmla="*/ 1171575 h 1647825"/>
              <a:gd name="connsiteX2" fmla="*/ 390525 w 2076450"/>
              <a:gd name="connsiteY2" fmla="*/ 1333500 h 1647825"/>
              <a:gd name="connsiteX3" fmla="*/ 628650 w 2076450"/>
              <a:gd name="connsiteY3" fmla="*/ 1419225 h 1647825"/>
              <a:gd name="connsiteX4" fmla="*/ 733425 w 2076450"/>
              <a:gd name="connsiteY4" fmla="*/ 1543050 h 1647825"/>
              <a:gd name="connsiteX5" fmla="*/ 762000 w 2076450"/>
              <a:gd name="connsiteY5" fmla="*/ 1647825 h 1647825"/>
              <a:gd name="connsiteX6" fmla="*/ 1009650 w 2076450"/>
              <a:gd name="connsiteY6" fmla="*/ 1352550 h 1647825"/>
              <a:gd name="connsiteX7" fmla="*/ 1076325 w 2076450"/>
              <a:gd name="connsiteY7" fmla="*/ 1143000 h 1647825"/>
              <a:gd name="connsiteX8" fmla="*/ 1304925 w 2076450"/>
              <a:gd name="connsiteY8" fmla="*/ 1066800 h 1647825"/>
              <a:gd name="connsiteX9" fmla="*/ 1352550 w 2076450"/>
              <a:gd name="connsiteY9" fmla="*/ 914400 h 1647825"/>
              <a:gd name="connsiteX10" fmla="*/ 1657350 w 2076450"/>
              <a:gd name="connsiteY10" fmla="*/ 666750 h 1647825"/>
              <a:gd name="connsiteX11" fmla="*/ 1714500 w 2076450"/>
              <a:gd name="connsiteY11" fmla="*/ 695325 h 1647825"/>
              <a:gd name="connsiteX12" fmla="*/ 1790700 w 2076450"/>
              <a:gd name="connsiteY12" fmla="*/ 590550 h 1647825"/>
              <a:gd name="connsiteX13" fmla="*/ 2076450 w 2076450"/>
              <a:gd name="connsiteY13" fmla="*/ 523875 h 1647825"/>
              <a:gd name="connsiteX14" fmla="*/ 1866900 w 2076450"/>
              <a:gd name="connsiteY14" fmla="*/ 333375 h 1647825"/>
              <a:gd name="connsiteX15" fmla="*/ 1666875 w 2076450"/>
              <a:gd name="connsiteY15" fmla="*/ 295275 h 1647825"/>
              <a:gd name="connsiteX16" fmla="*/ 1533525 w 2076450"/>
              <a:gd name="connsiteY16" fmla="*/ 266700 h 1647825"/>
              <a:gd name="connsiteX17" fmla="*/ 1419225 w 2076450"/>
              <a:gd name="connsiteY17" fmla="*/ 142875 h 1647825"/>
              <a:gd name="connsiteX18" fmla="*/ 1285875 w 2076450"/>
              <a:gd name="connsiteY18" fmla="*/ 0 h 1647825"/>
              <a:gd name="connsiteX19" fmla="*/ 1104900 w 2076450"/>
              <a:gd name="connsiteY19" fmla="*/ 28575 h 1647825"/>
              <a:gd name="connsiteX20" fmla="*/ 990600 w 2076450"/>
              <a:gd name="connsiteY20" fmla="*/ 123825 h 1647825"/>
              <a:gd name="connsiteX21" fmla="*/ 819150 w 2076450"/>
              <a:gd name="connsiteY21" fmla="*/ 304800 h 1647825"/>
              <a:gd name="connsiteX22" fmla="*/ 609600 w 2076450"/>
              <a:gd name="connsiteY22" fmla="*/ 352425 h 1647825"/>
              <a:gd name="connsiteX23" fmla="*/ 504825 w 2076450"/>
              <a:gd name="connsiteY23" fmla="*/ 419100 h 1647825"/>
              <a:gd name="connsiteX24" fmla="*/ 323850 w 2076450"/>
              <a:gd name="connsiteY24" fmla="*/ 542925 h 1647825"/>
              <a:gd name="connsiteX25" fmla="*/ 161925 w 2076450"/>
              <a:gd name="connsiteY25" fmla="*/ 666750 h 1647825"/>
              <a:gd name="connsiteX26" fmla="*/ 76200 w 2076450"/>
              <a:gd name="connsiteY26" fmla="*/ 790575 h 1647825"/>
              <a:gd name="connsiteX27" fmla="*/ 9525 w 2076450"/>
              <a:gd name="connsiteY27" fmla="*/ 942975 h 1647825"/>
              <a:gd name="connsiteX28" fmla="*/ 0 w 2076450"/>
              <a:gd name="connsiteY28" fmla="*/ 1085850 h 1647825"/>
              <a:gd name="connsiteX0" fmla="*/ 0 w 2077190"/>
              <a:gd name="connsiteY0" fmla="*/ 1085850 h 1647825"/>
              <a:gd name="connsiteX1" fmla="*/ 0 w 2077190"/>
              <a:gd name="connsiteY1" fmla="*/ 1171575 h 1647825"/>
              <a:gd name="connsiteX2" fmla="*/ 390525 w 2077190"/>
              <a:gd name="connsiteY2" fmla="*/ 1333500 h 1647825"/>
              <a:gd name="connsiteX3" fmla="*/ 628650 w 2077190"/>
              <a:gd name="connsiteY3" fmla="*/ 1419225 h 1647825"/>
              <a:gd name="connsiteX4" fmla="*/ 733425 w 2077190"/>
              <a:gd name="connsiteY4" fmla="*/ 1543050 h 1647825"/>
              <a:gd name="connsiteX5" fmla="*/ 762000 w 2077190"/>
              <a:gd name="connsiteY5" fmla="*/ 1647825 h 1647825"/>
              <a:gd name="connsiteX6" fmla="*/ 1009650 w 2077190"/>
              <a:gd name="connsiteY6" fmla="*/ 1352550 h 1647825"/>
              <a:gd name="connsiteX7" fmla="*/ 1076325 w 2077190"/>
              <a:gd name="connsiteY7" fmla="*/ 1143000 h 1647825"/>
              <a:gd name="connsiteX8" fmla="*/ 1304925 w 2077190"/>
              <a:gd name="connsiteY8" fmla="*/ 1066800 h 1647825"/>
              <a:gd name="connsiteX9" fmla="*/ 1352550 w 2077190"/>
              <a:gd name="connsiteY9" fmla="*/ 914400 h 1647825"/>
              <a:gd name="connsiteX10" fmla="*/ 1657350 w 2077190"/>
              <a:gd name="connsiteY10" fmla="*/ 666750 h 1647825"/>
              <a:gd name="connsiteX11" fmla="*/ 1714500 w 2077190"/>
              <a:gd name="connsiteY11" fmla="*/ 695325 h 1647825"/>
              <a:gd name="connsiteX12" fmla="*/ 1790700 w 2077190"/>
              <a:gd name="connsiteY12" fmla="*/ 590550 h 1647825"/>
              <a:gd name="connsiteX13" fmla="*/ 2076450 w 2077190"/>
              <a:gd name="connsiteY13" fmla="*/ 523875 h 1647825"/>
              <a:gd name="connsiteX14" fmla="*/ 1866900 w 2077190"/>
              <a:gd name="connsiteY14" fmla="*/ 333375 h 1647825"/>
              <a:gd name="connsiteX15" fmla="*/ 1666875 w 2077190"/>
              <a:gd name="connsiteY15" fmla="*/ 295275 h 1647825"/>
              <a:gd name="connsiteX16" fmla="*/ 1533525 w 2077190"/>
              <a:gd name="connsiteY16" fmla="*/ 266700 h 1647825"/>
              <a:gd name="connsiteX17" fmla="*/ 1419225 w 2077190"/>
              <a:gd name="connsiteY17" fmla="*/ 142875 h 1647825"/>
              <a:gd name="connsiteX18" fmla="*/ 1285875 w 2077190"/>
              <a:gd name="connsiteY18" fmla="*/ 0 h 1647825"/>
              <a:gd name="connsiteX19" fmla="*/ 1104900 w 2077190"/>
              <a:gd name="connsiteY19" fmla="*/ 28575 h 1647825"/>
              <a:gd name="connsiteX20" fmla="*/ 990600 w 2077190"/>
              <a:gd name="connsiteY20" fmla="*/ 123825 h 1647825"/>
              <a:gd name="connsiteX21" fmla="*/ 819150 w 2077190"/>
              <a:gd name="connsiteY21" fmla="*/ 304800 h 1647825"/>
              <a:gd name="connsiteX22" fmla="*/ 609600 w 2077190"/>
              <a:gd name="connsiteY22" fmla="*/ 352425 h 1647825"/>
              <a:gd name="connsiteX23" fmla="*/ 504825 w 2077190"/>
              <a:gd name="connsiteY23" fmla="*/ 419100 h 1647825"/>
              <a:gd name="connsiteX24" fmla="*/ 323850 w 2077190"/>
              <a:gd name="connsiteY24" fmla="*/ 542925 h 1647825"/>
              <a:gd name="connsiteX25" fmla="*/ 161925 w 2077190"/>
              <a:gd name="connsiteY25" fmla="*/ 666750 h 1647825"/>
              <a:gd name="connsiteX26" fmla="*/ 76200 w 2077190"/>
              <a:gd name="connsiteY26" fmla="*/ 790575 h 1647825"/>
              <a:gd name="connsiteX27" fmla="*/ 9525 w 2077190"/>
              <a:gd name="connsiteY27" fmla="*/ 942975 h 1647825"/>
              <a:gd name="connsiteX28" fmla="*/ 0 w 2077190"/>
              <a:gd name="connsiteY28" fmla="*/ 1085850 h 1647825"/>
              <a:gd name="connsiteX0" fmla="*/ 0 w 2077190"/>
              <a:gd name="connsiteY0" fmla="*/ 1085850 h 1647825"/>
              <a:gd name="connsiteX1" fmla="*/ 0 w 2077190"/>
              <a:gd name="connsiteY1" fmla="*/ 1171575 h 1647825"/>
              <a:gd name="connsiteX2" fmla="*/ 390525 w 2077190"/>
              <a:gd name="connsiteY2" fmla="*/ 1333500 h 1647825"/>
              <a:gd name="connsiteX3" fmla="*/ 628650 w 2077190"/>
              <a:gd name="connsiteY3" fmla="*/ 1419225 h 1647825"/>
              <a:gd name="connsiteX4" fmla="*/ 733425 w 2077190"/>
              <a:gd name="connsiteY4" fmla="*/ 1543050 h 1647825"/>
              <a:gd name="connsiteX5" fmla="*/ 762000 w 2077190"/>
              <a:gd name="connsiteY5" fmla="*/ 1647825 h 1647825"/>
              <a:gd name="connsiteX6" fmla="*/ 1009650 w 2077190"/>
              <a:gd name="connsiteY6" fmla="*/ 1352550 h 1647825"/>
              <a:gd name="connsiteX7" fmla="*/ 1076325 w 2077190"/>
              <a:gd name="connsiteY7" fmla="*/ 1143000 h 1647825"/>
              <a:gd name="connsiteX8" fmla="*/ 1304925 w 2077190"/>
              <a:gd name="connsiteY8" fmla="*/ 1066800 h 1647825"/>
              <a:gd name="connsiteX9" fmla="*/ 1352550 w 2077190"/>
              <a:gd name="connsiteY9" fmla="*/ 914400 h 1647825"/>
              <a:gd name="connsiteX10" fmla="*/ 1657350 w 2077190"/>
              <a:gd name="connsiteY10" fmla="*/ 666750 h 1647825"/>
              <a:gd name="connsiteX11" fmla="*/ 1714500 w 2077190"/>
              <a:gd name="connsiteY11" fmla="*/ 695325 h 1647825"/>
              <a:gd name="connsiteX12" fmla="*/ 1790700 w 2077190"/>
              <a:gd name="connsiteY12" fmla="*/ 590550 h 1647825"/>
              <a:gd name="connsiteX13" fmla="*/ 2076450 w 2077190"/>
              <a:gd name="connsiteY13" fmla="*/ 523875 h 1647825"/>
              <a:gd name="connsiteX14" fmla="*/ 1866900 w 2077190"/>
              <a:gd name="connsiteY14" fmla="*/ 333375 h 1647825"/>
              <a:gd name="connsiteX15" fmla="*/ 1666875 w 2077190"/>
              <a:gd name="connsiteY15" fmla="*/ 295275 h 1647825"/>
              <a:gd name="connsiteX16" fmla="*/ 1533525 w 2077190"/>
              <a:gd name="connsiteY16" fmla="*/ 266700 h 1647825"/>
              <a:gd name="connsiteX17" fmla="*/ 1419225 w 2077190"/>
              <a:gd name="connsiteY17" fmla="*/ 142875 h 1647825"/>
              <a:gd name="connsiteX18" fmla="*/ 1285875 w 2077190"/>
              <a:gd name="connsiteY18" fmla="*/ 0 h 1647825"/>
              <a:gd name="connsiteX19" fmla="*/ 1104900 w 2077190"/>
              <a:gd name="connsiteY19" fmla="*/ 28575 h 1647825"/>
              <a:gd name="connsiteX20" fmla="*/ 990600 w 2077190"/>
              <a:gd name="connsiteY20" fmla="*/ 123825 h 1647825"/>
              <a:gd name="connsiteX21" fmla="*/ 819150 w 2077190"/>
              <a:gd name="connsiteY21" fmla="*/ 304800 h 1647825"/>
              <a:gd name="connsiteX22" fmla="*/ 609600 w 2077190"/>
              <a:gd name="connsiteY22" fmla="*/ 352425 h 1647825"/>
              <a:gd name="connsiteX23" fmla="*/ 504825 w 2077190"/>
              <a:gd name="connsiteY23" fmla="*/ 419100 h 1647825"/>
              <a:gd name="connsiteX24" fmla="*/ 323850 w 2077190"/>
              <a:gd name="connsiteY24" fmla="*/ 542925 h 1647825"/>
              <a:gd name="connsiteX25" fmla="*/ 161925 w 2077190"/>
              <a:gd name="connsiteY25" fmla="*/ 666750 h 1647825"/>
              <a:gd name="connsiteX26" fmla="*/ 76200 w 2077190"/>
              <a:gd name="connsiteY26" fmla="*/ 790575 h 1647825"/>
              <a:gd name="connsiteX27" fmla="*/ 9525 w 2077190"/>
              <a:gd name="connsiteY27" fmla="*/ 942975 h 1647825"/>
              <a:gd name="connsiteX28" fmla="*/ 0 w 2077190"/>
              <a:gd name="connsiteY28" fmla="*/ 1085850 h 1647825"/>
              <a:gd name="connsiteX0" fmla="*/ 0 w 2077190"/>
              <a:gd name="connsiteY0" fmla="*/ 1085850 h 1647825"/>
              <a:gd name="connsiteX1" fmla="*/ 0 w 2077190"/>
              <a:gd name="connsiteY1" fmla="*/ 1171575 h 1647825"/>
              <a:gd name="connsiteX2" fmla="*/ 390525 w 2077190"/>
              <a:gd name="connsiteY2" fmla="*/ 1333500 h 1647825"/>
              <a:gd name="connsiteX3" fmla="*/ 628650 w 2077190"/>
              <a:gd name="connsiteY3" fmla="*/ 1419225 h 1647825"/>
              <a:gd name="connsiteX4" fmla="*/ 733425 w 2077190"/>
              <a:gd name="connsiteY4" fmla="*/ 1543050 h 1647825"/>
              <a:gd name="connsiteX5" fmla="*/ 762000 w 2077190"/>
              <a:gd name="connsiteY5" fmla="*/ 1647825 h 1647825"/>
              <a:gd name="connsiteX6" fmla="*/ 1009650 w 2077190"/>
              <a:gd name="connsiteY6" fmla="*/ 1352550 h 1647825"/>
              <a:gd name="connsiteX7" fmla="*/ 1076325 w 2077190"/>
              <a:gd name="connsiteY7" fmla="*/ 1143000 h 1647825"/>
              <a:gd name="connsiteX8" fmla="*/ 1304925 w 2077190"/>
              <a:gd name="connsiteY8" fmla="*/ 1066800 h 1647825"/>
              <a:gd name="connsiteX9" fmla="*/ 1352550 w 2077190"/>
              <a:gd name="connsiteY9" fmla="*/ 914400 h 1647825"/>
              <a:gd name="connsiteX10" fmla="*/ 1657350 w 2077190"/>
              <a:gd name="connsiteY10" fmla="*/ 666750 h 1647825"/>
              <a:gd name="connsiteX11" fmla="*/ 1714500 w 2077190"/>
              <a:gd name="connsiteY11" fmla="*/ 695325 h 1647825"/>
              <a:gd name="connsiteX12" fmla="*/ 1790700 w 2077190"/>
              <a:gd name="connsiteY12" fmla="*/ 590550 h 1647825"/>
              <a:gd name="connsiteX13" fmla="*/ 2076450 w 2077190"/>
              <a:gd name="connsiteY13" fmla="*/ 523875 h 1647825"/>
              <a:gd name="connsiteX14" fmla="*/ 1866900 w 2077190"/>
              <a:gd name="connsiteY14" fmla="*/ 333375 h 1647825"/>
              <a:gd name="connsiteX15" fmla="*/ 1666875 w 2077190"/>
              <a:gd name="connsiteY15" fmla="*/ 295275 h 1647825"/>
              <a:gd name="connsiteX16" fmla="*/ 1533525 w 2077190"/>
              <a:gd name="connsiteY16" fmla="*/ 266700 h 1647825"/>
              <a:gd name="connsiteX17" fmla="*/ 1419225 w 2077190"/>
              <a:gd name="connsiteY17" fmla="*/ 142875 h 1647825"/>
              <a:gd name="connsiteX18" fmla="*/ 1285875 w 2077190"/>
              <a:gd name="connsiteY18" fmla="*/ 0 h 1647825"/>
              <a:gd name="connsiteX19" fmla="*/ 1104900 w 2077190"/>
              <a:gd name="connsiteY19" fmla="*/ 28575 h 1647825"/>
              <a:gd name="connsiteX20" fmla="*/ 990600 w 2077190"/>
              <a:gd name="connsiteY20" fmla="*/ 123825 h 1647825"/>
              <a:gd name="connsiteX21" fmla="*/ 819150 w 2077190"/>
              <a:gd name="connsiteY21" fmla="*/ 304800 h 1647825"/>
              <a:gd name="connsiteX22" fmla="*/ 609600 w 2077190"/>
              <a:gd name="connsiteY22" fmla="*/ 352425 h 1647825"/>
              <a:gd name="connsiteX23" fmla="*/ 504825 w 2077190"/>
              <a:gd name="connsiteY23" fmla="*/ 419100 h 1647825"/>
              <a:gd name="connsiteX24" fmla="*/ 323850 w 2077190"/>
              <a:gd name="connsiteY24" fmla="*/ 542925 h 1647825"/>
              <a:gd name="connsiteX25" fmla="*/ 161925 w 2077190"/>
              <a:gd name="connsiteY25" fmla="*/ 666750 h 1647825"/>
              <a:gd name="connsiteX26" fmla="*/ 76200 w 2077190"/>
              <a:gd name="connsiteY26" fmla="*/ 790575 h 1647825"/>
              <a:gd name="connsiteX27" fmla="*/ 9525 w 2077190"/>
              <a:gd name="connsiteY27" fmla="*/ 942975 h 1647825"/>
              <a:gd name="connsiteX28" fmla="*/ 0 w 2077190"/>
              <a:gd name="connsiteY28" fmla="*/ 1085850 h 1647825"/>
              <a:gd name="connsiteX0" fmla="*/ 0 w 2077190"/>
              <a:gd name="connsiteY0" fmla="*/ 1085850 h 1647825"/>
              <a:gd name="connsiteX1" fmla="*/ 0 w 2077190"/>
              <a:gd name="connsiteY1" fmla="*/ 1171575 h 1647825"/>
              <a:gd name="connsiteX2" fmla="*/ 390525 w 2077190"/>
              <a:gd name="connsiteY2" fmla="*/ 1333500 h 1647825"/>
              <a:gd name="connsiteX3" fmla="*/ 628650 w 2077190"/>
              <a:gd name="connsiteY3" fmla="*/ 1419225 h 1647825"/>
              <a:gd name="connsiteX4" fmla="*/ 733425 w 2077190"/>
              <a:gd name="connsiteY4" fmla="*/ 1543050 h 1647825"/>
              <a:gd name="connsiteX5" fmla="*/ 762000 w 2077190"/>
              <a:gd name="connsiteY5" fmla="*/ 1647825 h 1647825"/>
              <a:gd name="connsiteX6" fmla="*/ 1009650 w 2077190"/>
              <a:gd name="connsiteY6" fmla="*/ 1352550 h 1647825"/>
              <a:gd name="connsiteX7" fmla="*/ 1076325 w 2077190"/>
              <a:gd name="connsiteY7" fmla="*/ 1143000 h 1647825"/>
              <a:gd name="connsiteX8" fmla="*/ 1304925 w 2077190"/>
              <a:gd name="connsiteY8" fmla="*/ 1066800 h 1647825"/>
              <a:gd name="connsiteX9" fmla="*/ 1352550 w 2077190"/>
              <a:gd name="connsiteY9" fmla="*/ 914400 h 1647825"/>
              <a:gd name="connsiteX10" fmla="*/ 1657350 w 2077190"/>
              <a:gd name="connsiteY10" fmla="*/ 666750 h 1647825"/>
              <a:gd name="connsiteX11" fmla="*/ 1714500 w 2077190"/>
              <a:gd name="connsiteY11" fmla="*/ 695325 h 1647825"/>
              <a:gd name="connsiteX12" fmla="*/ 1790700 w 2077190"/>
              <a:gd name="connsiteY12" fmla="*/ 590550 h 1647825"/>
              <a:gd name="connsiteX13" fmla="*/ 2076450 w 2077190"/>
              <a:gd name="connsiteY13" fmla="*/ 523875 h 1647825"/>
              <a:gd name="connsiteX14" fmla="*/ 1866900 w 2077190"/>
              <a:gd name="connsiteY14" fmla="*/ 333375 h 1647825"/>
              <a:gd name="connsiteX15" fmla="*/ 1666875 w 2077190"/>
              <a:gd name="connsiteY15" fmla="*/ 295275 h 1647825"/>
              <a:gd name="connsiteX16" fmla="*/ 1533525 w 2077190"/>
              <a:gd name="connsiteY16" fmla="*/ 266700 h 1647825"/>
              <a:gd name="connsiteX17" fmla="*/ 1419225 w 2077190"/>
              <a:gd name="connsiteY17" fmla="*/ 142875 h 1647825"/>
              <a:gd name="connsiteX18" fmla="*/ 1285875 w 2077190"/>
              <a:gd name="connsiteY18" fmla="*/ 0 h 1647825"/>
              <a:gd name="connsiteX19" fmla="*/ 1104900 w 2077190"/>
              <a:gd name="connsiteY19" fmla="*/ 28575 h 1647825"/>
              <a:gd name="connsiteX20" fmla="*/ 990600 w 2077190"/>
              <a:gd name="connsiteY20" fmla="*/ 123825 h 1647825"/>
              <a:gd name="connsiteX21" fmla="*/ 819150 w 2077190"/>
              <a:gd name="connsiteY21" fmla="*/ 304800 h 1647825"/>
              <a:gd name="connsiteX22" fmla="*/ 609600 w 2077190"/>
              <a:gd name="connsiteY22" fmla="*/ 352425 h 1647825"/>
              <a:gd name="connsiteX23" fmla="*/ 504825 w 2077190"/>
              <a:gd name="connsiteY23" fmla="*/ 419100 h 1647825"/>
              <a:gd name="connsiteX24" fmla="*/ 323850 w 2077190"/>
              <a:gd name="connsiteY24" fmla="*/ 542925 h 1647825"/>
              <a:gd name="connsiteX25" fmla="*/ 161925 w 2077190"/>
              <a:gd name="connsiteY25" fmla="*/ 666750 h 1647825"/>
              <a:gd name="connsiteX26" fmla="*/ 76200 w 2077190"/>
              <a:gd name="connsiteY26" fmla="*/ 790575 h 1647825"/>
              <a:gd name="connsiteX27" fmla="*/ 9525 w 2077190"/>
              <a:gd name="connsiteY27" fmla="*/ 942975 h 1647825"/>
              <a:gd name="connsiteX28" fmla="*/ 0 w 2077190"/>
              <a:gd name="connsiteY28" fmla="*/ 1085850 h 1647825"/>
              <a:gd name="connsiteX0" fmla="*/ 0 w 2077190"/>
              <a:gd name="connsiteY0" fmla="*/ 1085850 h 1647825"/>
              <a:gd name="connsiteX1" fmla="*/ 0 w 2077190"/>
              <a:gd name="connsiteY1" fmla="*/ 1171575 h 1647825"/>
              <a:gd name="connsiteX2" fmla="*/ 390525 w 2077190"/>
              <a:gd name="connsiteY2" fmla="*/ 1333500 h 1647825"/>
              <a:gd name="connsiteX3" fmla="*/ 628650 w 2077190"/>
              <a:gd name="connsiteY3" fmla="*/ 1419225 h 1647825"/>
              <a:gd name="connsiteX4" fmla="*/ 733425 w 2077190"/>
              <a:gd name="connsiteY4" fmla="*/ 1543050 h 1647825"/>
              <a:gd name="connsiteX5" fmla="*/ 762000 w 2077190"/>
              <a:gd name="connsiteY5" fmla="*/ 1647825 h 1647825"/>
              <a:gd name="connsiteX6" fmla="*/ 1009650 w 2077190"/>
              <a:gd name="connsiteY6" fmla="*/ 1352550 h 1647825"/>
              <a:gd name="connsiteX7" fmla="*/ 1076325 w 2077190"/>
              <a:gd name="connsiteY7" fmla="*/ 1143000 h 1647825"/>
              <a:gd name="connsiteX8" fmla="*/ 1304925 w 2077190"/>
              <a:gd name="connsiteY8" fmla="*/ 1066800 h 1647825"/>
              <a:gd name="connsiteX9" fmla="*/ 1352550 w 2077190"/>
              <a:gd name="connsiteY9" fmla="*/ 914400 h 1647825"/>
              <a:gd name="connsiteX10" fmla="*/ 1657350 w 2077190"/>
              <a:gd name="connsiteY10" fmla="*/ 666750 h 1647825"/>
              <a:gd name="connsiteX11" fmla="*/ 1790700 w 2077190"/>
              <a:gd name="connsiteY11" fmla="*/ 590550 h 1647825"/>
              <a:gd name="connsiteX12" fmla="*/ 2076450 w 2077190"/>
              <a:gd name="connsiteY12" fmla="*/ 523875 h 1647825"/>
              <a:gd name="connsiteX13" fmla="*/ 1866900 w 2077190"/>
              <a:gd name="connsiteY13" fmla="*/ 333375 h 1647825"/>
              <a:gd name="connsiteX14" fmla="*/ 1666875 w 2077190"/>
              <a:gd name="connsiteY14" fmla="*/ 295275 h 1647825"/>
              <a:gd name="connsiteX15" fmla="*/ 1533525 w 2077190"/>
              <a:gd name="connsiteY15" fmla="*/ 266700 h 1647825"/>
              <a:gd name="connsiteX16" fmla="*/ 1419225 w 2077190"/>
              <a:gd name="connsiteY16" fmla="*/ 142875 h 1647825"/>
              <a:gd name="connsiteX17" fmla="*/ 1285875 w 2077190"/>
              <a:gd name="connsiteY17" fmla="*/ 0 h 1647825"/>
              <a:gd name="connsiteX18" fmla="*/ 1104900 w 2077190"/>
              <a:gd name="connsiteY18" fmla="*/ 28575 h 1647825"/>
              <a:gd name="connsiteX19" fmla="*/ 990600 w 2077190"/>
              <a:gd name="connsiteY19" fmla="*/ 123825 h 1647825"/>
              <a:gd name="connsiteX20" fmla="*/ 819150 w 2077190"/>
              <a:gd name="connsiteY20" fmla="*/ 304800 h 1647825"/>
              <a:gd name="connsiteX21" fmla="*/ 609600 w 2077190"/>
              <a:gd name="connsiteY21" fmla="*/ 352425 h 1647825"/>
              <a:gd name="connsiteX22" fmla="*/ 504825 w 2077190"/>
              <a:gd name="connsiteY22" fmla="*/ 419100 h 1647825"/>
              <a:gd name="connsiteX23" fmla="*/ 323850 w 2077190"/>
              <a:gd name="connsiteY23" fmla="*/ 542925 h 1647825"/>
              <a:gd name="connsiteX24" fmla="*/ 161925 w 2077190"/>
              <a:gd name="connsiteY24" fmla="*/ 666750 h 1647825"/>
              <a:gd name="connsiteX25" fmla="*/ 76200 w 2077190"/>
              <a:gd name="connsiteY25" fmla="*/ 790575 h 1647825"/>
              <a:gd name="connsiteX26" fmla="*/ 9525 w 2077190"/>
              <a:gd name="connsiteY26" fmla="*/ 942975 h 1647825"/>
              <a:gd name="connsiteX27" fmla="*/ 0 w 2077190"/>
              <a:gd name="connsiteY27" fmla="*/ 1085850 h 1647825"/>
              <a:gd name="connsiteX0" fmla="*/ 0 w 2077190"/>
              <a:gd name="connsiteY0" fmla="*/ 1085850 h 1647825"/>
              <a:gd name="connsiteX1" fmla="*/ 0 w 2077190"/>
              <a:gd name="connsiteY1" fmla="*/ 1171575 h 1647825"/>
              <a:gd name="connsiteX2" fmla="*/ 390525 w 2077190"/>
              <a:gd name="connsiteY2" fmla="*/ 1333500 h 1647825"/>
              <a:gd name="connsiteX3" fmla="*/ 628650 w 2077190"/>
              <a:gd name="connsiteY3" fmla="*/ 1419225 h 1647825"/>
              <a:gd name="connsiteX4" fmla="*/ 733425 w 2077190"/>
              <a:gd name="connsiteY4" fmla="*/ 1543050 h 1647825"/>
              <a:gd name="connsiteX5" fmla="*/ 762000 w 2077190"/>
              <a:gd name="connsiteY5" fmla="*/ 1647825 h 1647825"/>
              <a:gd name="connsiteX6" fmla="*/ 1009650 w 2077190"/>
              <a:gd name="connsiteY6" fmla="*/ 1352550 h 1647825"/>
              <a:gd name="connsiteX7" fmla="*/ 1076325 w 2077190"/>
              <a:gd name="connsiteY7" fmla="*/ 1143000 h 1647825"/>
              <a:gd name="connsiteX8" fmla="*/ 1304925 w 2077190"/>
              <a:gd name="connsiteY8" fmla="*/ 1066800 h 1647825"/>
              <a:gd name="connsiteX9" fmla="*/ 1352550 w 2077190"/>
              <a:gd name="connsiteY9" fmla="*/ 914400 h 1647825"/>
              <a:gd name="connsiteX10" fmla="*/ 1657350 w 2077190"/>
              <a:gd name="connsiteY10" fmla="*/ 695325 h 1647825"/>
              <a:gd name="connsiteX11" fmla="*/ 1790700 w 2077190"/>
              <a:gd name="connsiteY11" fmla="*/ 590550 h 1647825"/>
              <a:gd name="connsiteX12" fmla="*/ 2076450 w 2077190"/>
              <a:gd name="connsiteY12" fmla="*/ 523875 h 1647825"/>
              <a:gd name="connsiteX13" fmla="*/ 1866900 w 2077190"/>
              <a:gd name="connsiteY13" fmla="*/ 333375 h 1647825"/>
              <a:gd name="connsiteX14" fmla="*/ 1666875 w 2077190"/>
              <a:gd name="connsiteY14" fmla="*/ 295275 h 1647825"/>
              <a:gd name="connsiteX15" fmla="*/ 1533525 w 2077190"/>
              <a:gd name="connsiteY15" fmla="*/ 266700 h 1647825"/>
              <a:gd name="connsiteX16" fmla="*/ 1419225 w 2077190"/>
              <a:gd name="connsiteY16" fmla="*/ 142875 h 1647825"/>
              <a:gd name="connsiteX17" fmla="*/ 1285875 w 2077190"/>
              <a:gd name="connsiteY17" fmla="*/ 0 h 1647825"/>
              <a:gd name="connsiteX18" fmla="*/ 1104900 w 2077190"/>
              <a:gd name="connsiteY18" fmla="*/ 28575 h 1647825"/>
              <a:gd name="connsiteX19" fmla="*/ 990600 w 2077190"/>
              <a:gd name="connsiteY19" fmla="*/ 123825 h 1647825"/>
              <a:gd name="connsiteX20" fmla="*/ 819150 w 2077190"/>
              <a:gd name="connsiteY20" fmla="*/ 304800 h 1647825"/>
              <a:gd name="connsiteX21" fmla="*/ 609600 w 2077190"/>
              <a:gd name="connsiteY21" fmla="*/ 352425 h 1647825"/>
              <a:gd name="connsiteX22" fmla="*/ 504825 w 2077190"/>
              <a:gd name="connsiteY22" fmla="*/ 419100 h 1647825"/>
              <a:gd name="connsiteX23" fmla="*/ 323850 w 2077190"/>
              <a:gd name="connsiteY23" fmla="*/ 542925 h 1647825"/>
              <a:gd name="connsiteX24" fmla="*/ 161925 w 2077190"/>
              <a:gd name="connsiteY24" fmla="*/ 666750 h 1647825"/>
              <a:gd name="connsiteX25" fmla="*/ 76200 w 2077190"/>
              <a:gd name="connsiteY25" fmla="*/ 790575 h 1647825"/>
              <a:gd name="connsiteX26" fmla="*/ 9525 w 2077190"/>
              <a:gd name="connsiteY26" fmla="*/ 942975 h 1647825"/>
              <a:gd name="connsiteX27" fmla="*/ 0 w 2077190"/>
              <a:gd name="connsiteY27" fmla="*/ 1085850 h 1647825"/>
              <a:gd name="connsiteX0" fmla="*/ 0 w 2077190"/>
              <a:gd name="connsiteY0" fmla="*/ 1085850 h 1647825"/>
              <a:gd name="connsiteX1" fmla="*/ 0 w 2077190"/>
              <a:gd name="connsiteY1" fmla="*/ 1171575 h 1647825"/>
              <a:gd name="connsiteX2" fmla="*/ 390525 w 2077190"/>
              <a:gd name="connsiteY2" fmla="*/ 1333500 h 1647825"/>
              <a:gd name="connsiteX3" fmla="*/ 628650 w 2077190"/>
              <a:gd name="connsiteY3" fmla="*/ 1419225 h 1647825"/>
              <a:gd name="connsiteX4" fmla="*/ 733425 w 2077190"/>
              <a:gd name="connsiteY4" fmla="*/ 1543050 h 1647825"/>
              <a:gd name="connsiteX5" fmla="*/ 762000 w 2077190"/>
              <a:gd name="connsiteY5" fmla="*/ 1647825 h 1647825"/>
              <a:gd name="connsiteX6" fmla="*/ 1009650 w 2077190"/>
              <a:gd name="connsiteY6" fmla="*/ 1352550 h 1647825"/>
              <a:gd name="connsiteX7" fmla="*/ 1076325 w 2077190"/>
              <a:gd name="connsiteY7" fmla="*/ 1143000 h 1647825"/>
              <a:gd name="connsiteX8" fmla="*/ 1304925 w 2077190"/>
              <a:gd name="connsiteY8" fmla="*/ 1066800 h 1647825"/>
              <a:gd name="connsiteX9" fmla="*/ 1352550 w 2077190"/>
              <a:gd name="connsiteY9" fmla="*/ 914400 h 1647825"/>
              <a:gd name="connsiteX10" fmla="*/ 1657350 w 2077190"/>
              <a:gd name="connsiteY10" fmla="*/ 695325 h 1647825"/>
              <a:gd name="connsiteX11" fmla="*/ 1790700 w 2077190"/>
              <a:gd name="connsiteY11" fmla="*/ 590550 h 1647825"/>
              <a:gd name="connsiteX12" fmla="*/ 2076450 w 2077190"/>
              <a:gd name="connsiteY12" fmla="*/ 523875 h 1647825"/>
              <a:gd name="connsiteX13" fmla="*/ 1866900 w 2077190"/>
              <a:gd name="connsiteY13" fmla="*/ 333375 h 1647825"/>
              <a:gd name="connsiteX14" fmla="*/ 1533525 w 2077190"/>
              <a:gd name="connsiteY14" fmla="*/ 266700 h 1647825"/>
              <a:gd name="connsiteX15" fmla="*/ 1419225 w 2077190"/>
              <a:gd name="connsiteY15" fmla="*/ 142875 h 1647825"/>
              <a:gd name="connsiteX16" fmla="*/ 1285875 w 2077190"/>
              <a:gd name="connsiteY16" fmla="*/ 0 h 1647825"/>
              <a:gd name="connsiteX17" fmla="*/ 1104900 w 2077190"/>
              <a:gd name="connsiteY17" fmla="*/ 28575 h 1647825"/>
              <a:gd name="connsiteX18" fmla="*/ 990600 w 2077190"/>
              <a:gd name="connsiteY18" fmla="*/ 123825 h 1647825"/>
              <a:gd name="connsiteX19" fmla="*/ 819150 w 2077190"/>
              <a:gd name="connsiteY19" fmla="*/ 304800 h 1647825"/>
              <a:gd name="connsiteX20" fmla="*/ 609600 w 2077190"/>
              <a:gd name="connsiteY20" fmla="*/ 352425 h 1647825"/>
              <a:gd name="connsiteX21" fmla="*/ 504825 w 2077190"/>
              <a:gd name="connsiteY21" fmla="*/ 419100 h 1647825"/>
              <a:gd name="connsiteX22" fmla="*/ 323850 w 2077190"/>
              <a:gd name="connsiteY22" fmla="*/ 542925 h 1647825"/>
              <a:gd name="connsiteX23" fmla="*/ 161925 w 2077190"/>
              <a:gd name="connsiteY23" fmla="*/ 666750 h 1647825"/>
              <a:gd name="connsiteX24" fmla="*/ 76200 w 2077190"/>
              <a:gd name="connsiteY24" fmla="*/ 790575 h 1647825"/>
              <a:gd name="connsiteX25" fmla="*/ 9525 w 2077190"/>
              <a:gd name="connsiteY25" fmla="*/ 942975 h 1647825"/>
              <a:gd name="connsiteX26" fmla="*/ 0 w 2077190"/>
              <a:gd name="connsiteY26" fmla="*/ 1085850 h 1647825"/>
              <a:gd name="connsiteX0" fmla="*/ 0 w 2077190"/>
              <a:gd name="connsiteY0" fmla="*/ 1085850 h 1647825"/>
              <a:gd name="connsiteX1" fmla="*/ 0 w 2077190"/>
              <a:gd name="connsiteY1" fmla="*/ 1171575 h 1647825"/>
              <a:gd name="connsiteX2" fmla="*/ 390525 w 2077190"/>
              <a:gd name="connsiteY2" fmla="*/ 1333500 h 1647825"/>
              <a:gd name="connsiteX3" fmla="*/ 628650 w 2077190"/>
              <a:gd name="connsiteY3" fmla="*/ 1419225 h 1647825"/>
              <a:gd name="connsiteX4" fmla="*/ 733425 w 2077190"/>
              <a:gd name="connsiteY4" fmla="*/ 1543050 h 1647825"/>
              <a:gd name="connsiteX5" fmla="*/ 762000 w 2077190"/>
              <a:gd name="connsiteY5" fmla="*/ 1647825 h 1647825"/>
              <a:gd name="connsiteX6" fmla="*/ 1009650 w 2077190"/>
              <a:gd name="connsiteY6" fmla="*/ 1352550 h 1647825"/>
              <a:gd name="connsiteX7" fmla="*/ 1076325 w 2077190"/>
              <a:gd name="connsiteY7" fmla="*/ 1143000 h 1647825"/>
              <a:gd name="connsiteX8" fmla="*/ 1304925 w 2077190"/>
              <a:gd name="connsiteY8" fmla="*/ 1066800 h 1647825"/>
              <a:gd name="connsiteX9" fmla="*/ 1352550 w 2077190"/>
              <a:gd name="connsiteY9" fmla="*/ 914400 h 1647825"/>
              <a:gd name="connsiteX10" fmla="*/ 1657350 w 2077190"/>
              <a:gd name="connsiteY10" fmla="*/ 695325 h 1647825"/>
              <a:gd name="connsiteX11" fmla="*/ 1790700 w 2077190"/>
              <a:gd name="connsiteY11" fmla="*/ 590550 h 1647825"/>
              <a:gd name="connsiteX12" fmla="*/ 2076450 w 2077190"/>
              <a:gd name="connsiteY12" fmla="*/ 523875 h 1647825"/>
              <a:gd name="connsiteX13" fmla="*/ 1866900 w 2077190"/>
              <a:gd name="connsiteY13" fmla="*/ 333375 h 1647825"/>
              <a:gd name="connsiteX14" fmla="*/ 1533525 w 2077190"/>
              <a:gd name="connsiteY14" fmla="*/ 266700 h 1647825"/>
              <a:gd name="connsiteX15" fmla="*/ 1419225 w 2077190"/>
              <a:gd name="connsiteY15" fmla="*/ 142875 h 1647825"/>
              <a:gd name="connsiteX16" fmla="*/ 1285875 w 2077190"/>
              <a:gd name="connsiteY16" fmla="*/ 0 h 1647825"/>
              <a:gd name="connsiteX17" fmla="*/ 1104900 w 2077190"/>
              <a:gd name="connsiteY17" fmla="*/ 28575 h 1647825"/>
              <a:gd name="connsiteX18" fmla="*/ 990600 w 2077190"/>
              <a:gd name="connsiteY18" fmla="*/ 123825 h 1647825"/>
              <a:gd name="connsiteX19" fmla="*/ 819150 w 2077190"/>
              <a:gd name="connsiteY19" fmla="*/ 304800 h 1647825"/>
              <a:gd name="connsiteX20" fmla="*/ 609600 w 2077190"/>
              <a:gd name="connsiteY20" fmla="*/ 352425 h 1647825"/>
              <a:gd name="connsiteX21" fmla="*/ 504825 w 2077190"/>
              <a:gd name="connsiteY21" fmla="*/ 419100 h 1647825"/>
              <a:gd name="connsiteX22" fmla="*/ 323850 w 2077190"/>
              <a:gd name="connsiteY22" fmla="*/ 542925 h 1647825"/>
              <a:gd name="connsiteX23" fmla="*/ 161925 w 2077190"/>
              <a:gd name="connsiteY23" fmla="*/ 666750 h 1647825"/>
              <a:gd name="connsiteX24" fmla="*/ 76200 w 2077190"/>
              <a:gd name="connsiteY24" fmla="*/ 790575 h 1647825"/>
              <a:gd name="connsiteX25" fmla="*/ 9525 w 2077190"/>
              <a:gd name="connsiteY25" fmla="*/ 942975 h 1647825"/>
              <a:gd name="connsiteX26" fmla="*/ 0 w 2077190"/>
              <a:gd name="connsiteY26" fmla="*/ 1085850 h 1647825"/>
              <a:gd name="connsiteX0" fmla="*/ 0 w 2077190"/>
              <a:gd name="connsiteY0" fmla="*/ 1123950 h 1685925"/>
              <a:gd name="connsiteX1" fmla="*/ 0 w 2077190"/>
              <a:gd name="connsiteY1" fmla="*/ 1209675 h 1685925"/>
              <a:gd name="connsiteX2" fmla="*/ 390525 w 2077190"/>
              <a:gd name="connsiteY2" fmla="*/ 1371600 h 1685925"/>
              <a:gd name="connsiteX3" fmla="*/ 628650 w 2077190"/>
              <a:gd name="connsiteY3" fmla="*/ 1457325 h 1685925"/>
              <a:gd name="connsiteX4" fmla="*/ 733425 w 2077190"/>
              <a:gd name="connsiteY4" fmla="*/ 1581150 h 1685925"/>
              <a:gd name="connsiteX5" fmla="*/ 762000 w 2077190"/>
              <a:gd name="connsiteY5" fmla="*/ 1685925 h 1685925"/>
              <a:gd name="connsiteX6" fmla="*/ 1009650 w 2077190"/>
              <a:gd name="connsiteY6" fmla="*/ 1390650 h 1685925"/>
              <a:gd name="connsiteX7" fmla="*/ 1076325 w 2077190"/>
              <a:gd name="connsiteY7" fmla="*/ 1181100 h 1685925"/>
              <a:gd name="connsiteX8" fmla="*/ 1304925 w 2077190"/>
              <a:gd name="connsiteY8" fmla="*/ 1104900 h 1685925"/>
              <a:gd name="connsiteX9" fmla="*/ 1352550 w 2077190"/>
              <a:gd name="connsiteY9" fmla="*/ 952500 h 1685925"/>
              <a:gd name="connsiteX10" fmla="*/ 1657350 w 2077190"/>
              <a:gd name="connsiteY10" fmla="*/ 733425 h 1685925"/>
              <a:gd name="connsiteX11" fmla="*/ 1790700 w 2077190"/>
              <a:gd name="connsiteY11" fmla="*/ 628650 h 1685925"/>
              <a:gd name="connsiteX12" fmla="*/ 2076450 w 2077190"/>
              <a:gd name="connsiteY12" fmla="*/ 561975 h 1685925"/>
              <a:gd name="connsiteX13" fmla="*/ 1866900 w 2077190"/>
              <a:gd name="connsiteY13" fmla="*/ 371475 h 1685925"/>
              <a:gd name="connsiteX14" fmla="*/ 1533525 w 2077190"/>
              <a:gd name="connsiteY14" fmla="*/ 304800 h 1685925"/>
              <a:gd name="connsiteX15" fmla="*/ 1419225 w 2077190"/>
              <a:gd name="connsiteY15" fmla="*/ 180975 h 1685925"/>
              <a:gd name="connsiteX16" fmla="*/ 1285875 w 2077190"/>
              <a:gd name="connsiteY16" fmla="*/ 0 h 1685925"/>
              <a:gd name="connsiteX17" fmla="*/ 1104900 w 2077190"/>
              <a:gd name="connsiteY17" fmla="*/ 66675 h 1685925"/>
              <a:gd name="connsiteX18" fmla="*/ 990600 w 2077190"/>
              <a:gd name="connsiteY18" fmla="*/ 161925 h 1685925"/>
              <a:gd name="connsiteX19" fmla="*/ 819150 w 2077190"/>
              <a:gd name="connsiteY19" fmla="*/ 342900 h 1685925"/>
              <a:gd name="connsiteX20" fmla="*/ 609600 w 2077190"/>
              <a:gd name="connsiteY20" fmla="*/ 390525 h 1685925"/>
              <a:gd name="connsiteX21" fmla="*/ 504825 w 2077190"/>
              <a:gd name="connsiteY21" fmla="*/ 457200 h 1685925"/>
              <a:gd name="connsiteX22" fmla="*/ 323850 w 2077190"/>
              <a:gd name="connsiteY22" fmla="*/ 581025 h 1685925"/>
              <a:gd name="connsiteX23" fmla="*/ 161925 w 2077190"/>
              <a:gd name="connsiteY23" fmla="*/ 704850 h 1685925"/>
              <a:gd name="connsiteX24" fmla="*/ 76200 w 2077190"/>
              <a:gd name="connsiteY24" fmla="*/ 828675 h 1685925"/>
              <a:gd name="connsiteX25" fmla="*/ 9525 w 2077190"/>
              <a:gd name="connsiteY25" fmla="*/ 981075 h 1685925"/>
              <a:gd name="connsiteX26" fmla="*/ 0 w 2077190"/>
              <a:gd name="connsiteY26" fmla="*/ 1123950 h 1685925"/>
              <a:gd name="connsiteX0" fmla="*/ 0 w 2077190"/>
              <a:gd name="connsiteY0" fmla="*/ 1123950 h 1685925"/>
              <a:gd name="connsiteX1" fmla="*/ 0 w 2077190"/>
              <a:gd name="connsiteY1" fmla="*/ 1209675 h 1685925"/>
              <a:gd name="connsiteX2" fmla="*/ 390525 w 2077190"/>
              <a:gd name="connsiteY2" fmla="*/ 1371600 h 1685925"/>
              <a:gd name="connsiteX3" fmla="*/ 628650 w 2077190"/>
              <a:gd name="connsiteY3" fmla="*/ 1457325 h 1685925"/>
              <a:gd name="connsiteX4" fmla="*/ 733425 w 2077190"/>
              <a:gd name="connsiteY4" fmla="*/ 1581150 h 1685925"/>
              <a:gd name="connsiteX5" fmla="*/ 762000 w 2077190"/>
              <a:gd name="connsiteY5" fmla="*/ 1685925 h 1685925"/>
              <a:gd name="connsiteX6" fmla="*/ 1009650 w 2077190"/>
              <a:gd name="connsiteY6" fmla="*/ 1390650 h 1685925"/>
              <a:gd name="connsiteX7" fmla="*/ 1076325 w 2077190"/>
              <a:gd name="connsiteY7" fmla="*/ 1181100 h 1685925"/>
              <a:gd name="connsiteX8" fmla="*/ 1304925 w 2077190"/>
              <a:gd name="connsiteY8" fmla="*/ 1104900 h 1685925"/>
              <a:gd name="connsiteX9" fmla="*/ 1352550 w 2077190"/>
              <a:gd name="connsiteY9" fmla="*/ 952500 h 1685925"/>
              <a:gd name="connsiteX10" fmla="*/ 1657350 w 2077190"/>
              <a:gd name="connsiteY10" fmla="*/ 733425 h 1685925"/>
              <a:gd name="connsiteX11" fmla="*/ 1790700 w 2077190"/>
              <a:gd name="connsiteY11" fmla="*/ 628650 h 1685925"/>
              <a:gd name="connsiteX12" fmla="*/ 2076450 w 2077190"/>
              <a:gd name="connsiteY12" fmla="*/ 561975 h 1685925"/>
              <a:gd name="connsiteX13" fmla="*/ 1866900 w 2077190"/>
              <a:gd name="connsiteY13" fmla="*/ 371475 h 1685925"/>
              <a:gd name="connsiteX14" fmla="*/ 1552575 w 2077190"/>
              <a:gd name="connsiteY14" fmla="*/ 304800 h 1685925"/>
              <a:gd name="connsiteX15" fmla="*/ 1419225 w 2077190"/>
              <a:gd name="connsiteY15" fmla="*/ 180975 h 1685925"/>
              <a:gd name="connsiteX16" fmla="*/ 1285875 w 2077190"/>
              <a:gd name="connsiteY16" fmla="*/ 0 h 1685925"/>
              <a:gd name="connsiteX17" fmla="*/ 1104900 w 2077190"/>
              <a:gd name="connsiteY17" fmla="*/ 66675 h 1685925"/>
              <a:gd name="connsiteX18" fmla="*/ 990600 w 2077190"/>
              <a:gd name="connsiteY18" fmla="*/ 161925 h 1685925"/>
              <a:gd name="connsiteX19" fmla="*/ 819150 w 2077190"/>
              <a:gd name="connsiteY19" fmla="*/ 342900 h 1685925"/>
              <a:gd name="connsiteX20" fmla="*/ 609600 w 2077190"/>
              <a:gd name="connsiteY20" fmla="*/ 390525 h 1685925"/>
              <a:gd name="connsiteX21" fmla="*/ 504825 w 2077190"/>
              <a:gd name="connsiteY21" fmla="*/ 457200 h 1685925"/>
              <a:gd name="connsiteX22" fmla="*/ 323850 w 2077190"/>
              <a:gd name="connsiteY22" fmla="*/ 581025 h 1685925"/>
              <a:gd name="connsiteX23" fmla="*/ 161925 w 2077190"/>
              <a:gd name="connsiteY23" fmla="*/ 704850 h 1685925"/>
              <a:gd name="connsiteX24" fmla="*/ 76200 w 2077190"/>
              <a:gd name="connsiteY24" fmla="*/ 828675 h 1685925"/>
              <a:gd name="connsiteX25" fmla="*/ 9525 w 2077190"/>
              <a:gd name="connsiteY25" fmla="*/ 981075 h 1685925"/>
              <a:gd name="connsiteX26" fmla="*/ 0 w 2077190"/>
              <a:gd name="connsiteY26" fmla="*/ 1123950 h 1685925"/>
              <a:gd name="connsiteX0" fmla="*/ 0 w 2077190"/>
              <a:gd name="connsiteY0" fmla="*/ 1123950 h 1685925"/>
              <a:gd name="connsiteX1" fmla="*/ 0 w 2077190"/>
              <a:gd name="connsiteY1" fmla="*/ 1209675 h 1685925"/>
              <a:gd name="connsiteX2" fmla="*/ 390525 w 2077190"/>
              <a:gd name="connsiteY2" fmla="*/ 1371600 h 1685925"/>
              <a:gd name="connsiteX3" fmla="*/ 628650 w 2077190"/>
              <a:gd name="connsiteY3" fmla="*/ 1457325 h 1685925"/>
              <a:gd name="connsiteX4" fmla="*/ 733425 w 2077190"/>
              <a:gd name="connsiteY4" fmla="*/ 1581150 h 1685925"/>
              <a:gd name="connsiteX5" fmla="*/ 762000 w 2077190"/>
              <a:gd name="connsiteY5" fmla="*/ 1685925 h 1685925"/>
              <a:gd name="connsiteX6" fmla="*/ 1009650 w 2077190"/>
              <a:gd name="connsiteY6" fmla="*/ 1390650 h 1685925"/>
              <a:gd name="connsiteX7" fmla="*/ 1076325 w 2077190"/>
              <a:gd name="connsiteY7" fmla="*/ 1181100 h 1685925"/>
              <a:gd name="connsiteX8" fmla="*/ 1304925 w 2077190"/>
              <a:gd name="connsiteY8" fmla="*/ 1104900 h 1685925"/>
              <a:gd name="connsiteX9" fmla="*/ 1352550 w 2077190"/>
              <a:gd name="connsiteY9" fmla="*/ 952500 h 1685925"/>
              <a:gd name="connsiteX10" fmla="*/ 1657350 w 2077190"/>
              <a:gd name="connsiteY10" fmla="*/ 733425 h 1685925"/>
              <a:gd name="connsiteX11" fmla="*/ 1790700 w 2077190"/>
              <a:gd name="connsiteY11" fmla="*/ 628650 h 1685925"/>
              <a:gd name="connsiteX12" fmla="*/ 2076450 w 2077190"/>
              <a:gd name="connsiteY12" fmla="*/ 561975 h 1685925"/>
              <a:gd name="connsiteX13" fmla="*/ 1866900 w 2077190"/>
              <a:gd name="connsiteY13" fmla="*/ 371475 h 1685925"/>
              <a:gd name="connsiteX14" fmla="*/ 1552575 w 2077190"/>
              <a:gd name="connsiteY14" fmla="*/ 304800 h 1685925"/>
              <a:gd name="connsiteX15" fmla="*/ 1419225 w 2077190"/>
              <a:gd name="connsiteY15" fmla="*/ 180975 h 1685925"/>
              <a:gd name="connsiteX16" fmla="*/ 1285875 w 2077190"/>
              <a:gd name="connsiteY16" fmla="*/ 0 h 1685925"/>
              <a:gd name="connsiteX17" fmla="*/ 1104900 w 2077190"/>
              <a:gd name="connsiteY17" fmla="*/ 66675 h 1685925"/>
              <a:gd name="connsiteX18" fmla="*/ 990600 w 2077190"/>
              <a:gd name="connsiteY18" fmla="*/ 161925 h 1685925"/>
              <a:gd name="connsiteX19" fmla="*/ 819150 w 2077190"/>
              <a:gd name="connsiteY19" fmla="*/ 342900 h 1685925"/>
              <a:gd name="connsiteX20" fmla="*/ 609600 w 2077190"/>
              <a:gd name="connsiteY20" fmla="*/ 390525 h 1685925"/>
              <a:gd name="connsiteX21" fmla="*/ 504825 w 2077190"/>
              <a:gd name="connsiteY21" fmla="*/ 457200 h 1685925"/>
              <a:gd name="connsiteX22" fmla="*/ 323850 w 2077190"/>
              <a:gd name="connsiteY22" fmla="*/ 581025 h 1685925"/>
              <a:gd name="connsiteX23" fmla="*/ 161925 w 2077190"/>
              <a:gd name="connsiteY23" fmla="*/ 704850 h 1685925"/>
              <a:gd name="connsiteX24" fmla="*/ 76200 w 2077190"/>
              <a:gd name="connsiteY24" fmla="*/ 828675 h 1685925"/>
              <a:gd name="connsiteX25" fmla="*/ 9525 w 2077190"/>
              <a:gd name="connsiteY25" fmla="*/ 981075 h 1685925"/>
              <a:gd name="connsiteX26" fmla="*/ 0 w 2077190"/>
              <a:gd name="connsiteY26" fmla="*/ 1123950 h 1685925"/>
              <a:gd name="connsiteX0" fmla="*/ 16477 w 2093667"/>
              <a:gd name="connsiteY0" fmla="*/ 1123950 h 1685925"/>
              <a:gd name="connsiteX1" fmla="*/ 16477 w 2093667"/>
              <a:gd name="connsiteY1" fmla="*/ 1209675 h 1685925"/>
              <a:gd name="connsiteX2" fmla="*/ 407002 w 2093667"/>
              <a:gd name="connsiteY2" fmla="*/ 1371600 h 1685925"/>
              <a:gd name="connsiteX3" fmla="*/ 645127 w 2093667"/>
              <a:gd name="connsiteY3" fmla="*/ 1457325 h 1685925"/>
              <a:gd name="connsiteX4" fmla="*/ 749902 w 2093667"/>
              <a:gd name="connsiteY4" fmla="*/ 1581150 h 1685925"/>
              <a:gd name="connsiteX5" fmla="*/ 778477 w 2093667"/>
              <a:gd name="connsiteY5" fmla="*/ 1685925 h 1685925"/>
              <a:gd name="connsiteX6" fmla="*/ 1026127 w 2093667"/>
              <a:gd name="connsiteY6" fmla="*/ 1390650 h 1685925"/>
              <a:gd name="connsiteX7" fmla="*/ 1092802 w 2093667"/>
              <a:gd name="connsiteY7" fmla="*/ 1181100 h 1685925"/>
              <a:gd name="connsiteX8" fmla="*/ 1321402 w 2093667"/>
              <a:gd name="connsiteY8" fmla="*/ 1104900 h 1685925"/>
              <a:gd name="connsiteX9" fmla="*/ 1369027 w 2093667"/>
              <a:gd name="connsiteY9" fmla="*/ 952500 h 1685925"/>
              <a:gd name="connsiteX10" fmla="*/ 1673827 w 2093667"/>
              <a:gd name="connsiteY10" fmla="*/ 733425 h 1685925"/>
              <a:gd name="connsiteX11" fmla="*/ 1807177 w 2093667"/>
              <a:gd name="connsiteY11" fmla="*/ 628650 h 1685925"/>
              <a:gd name="connsiteX12" fmla="*/ 2092927 w 2093667"/>
              <a:gd name="connsiteY12" fmla="*/ 561975 h 1685925"/>
              <a:gd name="connsiteX13" fmla="*/ 1883377 w 2093667"/>
              <a:gd name="connsiteY13" fmla="*/ 371475 h 1685925"/>
              <a:gd name="connsiteX14" fmla="*/ 1569052 w 2093667"/>
              <a:gd name="connsiteY14" fmla="*/ 304800 h 1685925"/>
              <a:gd name="connsiteX15" fmla="*/ 1435702 w 2093667"/>
              <a:gd name="connsiteY15" fmla="*/ 180975 h 1685925"/>
              <a:gd name="connsiteX16" fmla="*/ 1302352 w 2093667"/>
              <a:gd name="connsiteY16" fmla="*/ 0 h 1685925"/>
              <a:gd name="connsiteX17" fmla="*/ 1121377 w 2093667"/>
              <a:gd name="connsiteY17" fmla="*/ 66675 h 1685925"/>
              <a:gd name="connsiteX18" fmla="*/ 1007077 w 2093667"/>
              <a:gd name="connsiteY18" fmla="*/ 161925 h 1685925"/>
              <a:gd name="connsiteX19" fmla="*/ 835627 w 2093667"/>
              <a:gd name="connsiteY19" fmla="*/ 342900 h 1685925"/>
              <a:gd name="connsiteX20" fmla="*/ 626077 w 2093667"/>
              <a:gd name="connsiteY20" fmla="*/ 390525 h 1685925"/>
              <a:gd name="connsiteX21" fmla="*/ 521302 w 2093667"/>
              <a:gd name="connsiteY21" fmla="*/ 457200 h 1685925"/>
              <a:gd name="connsiteX22" fmla="*/ 340327 w 2093667"/>
              <a:gd name="connsiteY22" fmla="*/ 581025 h 1685925"/>
              <a:gd name="connsiteX23" fmla="*/ 178402 w 2093667"/>
              <a:gd name="connsiteY23" fmla="*/ 704850 h 1685925"/>
              <a:gd name="connsiteX24" fmla="*/ 92677 w 2093667"/>
              <a:gd name="connsiteY24" fmla="*/ 828675 h 1685925"/>
              <a:gd name="connsiteX25" fmla="*/ 0 w 2093667"/>
              <a:gd name="connsiteY25" fmla="*/ 950740 h 1685925"/>
              <a:gd name="connsiteX26" fmla="*/ 16477 w 2093667"/>
              <a:gd name="connsiteY26" fmla="*/ 1123950 h 1685925"/>
              <a:gd name="connsiteX0" fmla="*/ 19909 w 2097099"/>
              <a:gd name="connsiteY0" fmla="*/ 1123950 h 1685925"/>
              <a:gd name="connsiteX1" fmla="*/ 19909 w 2097099"/>
              <a:gd name="connsiteY1" fmla="*/ 1209675 h 1685925"/>
              <a:gd name="connsiteX2" fmla="*/ 410434 w 2097099"/>
              <a:gd name="connsiteY2" fmla="*/ 1371600 h 1685925"/>
              <a:gd name="connsiteX3" fmla="*/ 648559 w 2097099"/>
              <a:gd name="connsiteY3" fmla="*/ 1457325 h 1685925"/>
              <a:gd name="connsiteX4" fmla="*/ 753334 w 2097099"/>
              <a:gd name="connsiteY4" fmla="*/ 1581150 h 1685925"/>
              <a:gd name="connsiteX5" fmla="*/ 781909 w 2097099"/>
              <a:gd name="connsiteY5" fmla="*/ 1685925 h 1685925"/>
              <a:gd name="connsiteX6" fmla="*/ 1029559 w 2097099"/>
              <a:gd name="connsiteY6" fmla="*/ 1390650 h 1685925"/>
              <a:gd name="connsiteX7" fmla="*/ 1096234 w 2097099"/>
              <a:gd name="connsiteY7" fmla="*/ 1181100 h 1685925"/>
              <a:gd name="connsiteX8" fmla="*/ 1324834 w 2097099"/>
              <a:gd name="connsiteY8" fmla="*/ 1104900 h 1685925"/>
              <a:gd name="connsiteX9" fmla="*/ 1372459 w 2097099"/>
              <a:gd name="connsiteY9" fmla="*/ 952500 h 1685925"/>
              <a:gd name="connsiteX10" fmla="*/ 1677259 w 2097099"/>
              <a:gd name="connsiteY10" fmla="*/ 733425 h 1685925"/>
              <a:gd name="connsiteX11" fmla="*/ 1810609 w 2097099"/>
              <a:gd name="connsiteY11" fmla="*/ 628650 h 1685925"/>
              <a:gd name="connsiteX12" fmla="*/ 2096359 w 2097099"/>
              <a:gd name="connsiteY12" fmla="*/ 561975 h 1685925"/>
              <a:gd name="connsiteX13" fmla="*/ 1886809 w 2097099"/>
              <a:gd name="connsiteY13" fmla="*/ 371475 h 1685925"/>
              <a:gd name="connsiteX14" fmla="*/ 1572484 w 2097099"/>
              <a:gd name="connsiteY14" fmla="*/ 304800 h 1685925"/>
              <a:gd name="connsiteX15" fmla="*/ 1439134 w 2097099"/>
              <a:gd name="connsiteY15" fmla="*/ 180975 h 1685925"/>
              <a:gd name="connsiteX16" fmla="*/ 1305784 w 2097099"/>
              <a:gd name="connsiteY16" fmla="*/ 0 h 1685925"/>
              <a:gd name="connsiteX17" fmla="*/ 1124809 w 2097099"/>
              <a:gd name="connsiteY17" fmla="*/ 66675 h 1685925"/>
              <a:gd name="connsiteX18" fmla="*/ 1010509 w 2097099"/>
              <a:gd name="connsiteY18" fmla="*/ 161925 h 1685925"/>
              <a:gd name="connsiteX19" fmla="*/ 839059 w 2097099"/>
              <a:gd name="connsiteY19" fmla="*/ 342900 h 1685925"/>
              <a:gd name="connsiteX20" fmla="*/ 629509 w 2097099"/>
              <a:gd name="connsiteY20" fmla="*/ 390525 h 1685925"/>
              <a:gd name="connsiteX21" fmla="*/ 524734 w 2097099"/>
              <a:gd name="connsiteY21" fmla="*/ 457200 h 1685925"/>
              <a:gd name="connsiteX22" fmla="*/ 343759 w 2097099"/>
              <a:gd name="connsiteY22" fmla="*/ 581025 h 1685925"/>
              <a:gd name="connsiteX23" fmla="*/ 181834 w 2097099"/>
              <a:gd name="connsiteY23" fmla="*/ 704850 h 1685925"/>
              <a:gd name="connsiteX24" fmla="*/ 96109 w 2097099"/>
              <a:gd name="connsiteY24" fmla="*/ 828675 h 1685925"/>
              <a:gd name="connsiteX25" fmla="*/ 3432 w 2097099"/>
              <a:gd name="connsiteY25" fmla="*/ 950740 h 1685925"/>
              <a:gd name="connsiteX26" fmla="*/ 19909 w 2097099"/>
              <a:gd name="connsiteY26" fmla="*/ 1123950 h 1685925"/>
              <a:gd name="connsiteX0" fmla="*/ 22497 w 2116164"/>
              <a:gd name="connsiteY0" fmla="*/ 950740 h 1685925"/>
              <a:gd name="connsiteX1" fmla="*/ 38974 w 2116164"/>
              <a:gd name="connsiteY1" fmla="*/ 1209675 h 1685925"/>
              <a:gd name="connsiteX2" fmla="*/ 429499 w 2116164"/>
              <a:gd name="connsiteY2" fmla="*/ 1371600 h 1685925"/>
              <a:gd name="connsiteX3" fmla="*/ 667624 w 2116164"/>
              <a:gd name="connsiteY3" fmla="*/ 1457325 h 1685925"/>
              <a:gd name="connsiteX4" fmla="*/ 772399 w 2116164"/>
              <a:gd name="connsiteY4" fmla="*/ 1581150 h 1685925"/>
              <a:gd name="connsiteX5" fmla="*/ 800974 w 2116164"/>
              <a:gd name="connsiteY5" fmla="*/ 1685925 h 1685925"/>
              <a:gd name="connsiteX6" fmla="*/ 1048624 w 2116164"/>
              <a:gd name="connsiteY6" fmla="*/ 1390650 h 1685925"/>
              <a:gd name="connsiteX7" fmla="*/ 1115299 w 2116164"/>
              <a:gd name="connsiteY7" fmla="*/ 1181100 h 1685925"/>
              <a:gd name="connsiteX8" fmla="*/ 1343899 w 2116164"/>
              <a:gd name="connsiteY8" fmla="*/ 1104900 h 1685925"/>
              <a:gd name="connsiteX9" fmla="*/ 1391524 w 2116164"/>
              <a:gd name="connsiteY9" fmla="*/ 952500 h 1685925"/>
              <a:gd name="connsiteX10" fmla="*/ 1696324 w 2116164"/>
              <a:gd name="connsiteY10" fmla="*/ 733425 h 1685925"/>
              <a:gd name="connsiteX11" fmla="*/ 1829674 w 2116164"/>
              <a:gd name="connsiteY11" fmla="*/ 628650 h 1685925"/>
              <a:gd name="connsiteX12" fmla="*/ 2115424 w 2116164"/>
              <a:gd name="connsiteY12" fmla="*/ 561975 h 1685925"/>
              <a:gd name="connsiteX13" fmla="*/ 1905874 w 2116164"/>
              <a:gd name="connsiteY13" fmla="*/ 371475 h 1685925"/>
              <a:gd name="connsiteX14" fmla="*/ 1591549 w 2116164"/>
              <a:gd name="connsiteY14" fmla="*/ 304800 h 1685925"/>
              <a:gd name="connsiteX15" fmla="*/ 1458199 w 2116164"/>
              <a:gd name="connsiteY15" fmla="*/ 180975 h 1685925"/>
              <a:gd name="connsiteX16" fmla="*/ 1324849 w 2116164"/>
              <a:gd name="connsiteY16" fmla="*/ 0 h 1685925"/>
              <a:gd name="connsiteX17" fmla="*/ 1143874 w 2116164"/>
              <a:gd name="connsiteY17" fmla="*/ 66675 h 1685925"/>
              <a:gd name="connsiteX18" fmla="*/ 1029574 w 2116164"/>
              <a:gd name="connsiteY18" fmla="*/ 161925 h 1685925"/>
              <a:gd name="connsiteX19" fmla="*/ 858124 w 2116164"/>
              <a:gd name="connsiteY19" fmla="*/ 342900 h 1685925"/>
              <a:gd name="connsiteX20" fmla="*/ 648574 w 2116164"/>
              <a:gd name="connsiteY20" fmla="*/ 390525 h 1685925"/>
              <a:gd name="connsiteX21" fmla="*/ 543799 w 2116164"/>
              <a:gd name="connsiteY21" fmla="*/ 457200 h 1685925"/>
              <a:gd name="connsiteX22" fmla="*/ 362824 w 2116164"/>
              <a:gd name="connsiteY22" fmla="*/ 581025 h 1685925"/>
              <a:gd name="connsiteX23" fmla="*/ 200899 w 2116164"/>
              <a:gd name="connsiteY23" fmla="*/ 704850 h 1685925"/>
              <a:gd name="connsiteX24" fmla="*/ 115174 w 2116164"/>
              <a:gd name="connsiteY24" fmla="*/ 828675 h 1685925"/>
              <a:gd name="connsiteX25" fmla="*/ 22497 w 2116164"/>
              <a:gd name="connsiteY25" fmla="*/ 950740 h 1685925"/>
              <a:gd name="connsiteX0" fmla="*/ 22497 w 2116164"/>
              <a:gd name="connsiteY0" fmla="*/ 950740 h 1685925"/>
              <a:gd name="connsiteX1" fmla="*/ 38974 w 2116164"/>
              <a:gd name="connsiteY1" fmla="*/ 1209675 h 1685925"/>
              <a:gd name="connsiteX2" fmla="*/ 429499 w 2116164"/>
              <a:gd name="connsiteY2" fmla="*/ 1371600 h 1685925"/>
              <a:gd name="connsiteX3" fmla="*/ 667624 w 2116164"/>
              <a:gd name="connsiteY3" fmla="*/ 1457325 h 1685925"/>
              <a:gd name="connsiteX4" fmla="*/ 772399 w 2116164"/>
              <a:gd name="connsiteY4" fmla="*/ 1581150 h 1685925"/>
              <a:gd name="connsiteX5" fmla="*/ 800974 w 2116164"/>
              <a:gd name="connsiteY5" fmla="*/ 1685925 h 1685925"/>
              <a:gd name="connsiteX6" fmla="*/ 1048624 w 2116164"/>
              <a:gd name="connsiteY6" fmla="*/ 1390650 h 1685925"/>
              <a:gd name="connsiteX7" fmla="*/ 1115299 w 2116164"/>
              <a:gd name="connsiteY7" fmla="*/ 1181100 h 1685925"/>
              <a:gd name="connsiteX8" fmla="*/ 1343899 w 2116164"/>
              <a:gd name="connsiteY8" fmla="*/ 1104900 h 1685925"/>
              <a:gd name="connsiteX9" fmla="*/ 1391524 w 2116164"/>
              <a:gd name="connsiteY9" fmla="*/ 952500 h 1685925"/>
              <a:gd name="connsiteX10" fmla="*/ 1696324 w 2116164"/>
              <a:gd name="connsiteY10" fmla="*/ 733425 h 1685925"/>
              <a:gd name="connsiteX11" fmla="*/ 1829674 w 2116164"/>
              <a:gd name="connsiteY11" fmla="*/ 628650 h 1685925"/>
              <a:gd name="connsiteX12" fmla="*/ 2115424 w 2116164"/>
              <a:gd name="connsiteY12" fmla="*/ 561975 h 1685925"/>
              <a:gd name="connsiteX13" fmla="*/ 1905874 w 2116164"/>
              <a:gd name="connsiteY13" fmla="*/ 371475 h 1685925"/>
              <a:gd name="connsiteX14" fmla="*/ 1591549 w 2116164"/>
              <a:gd name="connsiteY14" fmla="*/ 296133 h 1685925"/>
              <a:gd name="connsiteX15" fmla="*/ 1458199 w 2116164"/>
              <a:gd name="connsiteY15" fmla="*/ 180975 h 1685925"/>
              <a:gd name="connsiteX16" fmla="*/ 1324849 w 2116164"/>
              <a:gd name="connsiteY16" fmla="*/ 0 h 1685925"/>
              <a:gd name="connsiteX17" fmla="*/ 1143874 w 2116164"/>
              <a:gd name="connsiteY17" fmla="*/ 66675 h 1685925"/>
              <a:gd name="connsiteX18" fmla="*/ 1029574 w 2116164"/>
              <a:gd name="connsiteY18" fmla="*/ 161925 h 1685925"/>
              <a:gd name="connsiteX19" fmla="*/ 858124 w 2116164"/>
              <a:gd name="connsiteY19" fmla="*/ 342900 h 1685925"/>
              <a:gd name="connsiteX20" fmla="*/ 648574 w 2116164"/>
              <a:gd name="connsiteY20" fmla="*/ 390525 h 1685925"/>
              <a:gd name="connsiteX21" fmla="*/ 543799 w 2116164"/>
              <a:gd name="connsiteY21" fmla="*/ 457200 h 1685925"/>
              <a:gd name="connsiteX22" fmla="*/ 362824 w 2116164"/>
              <a:gd name="connsiteY22" fmla="*/ 581025 h 1685925"/>
              <a:gd name="connsiteX23" fmla="*/ 200899 w 2116164"/>
              <a:gd name="connsiteY23" fmla="*/ 704850 h 1685925"/>
              <a:gd name="connsiteX24" fmla="*/ 115174 w 2116164"/>
              <a:gd name="connsiteY24" fmla="*/ 828675 h 1685925"/>
              <a:gd name="connsiteX25" fmla="*/ 22497 w 2116164"/>
              <a:gd name="connsiteY25" fmla="*/ 950740 h 1685925"/>
              <a:gd name="connsiteX0" fmla="*/ 22497 w 2116164"/>
              <a:gd name="connsiteY0" fmla="*/ 950740 h 1685925"/>
              <a:gd name="connsiteX1" fmla="*/ 38974 w 2116164"/>
              <a:gd name="connsiteY1" fmla="*/ 1209675 h 1685925"/>
              <a:gd name="connsiteX2" fmla="*/ 429499 w 2116164"/>
              <a:gd name="connsiteY2" fmla="*/ 1371600 h 1685925"/>
              <a:gd name="connsiteX3" fmla="*/ 667624 w 2116164"/>
              <a:gd name="connsiteY3" fmla="*/ 1457325 h 1685925"/>
              <a:gd name="connsiteX4" fmla="*/ 772399 w 2116164"/>
              <a:gd name="connsiteY4" fmla="*/ 1581150 h 1685925"/>
              <a:gd name="connsiteX5" fmla="*/ 800974 w 2116164"/>
              <a:gd name="connsiteY5" fmla="*/ 1685925 h 1685925"/>
              <a:gd name="connsiteX6" fmla="*/ 1048624 w 2116164"/>
              <a:gd name="connsiteY6" fmla="*/ 1390650 h 1685925"/>
              <a:gd name="connsiteX7" fmla="*/ 1115299 w 2116164"/>
              <a:gd name="connsiteY7" fmla="*/ 1181100 h 1685925"/>
              <a:gd name="connsiteX8" fmla="*/ 1343899 w 2116164"/>
              <a:gd name="connsiteY8" fmla="*/ 1104900 h 1685925"/>
              <a:gd name="connsiteX9" fmla="*/ 1391524 w 2116164"/>
              <a:gd name="connsiteY9" fmla="*/ 952500 h 1685925"/>
              <a:gd name="connsiteX10" fmla="*/ 1696324 w 2116164"/>
              <a:gd name="connsiteY10" fmla="*/ 733425 h 1685925"/>
              <a:gd name="connsiteX11" fmla="*/ 1829674 w 2116164"/>
              <a:gd name="connsiteY11" fmla="*/ 628650 h 1685925"/>
              <a:gd name="connsiteX12" fmla="*/ 2115424 w 2116164"/>
              <a:gd name="connsiteY12" fmla="*/ 561975 h 1685925"/>
              <a:gd name="connsiteX13" fmla="*/ 1905874 w 2116164"/>
              <a:gd name="connsiteY13" fmla="*/ 371475 h 1685925"/>
              <a:gd name="connsiteX14" fmla="*/ 1591549 w 2116164"/>
              <a:gd name="connsiteY14" fmla="*/ 296133 h 1685925"/>
              <a:gd name="connsiteX15" fmla="*/ 1458199 w 2116164"/>
              <a:gd name="connsiteY15" fmla="*/ 180975 h 1685925"/>
              <a:gd name="connsiteX16" fmla="*/ 1324849 w 2116164"/>
              <a:gd name="connsiteY16" fmla="*/ 0 h 1685925"/>
              <a:gd name="connsiteX17" fmla="*/ 1143874 w 2116164"/>
              <a:gd name="connsiteY17" fmla="*/ 66675 h 1685925"/>
              <a:gd name="connsiteX18" fmla="*/ 1029574 w 2116164"/>
              <a:gd name="connsiteY18" fmla="*/ 161925 h 1685925"/>
              <a:gd name="connsiteX19" fmla="*/ 858124 w 2116164"/>
              <a:gd name="connsiteY19" fmla="*/ 342900 h 1685925"/>
              <a:gd name="connsiteX20" fmla="*/ 648574 w 2116164"/>
              <a:gd name="connsiteY20" fmla="*/ 390525 h 1685925"/>
              <a:gd name="connsiteX21" fmla="*/ 543799 w 2116164"/>
              <a:gd name="connsiteY21" fmla="*/ 457200 h 1685925"/>
              <a:gd name="connsiteX22" fmla="*/ 362824 w 2116164"/>
              <a:gd name="connsiteY22" fmla="*/ 581025 h 1685925"/>
              <a:gd name="connsiteX23" fmla="*/ 200899 w 2116164"/>
              <a:gd name="connsiteY23" fmla="*/ 704850 h 1685925"/>
              <a:gd name="connsiteX24" fmla="*/ 115174 w 2116164"/>
              <a:gd name="connsiteY24" fmla="*/ 828675 h 1685925"/>
              <a:gd name="connsiteX25" fmla="*/ 22497 w 2116164"/>
              <a:gd name="connsiteY25" fmla="*/ 950740 h 1685925"/>
              <a:gd name="connsiteX0" fmla="*/ 22497 w 2116087"/>
              <a:gd name="connsiteY0" fmla="*/ 950740 h 1685925"/>
              <a:gd name="connsiteX1" fmla="*/ 38974 w 2116087"/>
              <a:gd name="connsiteY1" fmla="*/ 1209675 h 1685925"/>
              <a:gd name="connsiteX2" fmla="*/ 429499 w 2116087"/>
              <a:gd name="connsiteY2" fmla="*/ 1371600 h 1685925"/>
              <a:gd name="connsiteX3" fmla="*/ 667624 w 2116087"/>
              <a:gd name="connsiteY3" fmla="*/ 1457325 h 1685925"/>
              <a:gd name="connsiteX4" fmla="*/ 772399 w 2116087"/>
              <a:gd name="connsiteY4" fmla="*/ 1581150 h 1685925"/>
              <a:gd name="connsiteX5" fmla="*/ 800974 w 2116087"/>
              <a:gd name="connsiteY5" fmla="*/ 1685925 h 1685925"/>
              <a:gd name="connsiteX6" fmla="*/ 1048624 w 2116087"/>
              <a:gd name="connsiteY6" fmla="*/ 1390650 h 1685925"/>
              <a:gd name="connsiteX7" fmla="*/ 1115299 w 2116087"/>
              <a:gd name="connsiteY7" fmla="*/ 1181100 h 1685925"/>
              <a:gd name="connsiteX8" fmla="*/ 1343899 w 2116087"/>
              <a:gd name="connsiteY8" fmla="*/ 1104900 h 1685925"/>
              <a:gd name="connsiteX9" fmla="*/ 1391524 w 2116087"/>
              <a:gd name="connsiteY9" fmla="*/ 952500 h 1685925"/>
              <a:gd name="connsiteX10" fmla="*/ 1696324 w 2116087"/>
              <a:gd name="connsiteY10" fmla="*/ 733425 h 1685925"/>
              <a:gd name="connsiteX11" fmla="*/ 1834008 w 2116087"/>
              <a:gd name="connsiteY11" fmla="*/ 637318 h 1685925"/>
              <a:gd name="connsiteX12" fmla="*/ 2115424 w 2116087"/>
              <a:gd name="connsiteY12" fmla="*/ 561975 h 1685925"/>
              <a:gd name="connsiteX13" fmla="*/ 1905874 w 2116087"/>
              <a:gd name="connsiteY13" fmla="*/ 371475 h 1685925"/>
              <a:gd name="connsiteX14" fmla="*/ 1591549 w 2116087"/>
              <a:gd name="connsiteY14" fmla="*/ 296133 h 1685925"/>
              <a:gd name="connsiteX15" fmla="*/ 1458199 w 2116087"/>
              <a:gd name="connsiteY15" fmla="*/ 180975 h 1685925"/>
              <a:gd name="connsiteX16" fmla="*/ 1324849 w 2116087"/>
              <a:gd name="connsiteY16" fmla="*/ 0 h 1685925"/>
              <a:gd name="connsiteX17" fmla="*/ 1143874 w 2116087"/>
              <a:gd name="connsiteY17" fmla="*/ 66675 h 1685925"/>
              <a:gd name="connsiteX18" fmla="*/ 1029574 w 2116087"/>
              <a:gd name="connsiteY18" fmla="*/ 161925 h 1685925"/>
              <a:gd name="connsiteX19" fmla="*/ 858124 w 2116087"/>
              <a:gd name="connsiteY19" fmla="*/ 342900 h 1685925"/>
              <a:gd name="connsiteX20" fmla="*/ 648574 w 2116087"/>
              <a:gd name="connsiteY20" fmla="*/ 390525 h 1685925"/>
              <a:gd name="connsiteX21" fmla="*/ 543799 w 2116087"/>
              <a:gd name="connsiteY21" fmla="*/ 457200 h 1685925"/>
              <a:gd name="connsiteX22" fmla="*/ 362824 w 2116087"/>
              <a:gd name="connsiteY22" fmla="*/ 581025 h 1685925"/>
              <a:gd name="connsiteX23" fmla="*/ 200899 w 2116087"/>
              <a:gd name="connsiteY23" fmla="*/ 704850 h 1685925"/>
              <a:gd name="connsiteX24" fmla="*/ 115174 w 2116087"/>
              <a:gd name="connsiteY24" fmla="*/ 828675 h 1685925"/>
              <a:gd name="connsiteX25" fmla="*/ 22497 w 2116087"/>
              <a:gd name="connsiteY25" fmla="*/ 950740 h 1685925"/>
              <a:gd name="connsiteX0" fmla="*/ 22497 w 2116087"/>
              <a:gd name="connsiteY0" fmla="*/ 950740 h 1685925"/>
              <a:gd name="connsiteX1" fmla="*/ 38974 w 2116087"/>
              <a:gd name="connsiteY1" fmla="*/ 1209675 h 1685925"/>
              <a:gd name="connsiteX2" fmla="*/ 429499 w 2116087"/>
              <a:gd name="connsiteY2" fmla="*/ 1371600 h 1685925"/>
              <a:gd name="connsiteX3" fmla="*/ 667624 w 2116087"/>
              <a:gd name="connsiteY3" fmla="*/ 1457325 h 1685925"/>
              <a:gd name="connsiteX4" fmla="*/ 772399 w 2116087"/>
              <a:gd name="connsiteY4" fmla="*/ 1581150 h 1685925"/>
              <a:gd name="connsiteX5" fmla="*/ 800974 w 2116087"/>
              <a:gd name="connsiteY5" fmla="*/ 1685925 h 1685925"/>
              <a:gd name="connsiteX6" fmla="*/ 1048624 w 2116087"/>
              <a:gd name="connsiteY6" fmla="*/ 1390650 h 1685925"/>
              <a:gd name="connsiteX7" fmla="*/ 1115299 w 2116087"/>
              <a:gd name="connsiteY7" fmla="*/ 1181100 h 1685925"/>
              <a:gd name="connsiteX8" fmla="*/ 1343899 w 2116087"/>
              <a:gd name="connsiteY8" fmla="*/ 1104900 h 1685925"/>
              <a:gd name="connsiteX9" fmla="*/ 1413193 w 2116087"/>
              <a:gd name="connsiteY9" fmla="*/ 952500 h 1685925"/>
              <a:gd name="connsiteX10" fmla="*/ 1696324 w 2116087"/>
              <a:gd name="connsiteY10" fmla="*/ 733425 h 1685925"/>
              <a:gd name="connsiteX11" fmla="*/ 1834008 w 2116087"/>
              <a:gd name="connsiteY11" fmla="*/ 637318 h 1685925"/>
              <a:gd name="connsiteX12" fmla="*/ 2115424 w 2116087"/>
              <a:gd name="connsiteY12" fmla="*/ 561975 h 1685925"/>
              <a:gd name="connsiteX13" fmla="*/ 1905874 w 2116087"/>
              <a:gd name="connsiteY13" fmla="*/ 371475 h 1685925"/>
              <a:gd name="connsiteX14" fmla="*/ 1591549 w 2116087"/>
              <a:gd name="connsiteY14" fmla="*/ 296133 h 1685925"/>
              <a:gd name="connsiteX15" fmla="*/ 1458199 w 2116087"/>
              <a:gd name="connsiteY15" fmla="*/ 180975 h 1685925"/>
              <a:gd name="connsiteX16" fmla="*/ 1324849 w 2116087"/>
              <a:gd name="connsiteY16" fmla="*/ 0 h 1685925"/>
              <a:gd name="connsiteX17" fmla="*/ 1143874 w 2116087"/>
              <a:gd name="connsiteY17" fmla="*/ 66675 h 1685925"/>
              <a:gd name="connsiteX18" fmla="*/ 1029574 w 2116087"/>
              <a:gd name="connsiteY18" fmla="*/ 161925 h 1685925"/>
              <a:gd name="connsiteX19" fmla="*/ 858124 w 2116087"/>
              <a:gd name="connsiteY19" fmla="*/ 342900 h 1685925"/>
              <a:gd name="connsiteX20" fmla="*/ 648574 w 2116087"/>
              <a:gd name="connsiteY20" fmla="*/ 390525 h 1685925"/>
              <a:gd name="connsiteX21" fmla="*/ 543799 w 2116087"/>
              <a:gd name="connsiteY21" fmla="*/ 457200 h 1685925"/>
              <a:gd name="connsiteX22" fmla="*/ 362824 w 2116087"/>
              <a:gd name="connsiteY22" fmla="*/ 581025 h 1685925"/>
              <a:gd name="connsiteX23" fmla="*/ 200899 w 2116087"/>
              <a:gd name="connsiteY23" fmla="*/ 704850 h 1685925"/>
              <a:gd name="connsiteX24" fmla="*/ 115174 w 2116087"/>
              <a:gd name="connsiteY24" fmla="*/ 828675 h 1685925"/>
              <a:gd name="connsiteX25" fmla="*/ 22497 w 2116087"/>
              <a:gd name="connsiteY25" fmla="*/ 950740 h 1685925"/>
              <a:gd name="connsiteX0" fmla="*/ 22497 w 2116087"/>
              <a:gd name="connsiteY0" fmla="*/ 950740 h 1685925"/>
              <a:gd name="connsiteX1" fmla="*/ 38974 w 2116087"/>
              <a:gd name="connsiteY1" fmla="*/ 1209675 h 1685925"/>
              <a:gd name="connsiteX2" fmla="*/ 429499 w 2116087"/>
              <a:gd name="connsiteY2" fmla="*/ 1371600 h 1685925"/>
              <a:gd name="connsiteX3" fmla="*/ 667624 w 2116087"/>
              <a:gd name="connsiteY3" fmla="*/ 1457325 h 1685925"/>
              <a:gd name="connsiteX4" fmla="*/ 768066 w 2116087"/>
              <a:gd name="connsiteY4" fmla="*/ 1594151 h 1685925"/>
              <a:gd name="connsiteX5" fmla="*/ 800974 w 2116087"/>
              <a:gd name="connsiteY5" fmla="*/ 1685925 h 1685925"/>
              <a:gd name="connsiteX6" fmla="*/ 1048624 w 2116087"/>
              <a:gd name="connsiteY6" fmla="*/ 1390650 h 1685925"/>
              <a:gd name="connsiteX7" fmla="*/ 1115299 w 2116087"/>
              <a:gd name="connsiteY7" fmla="*/ 1181100 h 1685925"/>
              <a:gd name="connsiteX8" fmla="*/ 1343899 w 2116087"/>
              <a:gd name="connsiteY8" fmla="*/ 1104900 h 1685925"/>
              <a:gd name="connsiteX9" fmla="*/ 1413193 w 2116087"/>
              <a:gd name="connsiteY9" fmla="*/ 952500 h 1685925"/>
              <a:gd name="connsiteX10" fmla="*/ 1696324 w 2116087"/>
              <a:gd name="connsiteY10" fmla="*/ 733425 h 1685925"/>
              <a:gd name="connsiteX11" fmla="*/ 1834008 w 2116087"/>
              <a:gd name="connsiteY11" fmla="*/ 637318 h 1685925"/>
              <a:gd name="connsiteX12" fmla="*/ 2115424 w 2116087"/>
              <a:gd name="connsiteY12" fmla="*/ 561975 h 1685925"/>
              <a:gd name="connsiteX13" fmla="*/ 1905874 w 2116087"/>
              <a:gd name="connsiteY13" fmla="*/ 371475 h 1685925"/>
              <a:gd name="connsiteX14" fmla="*/ 1591549 w 2116087"/>
              <a:gd name="connsiteY14" fmla="*/ 296133 h 1685925"/>
              <a:gd name="connsiteX15" fmla="*/ 1458199 w 2116087"/>
              <a:gd name="connsiteY15" fmla="*/ 180975 h 1685925"/>
              <a:gd name="connsiteX16" fmla="*/ 1324849 w 2116087"/>
              <a:gd name="connsiteY16" fmla="*/ 0 h 1685925"/>
              <a:gd name="connsiteX17" fmla="*/ 1143874 w 2116087"/>
              <a:gd name="connsiteY17" fmla="*/ 66675 h 1685925"/>
              <a:gd name="connsiteX18" fmla="*/ 1029574 w 2116087"/>
              <a:gd name="connsiteY18" fmla="*/ 161925 h 1685925"/>
              <a:gd name="connsiteX19" fmla="*/ 858124 w 2116087"/>
              <a:gd name="connsiteY19" fmla="*/ 342900 h 1685925"/>
              <a:gd name="connsiteX20" fmla="*/ 648574 w 2116087"/>
              <a:gd name="connsiteY20" fmla="*/ 390525 h 1685925"/>
              <a:gd name="connsiteX21" fmla="*/ 543799 w 2116087"/>
              <a:gd name="connsiteY21" fmla="*/ 457200 h 1685925"/>
              <a:gd name="connsiteX22" fmla="*/ 362824 w 2116087"/>
              <a:gd name="connsiteY22" fmla="*/ 581025 h 1685925"/>
              <a:gd name="connsiteX23" fmla="*/ 200899 w 2116087"/>
              <a:gd name="connsiteY23" fmla="*/ 704850 h 1685925"/>
              <a:gd name="connsiteX24" fmla="*/ 115174 w 2116087"/>
              <a:gd name="connsiteY24" fmla="*/ 828675 h 1685925"/>
              <a:gd name="connsiteX25" fmla="*/ 22497 w 2116087"/>
              <a:gd name="connsiteY25" fmla="*/ 950740 h 1685925"/>
              <a:gd name="connsiteX0" fmla="*/ 22497 w 2116087"/>
              <a:gd name="connsiteY0" fmla="*/ 950740 h 1693576"/>
              <a:gd name="connsiteX1" fmla="*/ 38974 w 2116087"/>
              <a:gd name="connsiteY1" fmla="*/ 1209675 h 1693576"/>
              <a:gd name="connsiteX2" fmla="*/ 429499 w 2116087"/>
              <a:gd name="connsiteY2" fmla="*/ 1371600 h 1693576"/>
              <a:gd name="connsiteX3" fmla="*/ 667624 w 2116087"/>
              <a:gd name="connsiteY3" fmla="*/ 1457325 h 1693576"/>
              <a:gd name="connsiteX4" fmla="*/ 768066 w 2116087"/>
              <a:gd name="connsiteY4" fmla="*/ 1594151 h 1693576"/>
              <a:gd name="connsiteX5" fmla="*/ 800974 w 2116087"/>
              <a:gd name="connsiteY5" fmla="*/ 1685925 h 1693576"/>
              <a:gd name="connsiteX6" fmla="*/ 1048624 w 2116087"/>
              <a:gd name="connsiteY6" fmla="*/ 1390650 h 1693576"/>
              <a:gd name="connsiteX7" fmla="*/ 1115299 w 2116087"/>
              <a:gd name="connsiteY7" fmla="*/ 1181100 h 1693576"/>
              <a:gd name="connsiteX8" fmla="*/ 1343899 w 2116087"/>
              <a:gd name="connsiteY8" fmla="*/ 1104900 h 1693576"/>
              <a:gd name="connsiteX9" fmla="*/ 1413193 w 2116087"/>
              <a:gd name="connsiteY9" fmla="*/ 952500 h 1693576"/>
              <a:gd name="connsiteX10" fmla="*/ 1696324 w 2116087"/>
              <a:gd name="connsiteY10" fmla="*/ 733425 h 1693576"/>
              <a:gd name="connsiteX11" fmla="*/ 1834008 w 2116087"/>
              <a:gd name="connsiteY11" fmla="*/ 637318 h 1693576"/>
              <a:gd name="connsiteX12" fmla="*/ 2115424 w 2116087"/>
              <a:gd name="connsiteY12" fmla="*/ 561975 h 1693576"/>
              <a:gd name="connsiteX13" fmla="*/ 1905874 w 2116087"/>
              <a:gd name="connsiteY13" fmla="*/ 371475 h 1693576"/>
              <a:gd name="connsiteX14" fmla="*/ 1591549 w 2116087"/>
              <a:gd name="connsiteY14" fmla="*/ 296133 h 1693576"/>
              <a:gd name="connsiteX15" fmla="*/ 1458199 w 2116087"/>
              <a:gd name="connsiteY15" fmla="*/ 180975 h 1693576"/>
              <a:gd name="connsiteX16" fmla="*/ 1324849 w 2116087"/>
              <a:gd name="connsiteY16" fmla="*/ 0 h 1693576"/>
              <a:gd name="connsiteX17" fmla="*/ 1143874 w 2116087"/>
              <a:gd name="connsiteY17" fmla="*/ 66675 h 1693576"/>
              <a:gd name="connsiteX18" fmla="*/ 1029574 w 2116087"/>
              <a:gd name="connsiteY18" fmla="*/ 161925 h 1693576"/>
              <a:gd name="connsiteX19" fmla="*/ 858124 w 2116087"/>
              <a:gd name="connsiteY19" fmla="*/ 342900 h 1693576"/>
              <a:gd name="connsiteX20" fmla="*/ 648574 w 2116087"/>
              <a:gd name="connsiteY20" fmla="*/ 390525 h 1693576"/>
              <a:gd name="connsiteX21" fmla="*/ 543799 w 2116087"/>
              <a:gd name="connsiteY21" fmla="*/ 457200 h 1693576"/>
              <a:gd name="connsiteX22" fmla="*/ 362824 w 2116087"/>
              <a:gd name="connsiteY22" fmla="*/ 581025 h 1693576"/>
              <a:gd name="connsiteX23" fmla="*/ 200899 w 2116087"/>
              <a:gd name="connsiteY23" fmla="*/ 704850 h 1693576"/>
              <a:gd name="connsiteX24" fmla="*/ 115174 w 2116087"/>
              <a:gd name="connsiteY24" fmla="*/ 828675 h 1693576"/>
              <a:gd name="connsiteX25" fmla="*/ 22497 w 2116087"/>
              <a:gd name="connsiteY25" fmla="*/ 950740 h 1693576"/>
              <a:gd name="connsiteX0" fmla="*/ 22497 w 2116087"/>
              <a:gd name="connsiteY0" fmla="*/ 950740 h 1693576"/>
              <a:gd name="connsiteX1" fmla="*/ 38974 w 2116087"/>
              <a:gd name="connsiteY1" fmla="*/ 1209675 h 1693576"/>
              <a:gd name="connsiteX2" fmla="*/ 429499 w 2116087"/>
              <a:gd name="connsiteY2" fmla="*/ 1371600 h 1693576"/>
              <a:gd name="connsiteX3" fmla="*/ 667624 w 2116087"/>
              <a:gd name="connsiteY3" fmla="*/ 1457325 h 1693576"/>
              <a:gd name="connsiteX4" fmla="*/ 768066 w 2116087"/>
              <a:gd name="connsiteY4" fmla="*/ 1594151 h 1693576"/>
              <a:gd name="connsiteX5" fmla="*/ 800974 w 2116087"/>
              <a:gd name="connsiteY5" fmla="*/ 1685925 h 1693576"/>
              <a:gd name="connsiteX6" fmla="*/ 1048624 w 2116087"/>
              <a:gd name="connsiteY6" fmla="*/ 1399317 h 1693576"/>
              <a:gd name="connsiteX7" fmla="*/ 1115299 w 2116087"/>
              <a:gd name="connsiteY7" fmla="*/ 1181100 h 1693576"/>
              <a:gd name="connsiteX8" fmla="*/ 1343899 w 2116087"/>
              <a:gd name="connsiteY8" fmla="*/ 1104900 h 1693576"/>
              <a:gd name="connsiteX9" fmla="*/ 1413193 w 2116087"/>
              <a:gd name="connsiteY9" fmla="*/ 952500 h 1693576"/>
              <a:gd name="connsiteX10" fmla="*/ 1696324 w 2116087"/>
              <a:gd name="connsiteY10" fmla="*/ 733425 h 1693576"/>
              <a:gd name="connsiteX11" fmla="*/ 1834008 w 2116087"/>
              <a:gd name="connsiteY11" fmla="*/ 637318 h 1693576"/>
              <a:gd name="connsiteX12" fmla="*/ 2115424 w 2116087"/>
              <a:gd name="connsiteY12" fmla="*/ 561975 h 1693576"/>
              <a:gd name="connsiteX13" fmla="*/ 1905874 w 2116087"/>
              <a:gd name="connsiteY13" fmla="*/ 371475 h 1693576"/>
              <a:gd name="connsiteX14" fmla="*/ 1591549 w 2116087"/>
              <a:gd name="connsiteY14" fmla="*/ 296133 h 1693576"/>
              <a:gd name="connsiteX15" fmla="*/ 1458199 w 2116087"/>
              <a:gd name="connsiteY15" fmla="*/ 180975 h 1693576"/>
              <a:gd name="connsiteX16" fmla="*/ 1324849 w 2116087"/>
              <a:gd name="connsiteY16" fmla="*/ 0 h 1693576"/>
              <a:gd name="connsiteX17" fmla="*/ 1143874 w 2116087"/>
              <a:gd name="connsiteY17" fmla="*/ 66675 h 1693576"/>
              <a:gd name="connsiteX18" fmla="*/ 1029574 w 2116087"/>
              <a:gd name="connsiteY18" fmla="*/ 161925 h 1693576"/>
              <a:gd name="connsiteX19" fmla="*/ 858124 w 2116087"/>
              <a:gd name="connsiteY19" fmla="*/ 342900 h 1693576"/>
              <a:gd name="connsiteX20" fmla="*/ 648574 w 2116087"/>
              <a:gd name="connsiteY20" fmla="*/ 390525 h 1693576"/>
              <a:gd name="connsiteX21" fmla="*/ 543799 w 2116087"/>
              <a:gd name="connsiteY21" fmla="*/ 457200 h 1693576"/>
              <a:gd name="connsiteX22" fmla="*/ 362824 w 2116087"/>
              <a:gd name="connsiteY22" fmla="*/ 581025 h 1693576"/>
              <a:gd name="connsiteX23" fmla="*/ 200899 w 2116087"/>
              <a:gd name="connsiteY23" fmla="*/ 704850 h 1693576"/>
              <a:gd name="connsiteX24" fmla="*/ 115174 w 2116087"/>
              <a:gd name="connsiteY24" fmla="*/ 828675 h 1693576"/>
              <a:gd name="connsiteX25" fmla="*/ 22497 w 2116087"/>
              <a:gd name="connsiteY25" fmla="*/ 950740 h 169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116087" h="1693576">
                <a:moveTo>
                  <a:pt x="22497" y="950740"/>
                </a:moveTo>
                <a:cubicBezTo>
                  <a:pt x="9797" y="1014240"/>
                  <a:pt x="-28860" y="1139532"/>
                  <a:pt x="38974" y="1209675"/>
                </a:cubicBezTo>
                <a:lnTo>
                  <a:pt x="429499" y="1371600"/>
                </a:lnTo>
                <a:lnTo>
                  <a:pt x="667624" y="1457325"/>
                </a:lnTo>
                <a:cubicBezTo>
                  <a:pt x="724052" y="1494417"/>
                  <a:pt x="745841" y="1556051"/>
                  <a:pt x="768066" y="1594151"/>
                </a:cubicBezTo>
                <a:cubicBezTo>
                  <a:pt x="790291" y="1632251"/>
                  <a:pt x="754214" y="1719842"/>
                  <a:pt x="800974" y="1685925"/>
                </a:cubicBezTo>
                <a:cubicBezTo>
                  <a:pt x="847011" y="1654175"/>
                  <a:pt x="996237" y="1483455"/>
                  <a:pt x="1048624" y="1399317"/>
                </a:cubicBezTo>
                <a:lnTo>
                  <a:pt x="1115299" y="1181100"/>
                </a:lnTo>
                <a:lnTo>
                  <a:pt x="1343899" y="1104900"/>
                </a:lnTo>
                <a:lnTo>
                  <a:pt x="1413193" y="952500"/>
                </a:lnTo>
                <a:lnTo>
                  <a:pt x="1696324" y="733425"/>
                </a:lnTo>
                <a:lnTo>
                  <a:pt x="1834008" y="637318"/>
                </a:lnTo>
                <a:cubicBezTo>
                  <a:pt x="1894333" y="608743"/>
                  <a:pt x="2103446" y="606282"/>
                  <a:pt x="2115424" y="561975"/>
                </a:cubicBezTo>
                <a:cubicBezTo>
                  <a:pt x="2127402" y="517668"/>
                  <a:pt x="1974137" y="409575"/>
                  <a:pt x="1905874" y="371475"/>
                </a:cubicBezTo>
                <a:cubicBezTo>
                  <a:pt x="1815386" y="328612"/>
                  <a:pt x="1666162" y="327883"/>
                  <a:pt x="1591549" y="296133"/>
                </a:cubicBezTo>
                <a:lnTo>
                  <a:pt x="1458199" y="180975"/>
                </a:lnTo>
                <a:lnTo>
                  <a:pt x="1324849" y="0"/>
                </a:lnTo>
                <a:lnTo>
                  <a:pt x="1143874" y="66675"/>
                </a:lnTo>
                <a:lnTo>
                  <a:pt x="1029574" y="161925"/>
                </a:lnTo>
                <a:lnTo>
                  <a:pt x="858124" y="342900"/>
                </a:lnTo>
                <a:lnTo>
                  <a:pt x="648574" y="390525"/>
                </a:lnTo>
                <a:lnTo>
                  <a:pt x="543799" y="457200"/>
                </a:lnTo>
                <a:lnTo>
                  <a:pt x="362824" y="581025"/>
                </a:lnTo>
                <a:lnTo>
                  <a:pt x="200899" y="704850"/>
                </a:lnTo>
                <a:lnTo>
                  <a:pt x="115174" y="828675"/>
                </a:lnTo>
                <a:lnTo>
                  <a:pt x="22497" y="950740"/>
                </a:lnTo>
                <a:close/>
              </a:path>
            </a:pathLst>
          </a:custGeom>
          <a:gradFill flip="none" rotWithShape="1">
            <a:gsLst>
              <a:gs pos="0">
                <a:srgbClr val="0070C0"/>
              </a:gs>
              <a:gs pos="78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Front"/>
            <a:lightRig rig="twoPt" dir="t"/>
          </a:scene3d>
          <a:sp3d prstMaterial="plastic">
            <a:bevelT w="1270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手繪多邊形 5"/>
          <p:cNvSpPr/>
          <p:nvPr/>
        </p:nvSpPr>
        <p:spPr>
          <a:xfrm>
            <a:off x="2943225" y="1322213"/>
            <a:ext cx="2424726" cy="2370425"/>
          </a:xfrm>
          <a:custGeom>
            <a:avLst/>
            <a:gdLst>
              <a:gd name="connsiteX0" fmla="*/ 1314450 w 2381250"/>
              <a:gd name="connsiteY0" fmla="*/ 0 h 2324100"/>
              <a:gd name="connsiteX1" fmla="*/ 1447800 w 2381250"/>
              <a:gd name="connsiteY1" fmla="*/ 114300 h 2324100"/>
              <a:gd name="connsiteX2" fmla="*/ 1876425 w 2381250"/>
              <a:gd name="connsiteY2" fmla="*/ 266700 h 2324100"/>
              <a:gd name="connsiteX3" fmla="*/ 1971675 w 2381250"/>
              <a:gd name="connsiteY3" fmla="*/ 276225 h 2324100"/>
              <a:gd name="connsiteX4" fmla="*/ 2047875 w 2381250"/>
              <a:gd name="connsiteY4" fmla="*/ 409575 h 2324100"/>
              <a:gd name="connsiteX5" fmla="*/ 2114550 w 2381250"/>
              <a:gd name="connsiteY5" fmla="*/ 523875 h 2324100"/>
              <a:gd name="connsiteX6" fmla="*/ 2152650 w 2381250"/>
              <a:gd name="connsiteY6" fmla="*/ 485775 h 2324100"/>
              <a:gd name="connsiteX7" fmla="*/ 2257425 w 2381250"/>
              <a:gd name="connsiteY7" fmla="*/ 581025 h 2324100"/>
              <a:gd name="connsiteX8" fmla="*/ 2333625 w 2381250"/>
              <a:gd name="connsiteY8" fmla="*/ 571500 h 2324100"/>
              <a:gd name="connsiteX9" fmla="*/ 2381250 w 2381250"/>
              <a:gd name="connsiteY9" fmla="*/ 571500 h 2324100"/>
              <a:gd name="connsiteX10" fmla="*/ 2295525 w 2381250"/>
              <a:gd name="connsiteY10" fmla="*/ 666750 h 2324100"/>
              <a:gd name="connsiteX11" fmla="*/ 2238375 w 2381250"/>
              <a:gd name="connsiteY11" fmla="*/ 723900 h 2324100"/>
              <a:gd name="connsiteX12" fmla="*/ 2228850 w 2381250"/>
              <a:gd name="connsiteY12" fmla="*/ 781050 h 2324100"/>
              <a:gd name="connsiteX13" fmla="*/ 2266950 w 2381250"/>
              <a:gd name="connsiteY13" fmla="*/ 885825 h 2324100"/>
              <a:gd name="connsiteX14" fmla="*/ 2314575 w 2381250"/>
              <a:gd name="connsiteY14" fmla="*/ 981075 h 2324100"/>
              <a:gd name="connsiteX15" fmla="*/ 2238375 w 2381250"/>
              <a:gd name="connsiteY15" fmla="*/ 1019175 h 2324100"/>
              <a:gd name="connsiteX16" fmla="*/ 2228850 w 2381250"/>
              <a:gd name="connsiteY16" fmla="*/ 1066800 h 2324100"/>
              <a:gd name="connsiteX17" fmla="*/ 2200275 w 2381250"/>
              <a:gd name="connsiteY17" fmla="*/ 1171575 h 2324100"/>
              <a:gd name="connsiteX18" fmla="*/ 2200275 w 2381250"/>
              <a:gd name="connsiteY18" fmla="*/ 1171575 h 2324100"/>
              <a:gd name="connsiteX19" fmla="*/ 2105025 w 2381250"/>
              <a:gd name="connsiteY19" fmla="*/ 1257300 h 2324100"/>
              <a:gd name="connsiteX20" fmla="*/ 2143125 w 2381250"/>
              <a:gd name="connsiteY20" fmla="*/ 1323975 h 2324100"/>
              <a:gd name="connsiteX21" fmla="*/ 2124075 w 2381250"/>
              <a:gd name="connsiteY21" fmla="*/ 1419225 h 2324100"/>
              <a:gd name="connsiteX22" fmla="*/ 2124075 w 2381250"/>
              <a:gd name="connsiteY22" fmla="*/ 1419225 h 2324100"/>
              <a:gd name="connsiteX23" fmla="*/ 2124075 w 2381250"/>
              <a:gd name="connsiteY23" fmla="*/ 1524000 h 2324100"/>
              <a:gd name="connsiteX24" fmla="*/ 2076450 w 2381250"/>
              <a:gd name="connsiteY24" fmla="*/ 1628775 h 2324100"/>
              <a:gd name="connsiteX25" fmla="*/ 2066925 w 2381250"/>
              <a:gd name="connsiteY25" fmla="*/ 1676400 h 2324100"/>
              <a:gd name="connsiteX26" fmla="*/ 2114550 w 2381250"/>
              <a:gd name="connsiteY26" fmla="*/ 1743075 h 2324100"/>
              <a:gd name="connsiteX27" fmla="*/ 2066925 w 2381250"/>
              <a:gd name="connsiteY27" fmla="*/ 1828800 h 2324100"/>
              <a:gd name="connsiteX28" fmla="*/ 2076450 w 2381250"/>
              <a:gd name="connsiteY28" fmla="*/ 1943100 h 2324100"/>
              <a:gd name="connsiteX29" fmla="*/ 2047875 w 2381250"/>
              <a:gd name="connsiteY29" fmla="*/ 2028825 h 2324100"/>
              <a:gd name="connsiteX30" fmla="*/ 2009775 w 2381250"/>
              <a:gd name="connsiteY30" fmla="*/ 2047875 h 2324100"/>
              <a:gd name="connsiteX31" fmla="*/ 1952625 w 2381250"/>
              <a:gd name="connsiteY31" fmla="*/ 2162175 h 2324100"/>
              <a:gd name="connsiteX32" fmla="*/ 1847850 w 2381250"/>
              <a:gd name="connsiteY32" fmla="*/ 2152650 h 2324100"/>
              <a:gd name="connsiteX33" fmla="*/ 1819275 w 2381250"/>
              <a:gd name="connsiteY33" fmla="*/ 2257425 h 2324100"/>
              <a:gd name="connsiteX34" fmla="*/ 1628775 w 2381250"/>
              <a:gd name="connsiteY34" fmla="*/ 2276475 h 2324100"/>
              <a:gd name="connsiteX35" fmla="*/ 1447800 w 2381250"/>
              <a:gd name="connsiteY35" fmla="*/ 2286000 h 2324100"/>
              <a:gd name="connsiteX36" fmla="*/ 1343025 w 2381250"/>
              <a:gd name="connsiteY36" fmla="*/ 2200275 h 2324100"/>
              <a:gd name="connsiteX37" fmla="*/ 1343025 w 2381250"/>
              <a:gd name="connsiteY37" fmla="*/ 2124075 h 2324100"/>
              <a:gd name="connsiteX38" fmla="*/ 1219200 w 2381250"/>
              <a:gd name="connsiteY38" fmla="*/ 2057400 h 2324100"/>
              <a:gd name="connsiteX39" fmla="*/ 1162050 w 2381250"/>
              <a:gd name="connsiteY39" fmla="*/ 2028825 h 2324100"/>
              <a:gd name="connsiteX40" fmla="*/ 1133475 w 2381250"/>
              <a:gd name="connsiteY40" fmla="*/ 2114550 h 2324100"/>
              <a:gd name="connsiteX41" fmla="*/ 1019175 w 2381250"/>
              <a:gd name="connsiteY41" fmla="*/ 2105025 h 2324100"/>
              <a:gd name="connsiteX42" fmla="*/ 952500 w 2381250"/>
              <a:gd name="connsiteY42" fmla="*/ 2105025 h 2324100"/>
              <a:gd name="connsiteX43" fmla="*/ 809625 w 2381250"/>
              <a:gd name="connsiteY43" fmla="*/ 2105025 h 2324100"/>
              <a:gd name="connsiteX44" fmla="*/ 704850 w 2381250"/>
              <a:gd name="connsiteY44" fmla="*/ 2047875 h 2324100"/>
              <a:gd name="connsiteX45" fmla="*/ 647700 w 2381250"/>
              <a:gd name="connsiteY45" fmla="*/ 2028825 h 2324100"/>
              <a:gd name="connsiteX46" fmla="*/ 523875 w 2381250"/>
              <a:gd name="connsiteY46" fmla="*/ 2028825 h 2324100"/>
              <a:gd name="connsiteX47" fmla="*/ 457200 w 2381250"/>
              <a:gd name="connsiteY47" fmla="*/ 2095500 h 2324100"/>
              <a:gd name="connsiteX48" fmla="*/ 381000 w 2381250"/>
              <a:gd name="connsiteY48" fmla="*/ 2143125 h 2324100"/>
              <a:gd name="connsiteX49" fmla="*/ 323850 w 2381250"/>
              <a:gd name="connsiteY49" fmla="*/ 2152650 h 2324100"/>
              <a:gd name="connsiteX50" fmla="*/ 304800 w 2381250"/>
              <a:gd name="connsiteY50" fmla="*/ 2200275 h 2324100"/>
              <a:gd name="connsiteX51" fmla="*/ 295275 w 2381250"/>
              <a:gd name="connsiteY51" fmla="*/ 2228850 h 2324100"/>
              <a:gd name="connsiteX52" fmla="*/ 247650 w 2381250"/>
              <a:gd name="connsiteY52" fmla="*/ 2228850 h 2324100"/>
              <a:gd name="connsiteX53" fmla="*/ 171450 w 2381250"/>
              <a:gd name="connsiteY53" fmla="*/ 2257425 h 2324100"/>
              <a:gd name="connsiteX54" fmla="*/ 133350 w 2381250"/>
              <a:gd name="connsiteY54" fmla="*/ 2324100 h 2324100"/>
              <a:gd name="connsiteX55" fmla="*/ 66675 w 2381250"/>
              <a:gd name="connsiteY55" fmla="*/ 2276475 h 2324100"/>
              <a:gd name="connsiteX56" fmla="*/ 0 w 2381250"/>
              <a:gd name="connsiteY56" fmla="*/ 2266950 h 2324100"/>
              <a:gd name="connsiteX57" fmla="*/ 0 w 2381250"/>
              <a:gd name="connsiteY57" fmla="*/ 2133600 h 2324100"/>
              <a:gd name="connsiteX58" fmla="*/ 38100 w 2381250"/>
              <a:gd name="connsiteY58" fmla="*/ 1924050 h 2324100"/>
              <a:gd name="connsiteX59" fmla="*/ 180975 w 2381250"/>
              <a:gd name="connsiteY59" fmla="*/ 1714500 h 2324100"/>
              <a:gd name="connsiteX60" fmla="*/ 219075 w 2381250"/>
              <a:gd name="connsiteY60" fmla="*/ 1666875 h 2324100"/>
              <a:gd name="connsiteX61" fmla="*/ 295275 w 2381250"/>
              <a:gd name="connsiteY61" fmla="*/ 1533525 h 2324100"/>
              <a:gd name="connsiteX62" fmla="*/ 381000 w 2381250"/>
              <a:gd name="connsiteY62" fmla="*/ 1343025 h 2324100"/>
              <a:gd name="connsiteX63" fmla="*/ 495300 w 2381250"/>
              <a:gd name="connsiteY63" fmla="*/ 1219200 h 2324100"/>
              <a:gd name="connsiteX64" fmla="*/ 609600 w 2381250"/>
              <a:gd name="connsiteY64" fmla="*/ 1000125 h 2324100"/>
              <a:gd name="connsiteX65" fmla="*/ 676275 w 2381250"/>
              <a:gd name="connsiteY65" fmla="*/ 866775 h 2324100"/>
              <a:gd name="connsiteX66" fmla="*/ 800100 w 2381250"/>
              <a:gd name="connsiteY66" fmla="*/ 581025 h 2324100"/>
              <a:gd name="connsiteX67" fmla="*/ 866775 w 2381250"/>
              <a:gd name="connsiteY67" fmla="*/ 457200 h 2324100"/>
              <a:gd name="connsiteX68" fmla="*/ 1009650 w 2381250"/>
              <a:gd name="connsiteY68" fmla="*/ 209550 h 2324100"/>
              <a:gd name="connsiteX69" fmla="*/ 1123950 w 2381250"/>
              <a:gd name="connsiteY69" fmla="*/ 133350 h 2324100"/>
              <a:gd name="connsiteX70" fmla="*/ 1228725 w 2381250"/>
              <a:gd name="connsiteY70" fmla="*/ 95250 h 2324100"/>
              <a:gd name="connsiteX71" fmla="*/ 1314450 w 2381250"/>
              <a:gd name="connsiteY71" fmla="*/ 0 h 2324100"/>
              <a:gd name="connsiteX0" fmla="*/ 1314450 w 2381250"/>
              <a:gd name="connsiteY0" fmla="*/ 0 h 2324100"/>
              <a:gd name="connsiteX1" fmla="*/ 1552575 w 2381250"/>
              <a:gd name="connsiteY1" fmla="*/ 123825 h 2324100"/>
              <a:gd name="connsiteX2" fmla="*/ 1876425 w 2381250"/>
              <a:gd name="connsiteY2" fmla="*/ 266700 h 2324100"/>
              <a:gd name="connsiteX3" fmla="*/ 1971675 w 2381250"/>
              <a:gd name="connsiteY3" fmla="*/ 276225 h 2324100"/>
              <a:gd name="connsiteX4" fmla="*/ 2047875 w 2381250"/>
              <a:gd name="connsiteY4" fmla="*/ 409575 h 2324100"/>
              <a:gd name="connsiteX5" fmla="*/ 2114550 w 2381250"/>
              <a:gd name="connsiteY5" fmla="*/ 523875 h 2324100"/>
              <a:gd name="connsiteX6" fmla="*/ 2152650 w 2381250"/>
              <a:gd name="connsiteY6" fmla="*/ 485775 h 2324100"/>
              <a:gd name="connsiteX7" fmla="*/ 2257425 w 2381250"/>
              <a:gd name="connsiteY7" fmla="*/ 581025 h 2324100"/>
              <a:gd name="connsiteX8" fmla="*/ 2333625 w 2381250"/>
              <a:gd name="connsiteY8" fmla="*/ 571500 h 2324100"/>
              <a:gd name="connsiteX9" fmla="*/ 2381250 w 2381250"/>
              <a:gd name="connsiteY9" fmla="*/ 571500 h 2324100"/>
              <a:gd name="connsiteX10" fmla="*/ 2295525 w 2381250"/>
              <a:gd name="connsiteY10" fmla="*/ 666750 h 2324100"/>
              <a:gd name="connsiteX11" fmla="*/ 2238375 w 2381250"/>
              <a:gd name="connsiteY11" fmla="*/ 723900 h 2324100"/>
              <a:gd name="connsiteX12" fmla="*/ 2228850 w 2381250"/>
              <a:gd name="connsiteY12" fmla="*/ 781050 h 2324100"/>
              <a:gd name="connsiteX13" fmla="*/ 2266950 w 2381250"/>
              <a:gd name="connsiteY13" fmla="*/ 885825 h 2324100"/>
              <a:gd name="connsiteX14" fmla="*/ 2314575 w 2381250"/>
              <a:gd name="connsiteY14" fmla="*/ 981075 h 2324100"/>
              <a:gd name="connsiteX15" fmla="*/ 2238375 w 2381250"/>
              <a:gd name="connsiteY15" fmla="*/ 1019175 h 2324100"/>
              <a:gd name="connsiteX16" fmla="*/ 2228850 w 2381250"/>
              <a:gd name="connsiteY16" fmla="*/ 1066800 h 2324100"/>
              <a:gd name="connsiteX17" fmla="*/ 2200275 w 2381250"/>
              <a:gd name="connsiteY17" fmla="*/ 1171575 h 2324100"/>
              <a:gd name="connsiteX18" fmla="*/ 2200275 w 2381250"/>
              <a:gd name="connsiteY18" fmla="*/ 1171575 h 2324100"/>
              <a:gd name="connsiteX19" fmla="*/ 2105025 w 2381250"/>
              <a:gd name="connsiteY19" fmla="*/ 1257300 h 2324100"/>
              <a:gd name="connsiteX20" fmla="*/ 2143125 w 2381250"/>
              <a:gd name="connsiteY20" fmla="*/ 1323975 h 2324100"/>
              <a:gd name="connsiteX21" fmla="*/ 2124075 w 2381250"/>
              <a:gd name="connsiteY21" fmla="*/ 1419225 h 2324100"/>
              <a:gd name="connsiteX22" fmla="*/ 2124075 w 2381250"/>
              <a:gd name="connsiteY22" fmla="*/ 1419225 h 2324100"/>
              <a:gd name="connsiteX23" fmla="*/ 2124075 w 2381250"/>
              <a:gd name="connsiteY23" fmla="*/ 1524000 h 2324100"/>
              <a:gd name="connsiteX24" fmla="*/ 2076450 w 2381250"/>
              <a:gd name="connsiteY24" fmla="*/ 1628775 h 2324100"/>
              <a:gd name="connsiteX25" fmla="*/ 2066925 w 2381250"/>
              <a:gd name="connsiteY25" fmla="*/ 1676400 h 2324100"/>
              <a:gd name="connsiteX26" fmla="*/ 2114550 w 2381250"/>
              <a:gd name="connsiteY26" fmla="*/ 1743075 h 2324100"/>
              <a:gd name="connsiteX27" fmla="*/ 2066925 w 2381250"/>
              <a:gd name="connsiteY27" fmla="*/ 1828800 h 2324100"/>
              <a:gd name="connsiteX28" fmla="*/ 2076450 w 2381250"/>
              <a:gd name="connsiteY28" fmla="*/ 1943100 h 2324100"/>
              <a:gd name="connsiteX29" fmla="*/ 2047875 w 2381250"/>
              <a:gd name="connsiteY29" fmla="*/ 2028825 h 2324100"/>
              <a:gd name="connsiteX30" fmla="*/ 2009775 w 2381250"/>
              <a:gd name="connsiteY30" fmla="*/ 2047875 h 2324100"/>
              <a:gd name="connsiteX31" fmla="*/ 1952625 w 2381250"/>
              <a:gd name="connsiteY31" fmla="*/ 2162175 h 2324100"/>
              <a:gd name="connsiteX32" fmla="*/ 1847850 w 2381250"/>
              <a:gd name="connsiteY32" fmla="*/ 2152650 h 2324100"/>
              <a:gd name="connsiteX33" fmla="*/ 1819275 w 2381250"/>
              <a:gd name="connsiteY33" fmla="*/ 2257425 h 2324100"/>
              <a:gd name="connsiteX34" fmla="*/ 1628775 w 2381250"/>
              <a:gd name="connsiteY34" fmla="*/ 2276475 h 2324100"/>
              <a:gd name="connsiteX35" fmla="*/ 1447800 w 2381250"/>
              <a:gd name="connsiteY35" fmla="*/ 2286000 h 2324100"/>
              <a:gd name="connsiteX36" fmla="*/ 1343025 w 2381250"/>
              <a:gd name="connsiteY36" fmla="*/ 2200275 h 2324100"/>
              <a:gd name="connsiteX37" fmla="*/ 1343025 w 2381250"/>
              <a:gd name="connsiteY37" fmla="*/ 2124075 h 2324100"/>
              <a:gd name="connsiteX38" fmla="*/ 1219200 w 2381250"/>
              <a:gd name="connsiteY38" fmla="*/ 2057400 h 2324100"/>
              <a:gd name="connsiteX39" fmla="*/ 1162050 w 2381250"/>
              <a:gd name="connsiteY39" fmla="*/ 2028825 h 2324100"/>
              <a:gd name="connsiteX40" fmla="*/ 1133475 w 2381250"/>
              <a:gd name="connsiteY40" fmla="*/ 2114550 h 2324100"/>
              <a:gd name="connsiteX41" fmla="*/ 1019175 w 2381250"/>
              <a:gd name="connsiteY41" fmla="*/ 2105025 h 2324100"/>
              <a:gd name="connsiteX42" fmla="*/ 952500 w 2381250"/>
              <a:gd name="connsiteY42" fmla="*/ 2105025 h 2324100"/>
              <a:gd name="connsiteX43" fmla="*/ 809625 w 2381250"/>
              <a:gd name="connsiteY43" fmla="*/ 2105025 h 2324100"/>
              <a:gd name="connsiteX44" fmla="*/ 704850 w 2381250"/>
              <a:gd name="connsiteY44" fmla="*/ 2047875 h 2324100"/>
              <a:gd name="connsiteX45" fmla="*/ 647700 w 2381250"/>
              <a:gd name="connsiteY45" fmla="*/ 2028825 h 2324100"/>
              <a:gd name="connsiteX46" fmla="*/ 523875 w 2381250"/>
              <a:gd name="connsiteY46" fmla="*/ 2028825 h 2324100"/>
              <a:gd name="connsiteX47" fmla="*/ 457200 w 2381250"/>
              <a:gd name="connsiteY47" fmla="*/ 2095500 h 2324100"/>
              <a:gd name="connsiteX48" fmla="*/ 381000 w 2381250"/>
              <a:gd name="connsiteY48" fmla="*/ 2143125 h 2324100"/>
              <a:gd name="connsiteX49" fmla="*/ 323850 w 2381250"/>
              <a:gd name="connsiteY49" fmla="*/ 2152650 h 2324100"/>
              <a:gd name="connsiteX50" fmla="*/ 304800 w 2381250"/>
              <a:gd name="connsiteY50" fmla="*/ 2200275 h 2324100"/>
              <a:gd name="connsiteX51" fmla="*/ 295275 w 2381250"/>
              <a:gd name="connsiteY51" fmla="*/ 2228850 h 2324100"/>
              <a:gd name="connsiteX52" fmla="*/ 247650 w 2381250"/>
              <a:gd name="connsiteY52" fmla="*/ 2228850 h 2324100"/>
              <a:gd name="connsiteX53" fmla="*/ 171450 w 2381250"/>
              <a:gd name="connsiteY53" fmla="*/ 2257425 h 2324100"/>
              <a:gd name="connsiteX54" fmla="*/ 133350 w 2381250"/>
              <a:gd name="connsiteY54" fmla="*/ 2324100 h 2324100"/>
              <a:gd name="connsiteX55" fmla="*/ 66675 w 2381250"/>
              <a:gd name="connsiteY55" fmla="*/ 2276475 h 2324100"/>
              <a:gd name="connsiteX56" fmla="*/ 0 w 2381250"/>
              <a:gd name="connsiteY56" fmla="*/ 2266950 h 2324100"/>
              <a:gd name="connsiteX57" fmla="*/ 0 w 2381250"/>
              <a:gd name="connsiteY57" fmla="*/ 2133600 h 2324100"/>
              <a:gd name="connsiteX58" fmla="*/ 38100 w 2381250"/>
              <a:gd name="connsiteY58" fmla="*/ 1924050 h 2324100"/>
              <a:gd name="connsiteX59" fmla="*/ 180975 w 2381250"/>
              <a:gd name="connsiteY59" fmla="*/ 1714500 h 2324100"/>
              <a:gd name="connsiteX60" fmla="*/ 219075 w 2381250"/>
              <a:gd name="connsiteY60" fmla="*/ 1666875 h 2324100"/>
              <a:gd name="connsiteX61" fmla="*/ 295275 w 2381250"/>
              <a:gd name="connsiteY61" fmla="*/ 1533525 h 2324100"/>
              <a:gd name="connsiteX62" fmla="*/ 381000 w 2381250"/>
              <a:gd name="connsiteY62" fmla="*/ 1343025 h 2324100"/>
              <a:gd name="connsiteX63" fmla="*/ 495300 w 2381250"/>
              <a:gd name="connsiteY63" fmla="*/ 1219200 h 2324100"/>
              <a:gd name="connsiteX64" fmla="*/ 609600 w 2381250"/>
              <a:gd name="connsiteY64" fmla="*/ 1000125 h 2324100"/>
              <a:gd name="connsiteX65" fmla="*/ 676275 w 2381250"/>
              <a:gd name="connsiteY65" fmla="*/ 866775 h 2324100"/>
              <a:gd name="connsiteX66" fmla="*/ 800100 w 2381250"/>
              <a:gd name="connsiteY66" fmla="*/ 581025 h 2324100"/>
              <a:gd name="connsiteX67" fmla="*/ 866775 w 2381250"/>
              <a:gd name="connsiteY67" fmla="*/ 457200 h 2324100"/>
              <a:gd name="connsiteX68" fmla="*/ 1009650 w 2381250"/>
              <a:gd name="connsiteY68" fmla="*/ 209550 h 2324100"/>
              <a:gd name="connsiteX69" fmla="*/ 1123950 w 2381250"/>
              <a:gd name="connsiteY69" fmla="*/ 133350 h 2324100"/>
              <a:gd name="connsiteX70" fmla="*/ 1228725 w 2381250"/>
              <a:gd name="connsiteY70" fmla="*/ 95250 h 2324100"/>
              <a:gd name="connsiteX71" fmla="*/ 1314450 w 2381250"/>
              <a:gd name="connsiteY71" fmla="*/ 0 h 2324100"/>
              <a:gd name="connsiteX0" fmla="*/ 1314450 w 2381250"/>
              <a:gd name="connsiteY0" fmla="*/ 0 h 2324100"/>
              <a:gd name="connsiteX1" fmla="*/ 1552575 w 2381250"/>
              <a:gd name="connsiteY1" fmla="*/ 123825 h 2324100"/>
              <a:gd name="connsiteX2" fmla="*/ 1971675 w 2381250"/>
              <a:gd name="connsiteY2" fmla="*/ 276225 h 2324100"/>
              <a:gd name="connsiteX3" fmla="*/ 2047875 w 2381250"/>
              <a:gd name="connsiteY3" fmla="*/ 409575 h 2324100"/>
              <a:gd name="connsiteX4" fmla="*/ 2114550 w 2381250"/>
              <a:gd name="connsiteY4" fmla="*/ 523875 h 2324100"/>
              <a:gd name="connsiteX5" fmla="*/ 2152650 w 2381250"/>
              <a:gd name="connsiteY5" fmla="*/ 485775 h 2324100"/>
              <a:gd name="connsiteX6" fmla="*/ 2257425 w 2381250"/>
              <a:gd name="connsiteY6" fmla="*/ 581025 h 2324100"/>
              <a:gd name="connsiteX7" fmla="*/ 2333625 w 2381250"/>
              <a:gd name="connsiteY7" fmla="*/ 571500 h 2324100"/>
              <a:gd name="connsiteX8" fmla="*/ 2381250 w 2381250"/>
              <a:gd name="connsiteY8" fmla="*/ 571500 h 2324100"/>
              <a:gd name="connsiteX9" fmla="*/ 2295525 w 2381250"/>
              <a:gd name="connsiteY9" fmla="*/ 666750 h 2324100"/>
              <a:gd name="connsiteX10" fmla="*/ 2238375 w 2381250"/>
              <a:gd name="connsiteY10" fmla="*/ 723900 h 2324100"/>
              <a:gd name="connsiteX11" fmla="*/ 2228850 w 2381250"/>
              <a:gd name="connsiteY11" fmla="*/ 781050 h 2324100"/>
              <a:gd name="connsiteX12" fmla="*/ 2266950 w 2381250"/>
              <a:gd name="connsiteY12" fmla="*/ 885825 h 2324100"/>
              <a:gd name="connsiteX13" fmla="*/ 2314575 w 2381250"/>
              <a:gd name="connsiteY13" fmla="*/ 981075 h 2324100"/>
              <a:gd name="connsiteX14" fmla="*/ 2238375 w 2381250"/>
              <a:gd name="connsiteY14" fmla="*/ 1019175 h 2324100"/>
              <a:gd name="connsiteX15" fmla="*/ 2228850 w 2381250"/>
              <a:gd name="connsiteY15" fmla="*/ 1066800 h 2324100"/>
              <a:gd name="connsiteX16" fmla="*/ 2200275 w 2381250"/>
              <a:gd name="connsiteY16" fmla="*/ 1171575 h 2324100"/>
              <a:gd name="connsiteX17" fmla="*/ 2200275 w 2381250"/>
              <a:gd name="connsiteY17" fmla="*/ 1171575 h 2324100"/>
              <a:gd name="connsiteX18" fmla="*/ 2105025 w 2381250"/>
              <a:gd name="connsiteY18" fmla="*/ 1257300 h 2324100"/>
              <a:gd name="connsiteX19" fmla="*/ 2143125 w 2381250"/>
              <a:gd name="connsiteY19" fmla="*/ 1323975 h 2324100"/>
              <a:gd name="connsiteX20" fmla="*/ 2124075 w 2381250"/>
              <a:gd name="connsiteY20" fmla="*/ 1419225 h 2324100"/>
              <a:gd name="connsiteX21" fmla="*/ 2124075 w 2381250"/>
              <a:gd name="connsiteY21" fmla="*/ 1419225 h 2324100"/>
              <a:gd name="connsiteX22" fmla="*/ 2124075 w 2381250"/>
              <a:gd name="connsiteY22" fmla="*/ 1524000 h 2324100"/>
              <a:gd name="connsiteX23" fmla="*/ 2076450 w 2381250"/>
              <a:gd name="connsiteY23" fmla="*/ 1628775 h 2324100"/>
              <a:gd name="connsiteX24" fmla="*/ 2066925 w 2381250"/>
              <a:gd name="connsiteY24" fmla="*/ 1676400 h 2324100"/>
              <a:gd name="connsiteX25" fmla="*/ 2114550 w 2381250"/>
              <a:gd name="connsiteY25" fmla="*/ 1743075 h 2324100"/>
              <a:gd name="connsiteX26" fmla="*/ 2066925 w 2381250"/>
              <a:gd name="connsiteY26" fmla="*/ 1828800 h 2324100"/>
              <a:gd name="connsiteX27" fmla="*/ 2076450 w 2381250"/>
              <a:gd name="connsiteY27" fmla="*/ 1943100 h 2324100"/>
              <a:gd name="connsiteX28" fmla="*/ 2047875 w 2381250"/>
              <a:gd name="connsiteY28" fmla="*/ 2028825 h 2324100"/>
              <a:gd name="connsiteX29" fmla="*/ 2009775 w 2381250"/>
              <a:gd name="connsiteY29" fmla="*/ 2047875 h 2324100"/>
              <a:gd name="connsiteX30" fmla="*/ 1952625 w 2381250"/>
              <a:gd name="connsiteY30" fmla="*/ 2162175 h 2324100"/>
              <a:gd name="connsiteX31" fmla="*/ 1847850 w 2381250"/>
              <a:gd name="connsiteY31" fmla="*/ 2152650 h 2324100"/>
              <a:gd name="connsiteX32" fmla="*/ 1819275 w 2381250"/>
              <a:gd name="connsiteY32" fmla="*/ 2257425 h 2324100"/>
              <a:gd name="connsiteX33" fmla="*/ 1628775 w 2381250"/>
              <a:gd name="connsiteY33" fmla="*/ 2276475 h 2324100"/>
              <a:gd name="connsiteX34" fmla="*/ 1447800 w 2381250"/>
              <a:gd name="connsiteY34" fmla="*/ 2286000 h 2324100"/>
              <a:gd name="connsiteX35" fmla="*/ 1343025 w 2381250"/>
              <a:gd name="connsiteY35" fmla="*/ 2200275 h 2324100"/>
              <a:gd name="connsiteX36" fmla="*/ 1343025 w 2381250"/>
              <a:gd name="connsiteY36" fmla="*/ 2124075 h 2324100"/>
              <a:gd name="connsiteX37" fmla="*/ 1219200 w 2381250"/>
              <a:gd name="connsiteY37" fmla="*/ 2057400 h 2324100"/>
              <a:gd name="connsiteX38" fmla="*/ 1162050 w 2381250"/>
              <a:gd name="connsiteY38" fmla="*/ 2028825 h 2324100"/>
              <a:gd name="connsiteX39" fmla="*/ 1133475 w 2381250"/>
              <a:gd name="connsiteY39" fmla="*/ 2114550 h 2324100"/>
              <a:gd name="connsiteX40" fmla="*/ 1019175 w 2381250"/>
              <a:gd name="connsiteY40" fmla="*/ 2105025 h 2324100"/>
              <a:gd name="connsiteX41" fmla="*/ 952500 w 2381250"/>
              <a:gd name="connsiteY41" fmla="*/ 2105025 h 2324100"/>
              <a:gd name="connsiteX42" fmla="*/ 809625 w 2381250"/>
              <a:gd name="connsiteY42" fmla="*/ 2105025 h 2324100"/>
              <a:gd name="connsiteX43" fmla="*/ 704850 w 2381250"/>
              <a:gd name="connsiteY43" fmla="*/ 2047875 h 2324100"/>
              <a:gd name="connsiteX44" fmla="*/ 647700 w 2381250"/>
              <a:gd name="connsiteY44" fmla="*/ 2028825 h 2324100"/>
              <a:gd name="connsiteX45" fmla="*/ 523875 w 2381250"/>
              <a:gd name="connsiteY45" fmla="*/ 2028825 h 2324100"/>
              <a:gd name="connsiteX46" fmla="*/ 457200 w 2381250"/>
              <a:gd name="connsiteY46" fmla="*/ 2095500 h 2324100"/>
              <a:gd name="connsiteX47" fmla="*/ 381000 w 2381250"/>
              <a:gd name="connsiteY47" fmla="*/ 2143125 h 2324100"/>
              <a:gd name="connsiteX48" fmla="*/ 323850 w 2381250"/>
              <a:gd name="connsiteY48" fmla="*/ 2152650 h 2324100"/>
              <a:gd name="connsiteX49" fmla="*/ 304800 w 2381250"/>
              <a:gd name="connsiteY49" fmla="*/ 2200275 h 2324100"/>
              <a:gd name="connsiteX50" fmla="*/ 295275 w 2381250"/>
              <a:gd name="connsiteY50" fmla="*/ 2228850 h 2324100"/>
              <a:gd name="connsiteX51" fmla="*/ 247650 w 2381250"/>
              <a:gd name="connsiteY51" fmla="*/ 2228850 h 2324100"/>
              <a:gd name="connsiteX52" fmla="*/ 171450 w 2381250"/>
              <a:gd name="connsiteY52" fmla="*/ 2257425 h 2324100"/>
              <a:gd name="connsiteX53" fmla="*/ 133350 w 2381250"/>
              <a:gd name="connsiteY53" fmla="*/ 2324100 h 2324100"/>
              <a:gd name="connsiteX54" fmla="*/ 66675 w 2381250"/>
              <a:gd name="connsiteY54" fmla="*/ 2276475 h 2324100"/>
              <a:gd name="connsiteX55" fmla="*/ 0 w 2381250"/>
              <a:gd name="connsiteY55" fmla="*/ 2266950 h 2324100"/>
              <a:gd name="connsiteX56" fmla="*/ 0 w 2381250"/>
              <a:gd name="connsiteY56" fmla="*/ 2133600 h 2324100"/>
              <a:gd name="connsiteX57" fmla="*/ 38100 w 2381250"/>
              <a:gd name="connsiteY57" fmla="*/ 1924050 h 2324100"/>
              <a:gd name="connsiteX58" fmla="*/ 180975 w 2381250"/>
              <a:gd name="connsiteY58" fmla="*/ 1714500 h 2324100"/>
              <a:gd name="connsiteX59" fmla="*/ 219075 w 2381250"/>
              <a:gd name="connsiteY59" fmla="*/ 1666875 h 2324100"/>
              <a:gd name="connsiteX60" fmla="*/ 295275 w 2381250"/>
              <a:gd name="connsiteY60" fmla="*/ 1533525 h 2324100"/>
              <a:gd name="connsiteX61" fmla="*/ 381000 w 2381250"/>
              <a:gd name="connsiteY61" fmla="*/ 1343025 h 2324100"/>
              <a:gd name="connsiteX62" fmla="*/ 495300 w 2381250"/>
              <a:gd name="connsiteY62" fmla="*/ 1219200 h 2324100"/>
              <a:gd name="connsiteX63" fmla="*/ 609600 w 2381250"/>
              <a:gd name="connsiteY63" fmla="*/ 1000125 h 2324100"/>
              <a:gd name="connsiteX64" fmla="*/ 676275 w 2381250"/>
              <a:gd name="connsiteY64" fmla="*/ 866775 h 2324100"/>
              <a:gd name="connsiteX65" fmla="*/ 800100 w 2381250"/>
              <a:gd name="connsiteY65" fmla="*/ 581025 h 2324100"/>
              <a:gd name="connsiteX66" fmla="*/ 866775 w 2381250"/>
              <a:gd name="connsiteY66" fmla="*/ 457200 h 2324100"/>
              <a:gd name="connsiteX67" fmla="*/ 1009650 w 2381250"/>
              <a:gd name="connsiteY67" fmla="*/ 209550 h 2324100"/>
              <a:gd name="connsiteX68" fmla="*/ 1123950 w 2381250"/>
              <a:gd name="connsiteY68" fmla="*/ 133350 h 2324100"/>
              <a:gd name="connsiteX69" fmla="*/ 1228725 w 2381250"/>
              <a:gd name="connsiteY69" fmla="*/ 95250 h 2324100"/>
              <a:gd name="connsiteX70" fmla="*/ 1314450 w 2381250"/>
              <a:gd name="connsiteY70" fmla="*/ 0 h 2324100"/>
              <a:gd name="connsiteX0" fmla="*/ 1305783 w 2381250"/>
              <a:gd name="connsiteY0" fmla="*/ 0 h 2354436"/>
              <a:gd name="connsiteX1" fmla="*/ 1552575 w 2381250"/>
              <a:gd name="connsiteY1" fmla="*/ 154161 h 2354436"/>
              <a:gd name="connsiteX2" fmla="*/ 1971675 w 2381250"/>
              <a:gd name="connsiteY2" fmla="*/ 306561 h 2354436"/>
              <a:gd name="connsiteX3" fmla="*/ 2047875 w 2381250"/>
              <a:gd name="connsiteY3" fmla="*/ 439911 h 2354436"/>
              <a:gd name="connsiteX4" fmla="*/ 2114550 w 2381250"/>
              <a:gd name="connsiteY4" fmla="*/ 554211 h 2354436"/>
              <a:gd name="connsiteX5" fmla="*/ 2152650 w 2381250"/>
              <a:gd name="connsiteY5" fmla="*/ 516111 h 2354436"/>
              <a:gd name="connsiteX6" fmla="*/ 2257425 w 2381250"/>
              <a:gd name="connsiteY6" fmla="*/ 611361 h 2354436"/>
              <a:gd name="connsiteX7" fmla="*/ 2333625 w 2381250"/>
              <a:gd name="connsiteY7" fmla="*/ 601836 h 2354436"/>
              <a:gd name="connsiteX8" fmla="*/ 2381250 w 2381250"/>
              <a:gd name="connsiteY8" fmla="*/ 601836 h 2354436"/>
              <a:gd name="connsiteX9" fmla="*/ 2295525 w 2381250"/>
              <a:gd name="connsiteY9" fmla="*/ 697086 h 2354436"/>
              <a:gd name="connsiteX10" fmla="*/ 2238375 w 2381250"/>
              <a:gd name="connsiteY10" fmla="*/ 754236 h 2354436"/>
              <a:gd name="connsiteX11" fmla="*/ 2228850 w 2381250"/>
              <a:gd name="connsiteY11" fmla="*/ 811386 h 2354436"/>
              <a:gd name="connsiteX12" fmla="*/ 2266950 w 2381250"/>
              <a:gd name="connsiteY12" fmla="*/ 916161 h 2354436"/>
              <a:gd name="connsiteX13" fmla="*/ 2314575 w 2381250"/>
              <a:gd name="connsiteY13" fmla="*/ 1011411 h 2354436"/>
              <a:gd name="connsiteX14" fmla="*/ 2238375 w 2381250"/>
              <a:gd name="connsiteY14" fmla="*/ 1049511 h 2354436"/>
              <a:gd name="connsiteX15" fmla="*/ 2228850 w 2381250"/>
              <a:gd name="connsiteY15" fmla="*/ 1097136 h 2354436"/>
              <a:gd name="connsiteX16" fmla="*/ 2200275 w 2381250"/>
              <a:gd name="connsiteY16" fmla="*/ 1201911 h 2354436"/>
              <a:gd name="connsiteX17" fmla="*/ 2200275 w 2381250"/>
              <a:gd name="connsiteY17" fmla="*/ 1201911 h 2354436"/>
              <a:gd name="connsiteX18" fmla="*/ 2105025 w 2381250"/>
              <a:gd name="connsiteY18" fmla="*/ 1287636 h 2354436"/>
              <a:gd name="connsiteX19" fmla="*/ 2143125 w 2381250"/>
              <a:gd name="connsiteY19" fmla="*/ 1354311 h 2354436"/>
              <a:gd name="connsiteX20" fmla="*/ 2124075 w 2381250"/>
              <a:gd name="connsiteY20" fmla="*/ 1449561 h 2354436"/>
              <a:gd name="connsiteX21" fmla="*/ 2124075 w 2381250"/>
              <a:gd name="connsiteY21" fmla="*/ 1449561 h 2354436"/>
              <a:gd name="connsiteX22" fmla="*/ 2124075 w 2381250"/>
              <a:gd name="connsiteY22" fmla="*/ 1554336 h 2354436"/>
              <a:gd name="connsiteX23" fmla="*/ 2076450 w 2381250"/>
              <a:gd name="connsiteY23" fmla="*/ 1659111 h 2354436"/>
              <a:gd name="connsiteX24" fmla="*/ 2066925 w 2381250"/>
              <a:gd name="connsiteY24" fmla="*/ 1706736 h 2354436"/>
              <a:gd name="connsiteX25" fmla="*/ 2114550 w 2381250"/>
              <a:gd name="connsiteY25" fmla="*/ 1773411 h 2354436"/>
              <a:gd name="connsiteX26" fmla="*/ 2066925 w 2381250"/>
              <a:gd name="connsiteY26" fmla="*/ 1859136 h 2354436"/>
              <a:gd name="connsiteX27" fmla="*/ 2076450 w 2381250"/>
              <a:gd name="connsiteY27" fmla="*/ 1973436 h 2354436"/>
              <a:gd name="connsiteX28" fmla="*/ 2047875 w 2381250"/>
              <a:gd name="connsiteY28" fmla="*/ 2059161 h 2354436"/>
              <a:gd name="connsiteX29" fmla="*/ 2009775 w 2381250"/>
              <a:gd name="connsiteY29" fmla="*/ 2078211 h 2354436"/>
              <a:gd name="connsiteX30" fmla="*/ 1952625 w 2381250"/>
              <a:gd name="connsiteY30" fmla="*/ 2192511 h 2354436"/>
              <a:gd name="connsiteX31" fmla="*/ 1847850 w 2381250"/>
              <a:gd name="connsiteY31" fmla="*/ 2182986 h 2354436"/>
              <a:gd name="connsiteX32" fmla="*/ 1819275 w 2381250"/>
              <a:gd name="connsiteY32" fmla="*/ 2287761 h 2354436"/>
              <a:gd name="connsiteX33" fmla="*/ 1628775 w 2381250"/>
              <a:gd name="connsiteY33" fmla="*/ 2306811 h 2354436"/>
              <a:gd name="connsiteX34" fmla="*/ 1447800 w 2381250"/>
              <a:gd name="connsiteY34" fmla="*/ 2316336 h 2354436"/>
              <a:gd name="connsiteX35" fmla="*/ 1343025 w 2381250"/>
              <a:gd name="connsiteY35" fmla="*/ 2230611 h 2354436"/>
              <a:gd name="connsiteX36" fmla="*/ 1343025 w 2381250"/>
              <a:gd name="connsiteY36" fmla="*/ 2154411 h 2354436"/>
              <a:gd name="connsiteX37" fmla="*/ 1219200 w 2381250"/>
              <a:gd name="connsiteY37" fmla="*/ 2087736 h 2354436"/>
              <a:gd name="connsiteX38" fmla="*/ 1162050 w 2381250"/>
              <a:gd name="connsiteY38" fmla="*/ 2059161 h 2354436"/>
              <a:gd name="connsiteX39" fmla="*/ 1133475 w 2381250"/>
              <a:gd name="connsiteY39" fmla="*/ 2144886 h 2354436"/>
              <a:gd name="connsiteX40" fmla="*/ 1019175 w 2381250"/>
              <a:gd name="connsiteY40" fmla="*/ 2135361 h 2354436"/>
              <a:gd name="connsiteX41" fmla="*/ 952500 w 2381250"/>
              <a:gd name="connsiteY41" fmla="*/ 2135361 h 2354436"/>
              <a:gd name="connsiteX42" fmla="*/ 809625 w 2381250"/>
              <a:gd name="connsiteY42" fmla="*/ 2135361 h 2354436"/>
              <a:gd name="connsiteX43" fmla="*/ 704850 w 2381250"/>
              <a:gd name="connsiteY43" fmla="*/ 2078211 h 2354436"/>
              <a:gd name="connsiteX44" fmla="*/ 647700 w 2381250"/>
              <a:gd name="connsiteY44" fmla="*/ 2059161 h 2354436"/>
              <a:gd name="connsiteX45" fmla="*/ 523875 w 2381250"/>
              <a:gd name="connsiteY45" fmla="*/ 2059161 h 2354436"/>
              <a:gd name="connsiteX46" fmla="*/ 457200 w 2381250"/>
              <a:gd name="connsiteY46" fmla="*/ 2125836 h 2354436"/>
              <a:gd name="connsiteX47" fmla="*/ 381000 w 2381250"/>
              <a:gd name="connsiteY47" fmla="*/ 2173461 h 2354436"/>
              <a:gd name="connsiteX48" fmla="*/ 323850 w 2381250"/>
              <a:gd name="connsiteY48" fmla="*/ 2182986 h 2354436"/>
              <a:gd name="connsiteX49" fmla="*/ 304800 w 2381250"/>
              <a:gd name="connsiteY49" fmla="*/ 2230611 h 2354436"/>
              <a:gd name="connsiteX50" fmla="*/ 295275 w 2381250"/>
              <a:gd name="connsiteY50" fmla="*/ 2259186 h 2354436"/>
              <a:gd name="connsiteX51" fmla="*/ 247650 w 2381250"/>
              <a:gd name="connsiteY51" fmla="*/ 2259186 h 2354436"/>
              <a:gd name="connsiteX52" fmla="*/ 171450 w 2381250"/>
              <a:gd name="connsiteY52" fmla="*/ 2287761 h 2354436"/>
              <a:gd name="connsiteX53" fmla="*/ 133350 w 2381250"/>
              <a:gd name="connsiteY53" fmla="*/ 2354436 h 2354436"/>
              <a:gd name="connsiteX54" fmla="*/ 66675 w 2381250"/>
              <a:gd name="connsiteY54" fmla="*/ 2306811 h 2354436"/>
              <a:gd name="connsiteX55" fmla="*/ 0 w 2381250"/>
              <a:gd name="connsiteY55" fmla="*/ 2297286 h 2354436"/>
              <a:gd name="connsiteX56" fmla="*/ 0 w 2381250"/>
              <a:gd name="connsiteY56" fmla="*/ 2163936 h 2354436"/>
              <a:gd name="connsiteX57" fmla="*/ 38100 w 2381250"/>
              <a:gd name="connsiteY57" fmla="*/ 1954386 h 2354436"/>
              <a:gd name="connsiteX58" fmla="*/ 180975 w 2381250"/>
              <a:gd name="connsiteY58" fmla="*/ 1744836 h 2354436"/>
              <a:gd name="connsiteX59" fmla="*/ 219075 w 2381250"/>
              <a:gd name="connsiteY59" fmla="*/ 1697211 h 2354436"/>
              <a:gd name="connsiteX60" fmla="*/ 295275 w 2381250"/>
              <a:gd name="connsiteY60" fmla="*/ 1563861 h 2354436"/>
              <a:gd name="connsiteX61" fmla="*/ 381000 w 2381250"/>
              <a:gd name="connsiteY61" fmla="*/ 1373361 h 2354436"/>
              <a:gd name="connsiteX62" fmla="*/ 495300 w 2381250"/>
              <a:gd name="connsiteY62" fmla="*/ 1249536 h 2354436"/>
              <a:gd name="connsiteX63" fmla="*/ 609600 w 2381250"/>
              <a:gd name="connsiteY63" fmla="*/ 1030461 h 2354436"/>
              <a:gd name="connsiteX64" fmla="*/ 676275 w 2381250"/>
              <a:gd name="connsiteY64" fmla="*/ 897111 h 2354436"/>
              <a:gd name="connsiteX65" fmla="*/ 800100 w 2381250"/>
              <a:gd name="connsiteY65" fmla="*/ 611361 h 2354436"/>
              <a:gd name="connsiteX66" fmla="*/ 866775 w 2381250"/>
              <a:gd name="connsiteY66" fmla="*/ 487536 h 2354436"/>
              <a:gd name="connsiteX67" fmla="*/ 1009650 w 2381250"/>
              <a:gd name="connsiteY67" fmla="*/ 239886 h 2354436"/>
              <a:gd name="connsiteX68" fmla="*/ 1123950 w 2381250"/>
              <a:gd name="connsiteY68" fmla="*/ 163686 h 2354436"/>
              <a:gd name="connsiteX69" fmla="*/ 1228725 w 2381250"/>
              <a:gd name="connsiteY69" fmla="*/ 125586 h 2354436"/>
              <a:gd name="connsiteX70" fmla="*/ 1305783 w 2381250"/>
              <a:gd name="connsiteY70" fmla="*/ 0 h 2354436"/>
              <a:gd name="connsiteX0" fmla="*/ 1305783 w 2381250"/>
              <a:gd name="connsiteY0" fmla="*/ 0 h 2354436"/>
              <a:gd name="connsiteX1" fmla="*/ 1552575 w 2381250"/>
              <a:gd name="connsiteY1" fmla="*/ 154161 h 2354436"/>
              <a:gd name="connsiteX2" fmla="*/ 1971675 w 2381250"/>
              <a:gd name="connsiteY2" fmla="*/ 306561 h 2354436"/>
              <a:gd name="connsiteX3" fmla="*/ 2047875 w 2381250"/>
              <a:gd name="connsiteY3" fmla="*/ 439911 h 2354436"/>
              <a:gd name="connsiteX4" fmla="*/ 2114550 w 2381250"/>
              <a:gd name="connsiteY4" fmla="*/ 554211 h 2354436"/>
              <a:gd name="connsiteX5" fmla="*/ 2152650 w 2381250"/>
              <a:gd name="connsiteY5" fmla="*/ 516111 h 2354436"/>
              <a:gd name="connsiteX6" fmla="*/ 2257425 w 2381250"/>
              <a:gd name="connsiteY6" fmla="*/ 611361 h 2354436"/>
              <a:gd name="connsiteX7" fmla="*/ 2333625 w 2381250"/>
              <a:gd name="connsiteY7" fmla="*/ 601836 h 2354436"/>
              <a:gd name="connsiteX8" fmla="*/ 2381250 w 2381250"/>
              <a:gd name="connsiteY8" fmla="*/ 601836 h 2354436"/>
              <a:gd name="connsiteX9" fmla="*/ 2295525 w 2381250"/>
              <a:gd name="connsiteY9" fmla="*/ 697086 h 2354436"/>
              <a:gd name="connsiteX10" fmla="*/ 2238375 w 2381250"/>
              <a:gd name="connsiteY10" fmla="*/ 754236 h 2354436"/>
              <a:gd name="connsiteX11" fmla="*/ 2228850 w 2381250"/>
              <a:gd name="connsiteY11" fmla="*/ 811386 h 2354436"/>
              <a:gd name="connsiteX12" fmla="*/ 2266950 w 2381250"/>
              <a:gd name="connsiteY12" fmla="*/ 916161 h 2354436"/>
              <a:gd name="connsiteX13" fmla="*/ 2314575 w 2381250"/>
              <a:gd name="connsiteY13" fmla="*/ 1011411 h 2354436"/>
              <a:gd name="connsiteX14" fmla="*/ 2238375 w 2381250"/>
              <a:gd name="connsiteY14" fmla="*/ 1049511 h 2354436"/>
              <a:gd name="connsiteX15" fmla="*/ 2228850 w 2381250"/>
              <a:gd name="connsiteY15" fmla="*/ 1097136 h 2354436"/>
              <a:gd name="connsiteX16" fmla="*/ 2200275 w 2381250"/>
              <a:gd name="connsiteY16" fmla="*/ 1201911 h 2354436"/>
              <a:gd name="connsiteX17" fmla="*/ 2200275 w 2381250"/>
              <a:gd name="connsiteY17" fmla="*/ 1201911 h 2354436"/>
              <a:gd name="connsiteX18" fmla="*/ 2105025 w 2381250"/>
              <a:gd name="connsiteY18" fmla="*/ 1287636 h 2354436"/>
              <a:gd name="connsiteX19" fmla="*/ 2143125 w 2381250"/>
              <a:gd name="connsiteY19" fmla="*/ 1354311 h 2354436"/>
              <a:gd name="connsiteX20" fmla="*/ 2124075 w 2381250"/>
              <a:gd name="connsiteY20" fmla="*/ 1449561 h 2354436"/>
              <a:gd name="connsiteX21" fmla="*/ 2124075 w 2381250"/>
              <a:gd name="connsiteY21" fmla="*/ 1449561 h 2354436"/>
              <a:gd name="connsiteX22" fmla="*/ 2124075 w 2381250"/>
              <a:gd name="connsiteY22" fmla="*/ 1554336 h 2354436"/>
              <a:gd name="connsiteX23" fmla="*/ 2076450 w 2381250"/>
              <a:gd name="connsiteY23" fmla="*/ 1659111 h 2354436"/>
              <a:gd name="connsiteX24" fmla="*/ 2066925 w 2381250"/>
              <a:gd name="connsiteY24" fmla="*/ 1706736 h 2354436"/>
              <a:gd name="connsiteX25" fmla="*/ 2114550 w 2381250"/>
              <a:gd name="connsiteY25" fmla="*/ 1773411 h 2354436"/>
              <a:gd name="connsiteX26" fmla="*/ 2066925 w 2381250"/>
              <a:gd name="connsiteY26" fmla="*/ 1859136 h 2354436"/>
              <a:gd name="connsiteX27" fmla="*/ 2076450 w 2381250"/>
              <a:gd name="connsiteY27" fmla="*/ 1973436 h 2354436"/>
              <a:gd name="connsiteX28" fmla="*/ 2047875 w 2381250"/>
              <a:gd name="connsiteY28" fmla="*/ 2059161 h 2354436"/>
              <a:gd name="connsiteX29" fmla="*/ 2009775 w 2381250"/>
              <a:gd name="connsiteY29" fmla="*/ 2078211 h 2354436"/>
              <a:gd name="connsiteX30" fmla="*/ 1952625 w 2381250"/>
              <a:gd name="connsiteY30" fmla="*/ 2192511 h 2354436"/>
              <a:gd name="connsiteX31" fmla="*/ 1847850 w 2381250"/>
              <a:gd name="connsiteY31" fmla="*/ 2182986 h 2354436"/>
              <a:gd name="connsiteX32" fmla="*/ 1819275 w 2381250"/>
              <a:gd name="connsiteY32" fmla="*/ 2287761 h 2354436"/>
              <a:gd name="connsiteX33" fmla="*/ 1628775 w 2381250"/>
              <a:gd name="connsiteY33" fmla="*/ 2306811 h 2354436"/>
              <a:gd name="connsiteX34" fmla="*/ 1447800 w 2381250"/>
              <a:gd name="connsiteY34" fmla="*/ 2316336 h 2354436"/>
              <a:gd name="connsiteX35" fmla="*/ 1343025 w 2381250"/>
              <a:gd name="connsiteY35" fmla="*/ 2230611 h 2354436"/>
              <a:gd name="connsiteX36" fmla="*/ 1343025 w 2381250"/>
              <a:gd name="connsiteY36" fmla="*/ 2154411 h 2354436"/>
              <a:gd name="connsiteX37" fmla="*/ 1219200 w 2381250"/>
              <a:gd name="connsiteY37" fmla="*/ 2087736 h 2354436"/>
              <a:gd name="connsiteX38" fmla="*/ 1162050 w 2381250"/>
              <a:gd name="connsiteY38" fmla="*/ 2059161 h 2354436"/>
              <a:gd name="connsiteX39" fmla="*/ 1133475 w 2381250"/>
              <a:gd name="connsiteY39" fmla="*/ 2144886 h 2354436"/>
              <a:gd name="connsiteX40" fmla="*/ 1019175 w 2381250"/>
              <a:gd name="connsiteY40" fmla="*/ 2135361 h 2354436"/>
              <a:gd name="connsiteX41" fmla="*/ 952500 w 2381250"/>
              <a:gd name="connsiteY41" fmla="*/ 2135361 h 2354436"/>
              <a:gd name="connsiteX42" fmla="*/ 809625 w 2381250"/>
              <a:gd name="connsiteY42" fmla="*/ 2135361 h 2354436"/>
              <a:gd name="connsiteX43" fmla="*/ 704850 w 2381250"/>
              <a:gd name="connsiteY43" fmla="*/ 2078211 h 2354436"/>
              <a:gd name="connsiteX44" fmla="*/ 647700 w 2381250"/>
              <a:gd name="connsiteY44" fmla="*/ 2059161 h 2354436"/>
              <a:gd name="connsiteX45" fmla="*/ 523875 w 2381250"/>
              <a:gd name="connsiteY45" fmla="*/ 2059161 h 2354436"/>
              <a:gd name="connsiteX46" fmla="*/ 457200 w 2381250"/>
              <a:gd name="connsiteY46" fmla="*/ 2125836 h 2354436"/>
              <a:gd name="connsiteX47" fmla="*/ 381000 w 2381250"/>
              <a:gd name="connsiteY47" fmla="*/ 2173461 h 2354436"/>
              <a:gd name="connsiteX48" fmla="*/ 323850 w 2381250"/>
              <a:gd name="connsiteY48" fmla="*/ 2182986 h 2354436"/>
              <a:gd name="connsiteX49" fmla="*/ 304800 w 2381250"/>
              <a:gd name="connsiteY49" fmla="*/ 2230611 h 2354436"/>
              <a:gd name="connsiteX50" fmla="*/ 295275 w 2381250"/>
              <a:gd name="connsiteY50" fmla="*/ 2259186 h 2354436"/>
              <a:gd name="connsiteX51" fmla="*/ 247650 w 2381250"/>
              <a:gd name="connsiteY51" fmla="*/ 2259186 h 2354436"/>
              <a:gd name="connsiteX52" fmla="*/ 201786 w 2381250"/>
              <a:gd name="connsiteY52" fmla="*/ 2348432 h 2354436"/>
              <a:gd name="connsiteX53" fmla="*/ 133350 w 2381250"/>
              <a:gd name="connsiteY53" fmla="*/ 2354436 h 2354436"/>
              <a:gd name="connsiteX54" fmla="*/ 66675 w 2381250"/>
              <a:gd name="connsiteY54" fmla="*/ 2306811 h 2354436"/>
              <a:gd name="connsiteX55" fmla="*/ 0 w 2381250"/>
              <a:gd name="connsiteY55" fmla="*/ 2297286 h 2354436"/>
              <a:gd name="connsiteX56" fmla="*/ 0 w 2381250"/>
              <a:gd name="connsiteY56" fmla="*/ 2163936 h 2354436"/>
              <a:gd name="connsiteX57" fmla="*/ 38100 w 2381250"/>
              <a:gd name="connsiteY57" fmla="*/ 1954386 h 2354436"/>
              <a:gd name="connsiteX58" fmla="*/ 180975 w 2381250"/>
              <a:gd name="connsiteY58" fmla="*/ 1744836 h 2354436"/>
              <a:gd name="connsiteX59" fmla="*/ 219075 w 2381250"/>
              <a:gd name="connsiteY59" fmla="*/ 1697211 h 2354436"/>
              <a:gd name="connsiteX60" fmla="*/ 295275 w 2381250"/>
              <a:gd name="connsiteY60" fmla="*/ 1563861 h 2354436"/>
              <a:gd name="connsiteX61" fmla="*/ 381000 w 2381250"/>
              <a:gd name="connsiteY61" fmla="*/ 1373361 h 2354436"/>
              <a:gd name="connsiteX62" fmla="*/ 495300 w 2381250"/>
              <a:gd name="connsiteY62" fmla="*/ 1249536 h 2354436"/>
              <a:gd name="connsiteX63" fmla="*/ 609600 w 2381250"/>
              <a:gd name="connsiteY63" fmla="*/ 1030461 h 2354436"/>
              <a:gd name="connsiteX64" fmla="*/ 676275 w 2381250"/>
              <a:gd name="connsiteY64" fmla="*/ 897111 h 2354436"/>
              <a:gd name="connsiteX65" fmla="*/ 800100 w 2381250"/>
              <a:gd name="connsiteY65" fmla="*/ 611361 h 2354436"/>
              <a:gd name="connsiteX66" fmla="*/ 866775 w 2381250"/>
              <a:gd name="connsiteY66" fmla="*/ 487536 h 2354436"/>
              <a:gd name="connsiteX67" fmla="*/ 1009650 w 2381250"/>
              <a:gd name="connsiteY67" fmla="*/ 239886 h 2354436"/>
              <a:gd name="connsiteX68" fmla="*/ 1123950 w 2381250"/>
              <a:gd name="connsiteY68" fmla="*/ 163686 h 2354436"/>
              <a:gd name="connsiteX69" fmla="*/ 1228725 w 2381250"/>
              <a:gd name="connsiteY69" fmla="*/ 125586 h 2354436"/>
              <a:gd name="connsiteX70" fmla="*/ 1305783 w 2381250"/>
              <a:gd name="connsiteY70" fmla="*/ 0 h 2354436"/>
              <a:gd name="connsiteX0" fmla="*/ 1305783 w 2381250"/>
              <a:gd name="connsiteY0" fmla="*/ 0 h 2354436"/>
              <a:gd name="connsiteX1" fmla="*/ 1552575 w 2381250"/>
              <a:gd name="connsiteY1" fmla="*/ 154161 h 2354436"/>
              <a:gd name="connsiteX2" fmla="*/ 1971675 w 2381250"/>
              <a:gd name="connsiteY2" fmla="*/ 306561 h 2354436"/>
              <a:gd name="connsiteX3" fmla="*/ 2047875 w 2381250"/>
              <a:gd name="connsiteY3" fmla="*/ 439911 h 2354436"/>
              <a:gd name="connsiteX4" fmla="*/ 2114550 w 2381250"/>
              <a:gd name="connsiteY4" fmla="*/ 554211 h 2354436"/>
              <a:gd name="connsiteX5" fmla="*/ 2152650 w 2381250"/>
              <a:gd name="connsiteY5" fmla="*/ 516111 h 2354436"/>
              <a:gd name="connsiteX6" fmla="*/ 2257425 w 2381250"/>
              <a:gd name="connsiteY6" fmla="*/ 611361 h 2354436"/>
              <a:gd name="connsiteX7" fmla="*/ 2333625 w 2381250"/>
              <a:gd name="connsiteY7" fmla="*/ 601836 h 2354436"/>
              <a:gd name="connsiteX8" fmla="*/ 2381250 w 2381250"/>
              <a:gd name="connsiteY8" fmla="*/ 601836 h 2354436"/>
              <a:gd name="connsiteX9" fmla="*/ 2295525 w 2381250"/>
              <a:gd name="connsiteY9" fmla="*/ 697086 h 2354436"/>
              <a:gd name="connsiteX10" fmla="*/ 2238375 w 2381250"/>
              <a:gd name="connsiteY10" fmla="*/ 754236 h 2354436"/>
              <a:gd name="connsiteX11" fmla="*/ 2228850 w 2381250"/>
              <a:gd name="connsiteY11" fmla="*/ 811386 h 2354436"/>
              <a:gd name="connsiteX12" fmla="*/ 2266950 w 2381250"/>
              <a:gd name="connsiteY12" fmla="*/ 916161 h 2354436"/>
              <a:gd name="connsiteX13" fmla="*/ 2314575 w 2381250"/>
              <a:gd name="connsiteY13" fmla="*/ 1011411 h 2354436"/>
              <a:gd name="connsiteX14" fmla="*/ 2238375 w 2381250"/>
              <a:gd name="connsiteY14" fmla="*/ 1049511 h 2354436"/>
              <a:gd name="connsiteX15" fmla="*/ 2228850 w 2381250"/>
              <a:gd name="connsiteY15" fmla="*/ 1097136 h 2354436"/>
              <a:gd name="connsiteX16" fmla="*/ 2200275 w 2381250"/>
              <a:gd name="connsiteY16" fmla="*/ 1201911 h 2354436"/>
              <a:gd name="connsiteX17" fmla="*/ 2200275 w 2381250"/>
              <a:gd name="connsiteY17" fmla="*/ 1201911 h 2354436"/>
              <a:gd name="connsiteX18" fmla="*/ 2105025 w 2381250"/>
              <a:gd name="connsiteY18" fmla="*/ 1287636 h 2354436"/>
              <a:gd name="connsiteX19" fmla="*/ 2143125 w 2381250"/>
              <a:gd name="connsiteY19" fmla="*/ 1354311 h 2354436"/>
              <a:gd name="connsiteX20" fmla="*/ 2124075 w 2381250"/>
              <a:gd name="connsiteY20" fmla="*/ 1449561 h 2354436"/>
              <a:gd name="connsiteX21" fmla="*/ 2124075 w 2381250"/>
              <a:gd name="connsiteY21" fmla="*/ 1449561 h 2354436"/>
              <a:gd name="connsiteX22" fmla="*/ 2124075 w 2381250"/>
              <a:gd name="connsiteY22" fmla="*/ 1554336 h 2354436"/>
              <a:gd name="connsiteX23" fmla="*/ 2076450 w 2381250"/>
              <a:gd name="connsiteY23" fmla="*/ 1659111 h 2354436"/>
              <a:gd name="connsiteX24" fmla="*/ 2066925 w 2381250"/>
              <a:gd name="connsiteY24" fmla="*/ 1706736 h 2354436"/>
              <a:gd name="connsiteX25" fmla="*/ 2114550 w 2381250"/>
              <a:gd name="connsiteY25" fmla="*/ 1773411 h 2354436"/>
              <a:gd name="connsiteX26" fmla="*/ 2066925 w 2381250"/>
              <a:gd name="connsiteY26" fmla="*/ 1859136 h 2354436"/>
              <a:gd name="connsiteX27" fmla="*/ 2076450 w 2381250"/>
              <a:gd name="connsiteY27" fmla="*/ 1973436 h 2354436"/>
              <a:gd name="connsiteX28" fmla="*/ 2047875 w 2381250"/>
              <a:gd name="connsiteY28" fmla="*/ 2059161 h 2354436"/>
              <a:gd name="connsiteX29" fmla="*/ 2009775 w 2381250"/>
              <a:gd name="connsiteY29" fmla="*/ 2078211 h 2354436"/>
              <a:gd name="connsiteX30" fmla="*/ 1952625 w 2381250"/>
              <a:gd name="connsiteY30" fmla="*/ 2192511 h 2354436"/>
              <a:gd name="connsiteX31" fmla="*/ 1847850 w 2381250"/>
              <a:gd name="connsiteY31" fmla="*/ 2182986 h 2354436"/>
              <a:gd name="connsiteX32" fmla="*/ 1819275 w 2381250"/>
              <a:gd name="connsiteY32" fmla="*/ 2287761 h 2354436"/>
              <a:gd name="connsiteX33" fmla="*/ 1628775 w 2381250"/>
              <a:gd name="connsiteY33" fmla="*/ 2306811 h 2354436"/>
              <a:gd name="connsiteX34" fmla="*/ 1447800 w 2381250"/>
              <a:gd name="connsiteY34" fmla="*/ 2316336 h 2354436"/>
              <a:gd name="connsiteX35" fmla="*/ 1343025 w 2381250"/>
              <a:gd name="connsiteY35" fmla="*/ 2230611 h 2354436"/>
              <a:gd name="connsiteX36" fmla="*/ 1343025 w 2381250"/>
              <a:gd name="connsiteY36" fmla="*/ 2154411 h 2354436"/>
              <a:gd name="connsiteX37" fmla="*/ 1219200 w 2381250"/>
              <a:gd name="connsiteY37" fmla="*/ 2087736 h 2354436"/>
              <a:gd name="connsiteX38" fmla="*/ 1162050 w 2381250"/>
              <a:gd name="connsiteY38" fmla="*/ 2059161 h 2354436"/>
              <a:gd name="connsiteX39" fmla="*/ 1133475 w 2381250"/>
              <a:gd name="connsiteY39" fmla="*/ 2144886 h 2354436"/>
              <a:gd name="connsiteX40" fmla="*/ 1019175 w 2381250"/>
              <a:gd name="connsiteY40" fmla="*/ 2135361 h 2354436"/>
              <a:gd name="connsiteX41" fmla="*/ 952500 w 2381250"/>
              <a:gd name="connsiteY41" fmla="*/ 2135361 h 2354436"/>
              <a:gd name="connsiteX42" fmla="*/ 809625 w 2381250"/>
              <a:gd name="connsiteY42" fmla="*/ 2135361 h 2354436"/>
              <a:gd name="connsiteX43" fmla="*/ 704850 w 2381250"/>
              <a:gd name="connsiteY43" fmla="*/ 2078211 h 2354436"/>
              <a:gd name="connsiteX44" fmla="*/ 647700 w 2381250"/>
              <a:gd name="connsiteY44" fmla="*/ 2059161 h 2354436"/>
              <a:gd name="connsiteX45" fmla="*/ 523875 w 2381250"/>
              <a:gd name="connsiteY45" fmla="*/ 2059161 h 2354436"/>
              <a:gd name="connsiteX46" fmla="*/ 457200 w 2381250"/>
              <a:gd name="connsiteY46" fmla="*/ 2125836 h 2354436"/>
              <a:gd name="connsiteX47" fmla="*/ 381000 w 2381250"/>
              <a:gd name="connsiteY47" fmla="*/ 2173461 h 2354436"/>
              <a:gd name="connsiteX48" fmla="*/ 323850 w 2381250"/>
              <a:gd name="connsiteY48" fmla="*/ 2182986 h 2354436"/>
              <a:gd name="connsiteX49" fmla="*/ 304800 w 2381250"/>
              <a:gd name="connsiteY49" fmla="*/ 2230611 h 2354436"/>
              <a:gd name="connsiteX50" fmla="*/ 295275 w 2381250"/>
              <a:gd name="connsiteY50" fmla="*/ 2259186 h 2354436"/>
              <a:gd name="connsiteX51" fmla="*/ 247650 w 2381250"/>
              <a:gd name="connsiteY51" fmla="*/ 2259186 h 2354436"/>
              <a:gd name="connsiteX52" fmla="*/ 201786 w 2381250"/>
              <a:gd name="connsiteY52" fmla="*/ 2348432 h 2354436"/>
              <a:gd name="connsiteX53" fmla="*/ 133350 w 2381250"/>
              <a:gd name="connsiteY53" fmla="*/ 2354436 h 2354436"/>
              <a:gd name="connsiteX54" fmla="*/ 66675 w 2381250"/>
              <a:gd name="connsiteY54" fmla="*/ 2306811 h 2354436"/>
              <a:gd name="connsiteX55" fmla="*/ 0 w 2381250"/>
              <a:gd name="connsiteY55" fmla="*/ 2353623 h 2354436"/>
              <a:gd name="connsiteX56" fmla="*/ 0 w 2381250"/>
              <a:gd name="connsiteY56" fmla="*/ 2163936 h 2354436"/>
              <a:gd name="connsiteX57" fmla="*/ 38100 w 2381250"/>
              <a:gd name="connsiteY57" fmla="*/ 1954386 h 2354436"/>
              <a:gd name="connsiteX58" fmla="*/ 180975 w 2381250"/>
              <a:gd name="connsiteY58" fmla="*/ 1744836 h 2354436"/>
              <a:gd name="connsiteX59" fmla="*/ 219075 w 2381250"/>
              <a:gd name="connsiteY59" fmla="*/ 1697211 h 2354436"/>
              <a:gd name="connsiteX60" fmla="*/ 295275 w 2381250"/>
              <a:gd name="connsiteY60" fmla="*/ 1563861 h 2354436"/>
              <a:gd name="connsiteX61" fmla="*/ 381000 w 2381250"/>
              <a:gd name="connsiteY61" fmla="*/ 1373361 h 2354436"/>
              <a:gd name="connsiteX62" fmla="*/ 495300 w 2381250"/>
              <a:gd name="connsiteY62" fmla="*/ 1249536 h 2354436"/>
              <a:gd name="connsiteX63" fmla="*/ 609600 w 2381250"/>
              <a:gd name="connsiteY63" fmla="*/ 1030461 h 2354436"/>
              <a:gd name="connsiteX64" fmla="*/ 676275 w 2381250"/>
              <a:gd name="connsiteY64" fmla="*/ 897111 h 2354436"/>
              <a:gd name="connsiteX65" fmla="*/ 800100 w 2381250"/>
              <a:gd name="connsiteY65" fmla="*/ 611361 h 2354436"/>
              <a:gd name="connsiteX66" fmla="*/ 866775 w 2381250"/>
              <a:gd name="connsiteY66" fmla="*/ 487536 h 2354436"/>
              <a:gd name="connsiteX67" fmla="*/ 1009650 w 2381250"/>
              <a:gd name="connsiteY67" fmla="*/ 239886 h 2354436"/>
              <a:gd name="connsiteX68" fmla="*/ 1123950 w 2381250"/>
              <a:gd name="connsiteY68" fmla="*/ 163686 h 2354436"/>
              <a:gd name="connsiteX69" fmla="*/ 1228725 w 2381250"/>
              <a:gd name="connsiteY69" fmla="*/ 125586 h 2354436"/>
              <a:gd name="connsiteX70" fmla="*/ 1305783 w 2381250"/>
              <a:gd name="connsiteY70" fmla="*/ 0 h 2354436"/>
              <a:gd name="connsiteX0" fmla="*/ 1305783 w 2381250"/>
              <a:gd name="connsiteY0" fmla="*/ 0 h 2354436"/>
              <a:gd name="connsiteX1" fmla="*/ 1552575 w 2381250"/>
              <a:gd name="connsiteY1" fmla="*/ 154161 h 2354436"/>
              <a:gd name="connsiteX2" fmla="*/ 1971675 w 2381250"/>
              <a:gd name="connsiteY2" fmla="*/ 306561 h 2354436"/>
              <a:gd name="connsiteX3" fmla="*/ 2039208 w 2381250"/>
              <a:gd name="connsiteY3" fmla="*/ 439911 h 2354436"/>
              <a:gd name="connsiteX4" fmla="*/ 2114550 w 2381250"/>
              <a:gd name="connsiteY4" fmla="*/ 554211 h 2354436"/>
              <a:gd name="connsiteX5" fmla="*/ 2152650 w 2381250"/>
              <a:gd name="connsiteY5" fmla="*/ 516111 h 2354436"/>
              <a:gd name="connsiteX6" fmla="*/ 2257425 w 2381250"/>
              <a:gd name="connsiteY6" fmla="*/ 611361 h 2354436"/>
              <a:gd name="connsiteX7" fmla="*/ 2333625 w 2381250"/>
              <a:gd name="connsiteY7" fmla="*/ 601836 h 2354436"/>
              <a:gd name="connsiteX8" fmla="*/ 2381250 w 2381250"/>
              <a:gd name="connsiteY8" fmla="*/ 601836 h 2354436"/>
              <a:gd name="connsiteX9" fmla="*/ 2295525 w 2381250"/>
              <a:gd name="connsiteY9" fmla="*/ 697086 h 2354436"/>
              <a:gd name="connsiteX10" fmla="*/ 2238375 w 2381250"/>
              <a:gd name="connsiteY10" fmla="*/ 754236 h 2354436"/>
              <a:gd name="connsiteX11" fmla="*/ 2228850 w 2381250"/>
              <a:gd name="connsiteY11" fmla="*/ 811386 h 2354436"/>
              <a:gd name="connsiteX12" fmla="*/ 2266950 w 2381250"/>
              <a:gd name="connsiteY12" fmla="*/ 916161 h 2354436"/>
              <a:gd name="connsiteX13" fmla="*/ 2314575 w 2381250"/>
              <a:gd name="connsiteY13" fmla="*/ 1011411 h 2354436"/>
              <a:gd name="connsiteX14" fmla="*/ 2238375 w 2381250"/>
              <a:gd name="connsiteY14" fmla="*/ 1049511 h 2354436"/>
              <a:gd name="connsiteX15" fmla="*/ 2228850 w 2381250"/>
              <a:gd name="connsiteY15" fmla="*/ 1097136 h 2354436"/>
              <a:gd name="connsiteX16" fmla="*/ 2200275 w 2381250"/>
              <a:gd name="connsiteY16" fmla="*/ 1201911 h 2354436"/>
              <a:gd name="connsiteX17" fmla="*/ 2200275 w 2381250"/>
              <a:gd name="connsiteY17" fmla="*/ 1201911 h 2354436"/>
              <a:gd name="connsiteX18" fmla="*/ 2105025 w 2381250"/>
              <a:gd name="connsiteY18" fmla="*/ 1287636 h 2354436"/>
              <a:gd name="connsiteX19" fmla="*/ 2143125 w 2381250"/>
              <a:gd name="connsiteY19" fmla="*/ 1354311 h 2354436"/>
              <a:gd name="connsiteX20" fmla="*/ 2124075 w 2381250"/>
              <a:gd name="connsiteY20" fmla="*/ 1449561 h 2354436"/>
              <a:gd name="connsiteX21" fmla="*/ 2124075 w 2381250"/>
              <a:gd name="connsiteY21" fmla="*/ 1449561 h 2354436"/>
              <a:gd name="connsiteX22" fmla="*/ 2124075 w 2381250"/>
              <a:gd name="connsiteY22" fmla="*/ 1554336 h 2354436"/>
              <a:gd name="connsiteX23" fmla="*/ 2076450 w 2381250"/>
              <a:gd name="connsiteY23" fmla="*/ 1659111 h 2354436"/>
              <a:gd name="connsiteX24" fmla="*/ 2066925 w 2381250"/>
              <a:gd name="connsiteY24" fmla="*/ 1706736 h 2354436"/>
              <a:gd name="connsiteX25" fmla="*/ 2114550 w 2381250"/>
              <a:gd name="connsiteY25" fmla="*/ 1773411 h 2354436"/>
              <a:gd name="connsiteX26" fmla="*/ 2066925 w 2381250"/>
              <a:gd name="connsiteY26" fmla="*/ 1859136 h 2354436"/>
              <a:gd name="connsiteX27" fmla="*/ 2076450 w 2381250"/>
              <a:gd name="connsiteY27" fmla="*/ 1973436 h 2354436"/>
              <a:gd name="connsiteX28" fmla="*/ 2047875 w 2381250"/>
              <a:gd name="connsiteY28" fmla="*/ 2059161 h 2354436"/>
              <a:gd name="connsiteX29" fmla="*/ 2009775 w 2381250"/>
              <a:gd name="connsiteY29" fmla="*/ 2078211 h 2354436"/>
              <a:gd name="connsiteX30" fmla="*/ 1952625 w 2381250"/>
              <a:gd name="connsiteY30" fmla="*/ 2192511 h 2354436"/>
              <a:gd name="connsiteX31" fmla="*/ 1847850 w 2381250"/>
              <a:gd name="connsiteY31" fmla="*/ 2182986 h 2354436"/>
              <a:gd name="connsiteX32" fmla="*/ 1819275 w 2381250"/>
              <a:gd name="connsiteY32" fmla="*/ 2287761 h 2354436"/>
              <a:gd name="connsiteX33" fmla="*/ 1628775 w 2381250"/>
              <a:gd name="connsiteY33" fmla="*/ 2306811 h 2354436"/>
              <a:gd name="connsiteX34" fmla="*/ 1447800 w 2381250"/>
              <a:gd name="connsiteY34" fmla="*/ 2316336 h 2354436"/>
              <a:gd name="connsiteX35" fmla="*/ 1343025 w 2381250"/>
              <a:gd name="connsiteY35" fmla="*/ 2230611 h 2354436"/>
              <a:gd name="connsiteX36" fmla="*/ 1343025 w 2381250"/>
              <a:gd name="connsiteY36" fmla="*/ 2154411 h 2354436"/>
              <a:gd name="connsiteX37" fmla="*/ 1219200 w 2381250"/>
              <a:gd name="connsiteY37" fmla="*/ 2087736 h 2354436"/>
              <a:gd name="connsiteX38" fmla="*/ 1162050 w 2381250"/>
              <a:gd name="connsiteY38" fmla="*/ 2059161 h 2354436"/>
              <a:gd name="connsiteX39" fmla="*/ 1133475 w 2381250"/>
              <a:gd name="connsiteY39" fmla="*/ 2144886 h 2354436"/>
              <a:gd name="connsiteX40" fmla="*/ 1019175 w 2381250"/>
              <a:gd name="connsiteY40" fmla="*/ 2135361 h 2354436"/>
              <a:gd name="connsiteX41" fmla="*/ 952500 w 2381250"/>
              <a:gd name="connsiteY41" fmla="*/ 2135361 h 2354436"/>
              <a:gd name="connsiteX42" fmla="*/ 809625 w 2381250"/>
              <a:gd name="connsiteY42" fmla="*/ 2135361 h 2354436"/>
              <a:gd name="connsiteX43" fmla="*/ 704850 w 2381250"/>
              <a:gd name="connsiteY43" fmla="*/ 2078211 h 2354436"/>
              <a:gd name="connsiteX44" fmla="*/ 647700 w 2381250"/>
              <a:gd name="connsiteY44" fmla="*/ 2059161 h 2354436"/>
              <a:gd name="connsiteX45" fmla="*/ 523875 w 2381250"/>
              <a:gd name="connsiteY45" fmla="*/ 2059161 h 2354436"/>
              <a:gd name="connsiteX46" fmla="*/ 457200 w 2381250"/>
              <a:gd name="connsiteY46" fmla="*/ 2125836 h 2354436"/>
              <a:gd name="connsiteX47" fmla="*/ 381000 w 2381250"/>
              <a:gd name="connsiteY47" fmla="*/ 2173461 h 2354436"/>
              <a:gd name="connsiteX48" fmla="*/ 323850 w 2381250"/>
              <a:gd name="connsiteY48" fmla="*/ 2182986 h 2354436"/>
              <a:gd name="connsiteX49" fmla="*/ 304800 w 2381250"/>
              <a:gd name="connsiteY49" fmla="*/ 2230611 h 2354436"/>
              <a:gd name="connsiteX50" fmla="*/ 295275 w 2381250"/>
              <a:gd name="connsiteY50" fmla="*/ 2259186 h 2354436"/>
              <a:gd name="connsiteX51" fmla="*/ 247650 w 2381250"/>
              <a:gd name="connsiteY51" fmla="*/ 2259186 h 2354436"/>
              <a:gd name="connsiteX52" fmla="*/ 201786 w 2381250"/>
              <a:gd name="connsiteY52" fmla="*/ 2348432 h 2354436"/>
              <a:gd name="connsiteX53" fmla="*/ 133350 w 2381250"/>
              <a:gd name="connsiteY53" fmla="*/ 2354436 h 2354436"/>
              <a:gd name="connsiteX54" fmla="*/ 66675 w 2381250"/>
              <a:gd name="connsiteY54" fmla="*/ 2306811 h 2354436"/>
              <a:gd name="connsiteX55" fmla="*/ 0 w 2381250"/>
              <a:gd name="connsiteY55" fmla="*/ 2353623 h 2354436"/>
              <a:gd name="connsiteX56" fmla="*/ 0 w 2381250"/>
              <a:gd name="connsiteY56" fmla="*/ 2163936 h 2354436"/>
              <a:gd name="connsiteX57" fmla="*/ 38100 w 2381250"/>
              <a:gd name="connsiteY57" fmla="*/ 1954386 h 2354436"/>
              <a:gd name="connsiteX58" fmla="*/ 180975 w 2381250"/>
              <a:gd name="connsiteY58" fmla="*/ 1744836 h 2354436"/>
              <a:gd name="connsiteX59" fmla="*/ 219075 w 2381250"/>
              <a:gd name="connsiteY59" fmla="*/ 1697211 h 2354436"/>
              <a:gd name="connsiteX60" fmla="*/ 295275 w 2381250"/>
              <a:gd name="connsiteY60" fmla="*/ 1563861 h 2354436"/>
              <a:gd name="connsiteX61" fmla="*/ 381000 w 2381250"/>
              <a:gd name="connsiteY61" fmla="*/ 1373361 h 2354436"/>
              <a:gd name="connsiteX62" fmla="*/ 495300 w 2381250"/>
              <a:gd name="connsiteY62" fmla="*/ 1249536 h 2354436"/>
              <a:gd name="connsiteX63" fmla="*/ 609600 w 2381250"/>
              <a:gd name="connsiteY63" fmla="*/ 1030461 h 2354436"/>
              <a:gd name="connsiteX64" fmla="*/ 676275 w 2381250"/>
              <a:gd name="connsiteY64" fmla="*/ 897111 h 2354436"/>
              <a:gd name="connsiteX65" fmla="*/ 800100 w 2381250"/>
              <a:gd name="connsiteY65" fmla="*/ 611361 h 2354436"/>
              <a:gd name="connsiteX66" fmla="*/ 866775 w 2381250"/>
              <a:gd name="connsiteY66" fmla="*/ 487536 h 2354436"/>
              <a:gd name="connsiteX67" fmla="*/ 1009650 w 2381250"/>
              <a:gd name="connsiteY67" fmla="*/ 239886 h 2354436"/>
              <a:gd name="connsiteX68" fmla="*/ 1123950 w 2381250"/>
              <a:gd name="connsiteY68" fmla="*/ 163686 h 2354436"/>
              <a:gd name="connsiteX69" fmla="*/ 1228725 w 2381250"/>
              <a:gd name="connsiteY69" fmla="*/ 125586 h 2354436"/>
              <a:gd name="connsiteX70" fmla="*/ 1305783 w 2381250"/>
              <a:gd name="connsiteY70" fmla="*/ 0 h 2354436"/>
              <a:gd name="connsiteX0" fmla="*/ 1305783 w 2381250"/>
              <a:gd name="connsiteY0" fmla="*/ 0 h 2354436"/>
              <a:gd name="connsiteX1" fmla="*/ 1552575 w 2381250"/>
              <a:gd name="connsiteY1" fmla="*/ 154161 h 2354436"/>
              <a:gd name="connsiteX2" fmla="*/ 1971675 w 2381250"/>
              <a:gd name="connsiteY2" fmla="*/ 306561 h 2354436"/>
              <a:gd name="connsiteX3" fmla="*/ 2114550 w 2381250"/>
              <a:gd name="connsiteY3" fmla="*/ 554211 h 2354436"/>
              <a:gd name="connsiteX4" fmla="*/ 2152650 w 2381250"/>
              <a:gd name="connsiteY4" fmla="*/ 516111 h 2354436"/>
              <a:gd name="connsiteX5" fmla="*/ 2257425 w 2381250"/>
              <a:gd name="connsiteY5" fmla="*/ 611361 h 2354436"/>
              <a:gd name="connsiteX6" fmla="*/ 2333625 w 2381250"/>
              <a:gd name="connsiteY6" fmla="*/ 601836 h 2354436"/>
              <a:gd name="connsiteX7" fmla="*/ 2381250 w 2381250"/>
              <a:gd name="connsiteY7" fmla="*/ 601836 h 2354436"/>
              <a:gd name="connsiteX8" fmla="*/ 2295525 w 2381250"/>
              <a:gd name="connsiteY8" fmla="*/ 697086 h 2354436"/>
              <a:gd name="connsiteX9" fmla="*/ 2238375 w 2381250"/>
              <a:gd name="connsiteY9" fmla="*/ 754236 h 2354436"/>
              <a:gd name="connsiteX10" fmla="*/ 2228850 w 2381250"/>
              <a:gd name="connsiteY10" fmla="*/ 811386 h 2354436"/>
              <a:gd name="connsiteX11" fmla="*/ 2266950 w 2381250"/>
              <a:gd name="connsiteY11" fmla="*/ 916161 h 2354436"/>
              <a:gd name="connsiteX12" fmla="*/ 2314575 w 2381250"/>
              <a:gd name="connsiteY12" fmla="*/ 1011411 h 2354436"/>
              <a:gd name="connsiteX13" fmla="*/ 2238375 w 2381250"/>
              <a:gd name="connsiteY13" fmla="*/ 1049511 h 2354436"/>
              <a:gd name="connsiteX14" fmla="*/ 2228850 w 2381250"/>
              <a:gd name="connsiteY14" fmla="*/ 1097136 h 2354436"/>
              <a:gd name="connsiteX15" fmla="*/ 2200275 w 2381250"/>
              <a:gd name="connsiteY15" fmla="*/ 1201911 h 2354436"/>
              <a:gd name="connsiteX16" fmla="*/ 2200275 w 2381250"/>
              <a:gd name="connsiteY16" fmla="*/ 1201911 h 2354436"/>
              <a:gd name="connsiteX17" fmla="*/ 2105025 w 2381250"/>
              <a:gd name="connsiteY17" fmla="*/ 1287636 h 2354436"/>
              <a:gd name="connsiteX18" fmla="*/ 2143125 w 2381250"/>
              <a:gd name="connsiteY18" fmla="*/ 1354311 h 2354436"/>
              <a:gd name="connsiteX19" fmla="*/ 2124075 w 2381250"/>
              <a:gd name="connsiteY19" fmla="*/ 1449561 h 2354436"/>
              <a:gd name="connsiteX20" fmla="*/ 2124075 w 2381250"/>
              <a:gd name="connsiteY20" fmla="*/ 1449561 h 2354436"/>
              <a:gd name="connsiteX21" fmla="*/ 2124075 w 2381250"/>
              <a:gd name="connsiteY21" fmla="*/ 1554336 h 2354436"/>
              <a:gd name="connsiteX22" fmla="*/ 2076450 w 2381250"/>
              <a:gd name="connsiteY22" fmla="*/ 1659111 h 2354436"/>
              <a:gd name="connsiteX23" fmla="*/ 2066925 w 2381250"/>
              <a:gd name="connsiteY23" fmla="*/ 1706736 h 2354436"/>
              <a:gd name="connsiteX24" fmla="*/ 2114550 w 2381250"/>
              <a:gd name="connsiteY24" fmla="*/ 1773411 h 2354436"/>
              <a:gd name="connsiteX25" fmla="*/ 2066925 w 2381250"/>
              <a:gd name="connsiteY25" fmla="*/ 1859136 h 2354436"/>
              <a:gd name="connsiteX26" fmla="*/ 2076450 w 2381250"/>
              <a:gd name="connsiteY26" fmla="*/ 1973436 h 2354436"/>
              <a:gd name="connsiteX27" fmla="*/ 2047875 w 2381250"/>
              <a:gd name="connsiteY27" fmla="*/ 2059161 h 2354436"/>
              <a:gd name="connsiteX28" fmla="*/ 2009775 w 2381250"/>
              <a:gd name="connsiteY28" fmla="*/ 2078211 h 2354436"/>
              <a:gd name="connsiteX29" fmla="*/ 1952625 w 2381250"/>
              <a:gd name="connsiteY29" fmla="*/ 2192511 h 2354436"/>
              <a:gd name="connsiteX30" fmla="*/ 1847850 w 2381250"/>
              <a:gd name="connsiteY30" fmla="*/ 2182986 h 2354436"/>
              <a:gd name="connsiteX31" fmla="*/ 1819275 w 2381250"/>
              <a:gd name="connsiteY31" fmla="*/ 2287761 h 2354436"/>
              <a:gd name="connsiteX32" fmla="*/ 1628775 w 2381250"/>
              <a:gd name="connsiteY32" fmla="*/ 2306811 h 2354436"/>
              <a:gd name="connsiteX33" fmla="*/ 1447800 w 2381250"/>
              <a:gd name="connsiteY33" fmla="*/ 2316336 h 2354436"/>
              <a:gd name="connsiteX34" fmla="*/ 1343025 w 2381250"/>
              <a:gd name="connsiteY34" fmla="*/ 2230611 h 2354436"/>
              <a:gd name="connsiteX35" fmla="*/ 1343025 w 2381250"/>
              <a:gd name="connsiteY35" fmla="*/ 2154411 h 2354436"/>
              <a:gd name="connsiteX36" fmla="*/ 1219200 w 2381250"/>
              <a:gd name="connsiteY36" fmla="*/ 2087736 h 2354436"/>
              <a:gd name="connsiteX37" fmla="*/ 1162050 w 2381250"/>
              <a:gd name="connsiteY37" fmla="*/ 2059161 h 2354436"/>
              <a:gd name="connsiteX38" fmla="*/ 1133475 w 2381250"/>
              <a:gd name="connsiteY38" fmla="*/ 2144886 h 2354436"/>
              <a:gd name="connsiteX39" fmla="*/ 1019175 w 2381250"/>
              <a:gd name="connsiteY39" fmla="*/ 2135361 h 2354436"/>
              <a:gd name="connsiteX40" fmla="*/ 952500 w 2381250"/>
              <a:gd name="connsiteY40" fmla="*/ 2135361 h 2354436"/>
              <a:gd name="connsiteX41" fmla="*/ 809625 w 2381250"/>
              <a:gd name="connsiteY41" fmla="*/ 2135361 h 2354436"/>
              <a:gd name="connsiteX42" fmla="*/ 704850 w 2381250"/>
              <a:gd name="connsiteY42" fmla="*/ 2078211 h 2354436"/>
              <a:gd name="connsiteX43" fmla="*/ 647700 w 2381250"/>
              <a:gd name="connsiteY43" fmla="*/ 2059161 h 2354436"/>
              <a:gd name="connsiteX44" fmla="*/ 523875 w 2381250"/>
              <a:gd name="connsiteY44" fmla="*/ 2059161 h 2354436"/>
              <a:gd name="connsiteX45" fmla="*/ 457200 w 2381250"/>
              <a:gd name="connsiteY45" fmla="*/ 2125836 h 2354436"/>
              <a:gd name="connsiteX46" fmla="*/ 381000 w 2381250"/>
              <a:gd name="connsiteY46" fmla="*/ 2173461 h 2354436"/>
              <a:gd name="connsiteX47" fmla="*/ 323850 w 2381250"/>
              <a:gd name="connsiteY47" fmla="*/ 2182986 h 2354436"/>
              <a:gd name="connsiteX48" fmla="*/ 304800 w 2381250"/>
              <a:gd name="connsiteY48" fmla="*/ 2230611 h 2354436"/>
              <a:gd name="connsiteX49" fmla="*/ 295275 w 2381250"/>
              <a:gd name="connsiteY49" fmla="*/ 2259186 h 2354436"/>
              <a:gd name="connsiteX50" fmla="*/ 247650 w 2381250"/>
              <a:gd name="connsiteY50" fmla="*/ 2259186 h 2354436"/>
              <a:gd name="connsiteX51" fmla="*/ 201786 w 2381250"/>
              <a:gd name="connsiteY51" fmla="*/ 2348432 h 2354436"/>
              <a:gd name="connsiteX52" fmla="*/ 133350 w 2381250"/>
              <a:gd name="connsiteY52" fmla="*/ 2354436 h 2354436"/>
              <a:gd name="connsiteX53" fmla="*/ 66675 w 2381250"/>
              <a:gd name="connsiteY53" fmla="*/ 2306811 h 2354436"/>
              <a:gd name="connsiteX54" fmla="*/ 0 w 2381250"/>
              <a:gd name="connsiteY54" fmla="*/ 2353623 h 2354436"/>
              <a:gd name="connsiteX55" fmla="*/ 0 w 2381250"/>
              <a:gd name="connsiteY55" fmla="*/ 2163936 h 2354436"/>
              <a:gd name="connsiteX56" fmla="*/ 38100 w 2381250"/>
              <a:gd name="connsiteY56" fmla="*/ 1954386 h 2354436"/>
              <a:gd name="connsiteX57" fmla="*/ 180975 w 2381250"/>
              <a:gd name="connsiteY57" fmla="*/ 1744836 h 2354436"/>
              <a:gd name="connsiteX58" fmla="*/ 219075 w 2381250"/>
              <a:gd name="connsiteY58" fmla="*/ 1697211 h 2354436"/>
              <a:gd name="connsiteX59" fmla="*/ 295275 w 2381250"/>
              <a:gd name="connsiteY59" fmla="*/ 1563861 h 2354436"/>
              <a:gd name="connsiteX60" fmla="*/ 381000 w 2381250"/>
              <a:gd name="connsiteY60" fmla="*/ 1373361 h 2354436"/>
              <a:gd name="connsiteX61" fmla="*/ 495300 w 2381250"/>
              <a:gd name="connsiteY61" fmla="*/ 1249536 h 2354436"/>
              <a:gd name="connsiteX62" fmla="*/ 609600 w 2381250"/>
              <a:gd name="connsiteY62" fmla="*/ 1030461 h 2354436"/>
              <a:gd name="connsiteX63" fmla="*/ 676275 w 2381250"/>
              <a:gd name="connsiteY63" fmla="*/ 897111 h 2354436"/>
              <a:gd name="connsiteX64" fmla="*/ 800100 w 2381250"/>
              <a:gd name="connsiteY64" fmla="*/ 611361 h 2354436"/>
              <a:gd name="connsiteX65" fmla="*/ 866775 w 2381250"/>
              <a:gd name="connsiteY65" fmla="*/ 487536 h 2354436"/>
              <a:gd name="connsiteX66" fmla="*/ 1009650 w 2381250"/>
              <a:gd name="connsiteY66" fmla="*/ 239886 h 2354436"/>
              <a:gd name="connsiteX67" fmla="*/ 1123950 w 2381250"/>
              <a:gd name="connsiteY67" fmla="*/ 163686 h 2354436"/>
              <a:gd name="connsiteX68" fmla="*/ 1228725 w 2381250"/>
              <a:gd name="connsiteY68" fmla="*/ 125586 h 2354436"/>
              <a:gd name="connsiteX69" fmla="*/ 1305783 w 2381250"/>
              <a:gd name="connsiteY69" fmla="*/ 0 h 2354436"/>
              <a:gd name="connsiteX0" fmla="*/ 1305783 w 2381250"/>
              <a:gd name="connsiteY0" fmla="*/ 0 h 2354436"/>
              <a:gd name="connsiteX1" fmla="*/ 1552575 w 2381250"/>
              <a:gd name="connsiteY1" fmla="*/ 154161 h 2354436"/>
              <a:gd name="connsiteX2" fmla="*/ 1971675 w 2381250"/>
              <a:gd name="connsiteY2" fmla="*/ 306561 h 2354436"/>
              <a:gd name="connsiteX3" fmla="*/ 2114550 w 2381250"/>
              <a:gd name="connsiteY3" fmla="*/ 554211 h 2354436"/>
              <a:gd name="connsiteX4" fmla="*/ 2152650 w 2381250"/>
              <a:gd name="connsiteY4" fmla="*/ 516111 h 2354436"/>
              <a:gd name="connsiteX5" fmla="*/ 2257425 w 2381250"/>
              <a:gd name="connsiteY5" fmla="*/ 611361 h 2354436"/>
              <a:gd name="connsiteX6" fmla="*/ 2333625 w 2381250"/>
              <a:gd name="connsiteY6" fmla="*/ 601836 h 2354436"/>
              <a:gd name="connsiteX7" fmla="*/ 2381250 w 2381250"/>
              <a:gd name="connsiteY7" fmla="*/ 601836 h 2354436"/>
              <a:gd name="connsiteX8" fmla="*/ 2295525 w 2381250"/>
              <a:gd name="connsiteY8" fmla="*/ 697086 h 2354436"/>
              <a:gd name="connsiteX9" fmla="*/ 2238375 w 2381250"/>
              <a:gd name="connsiteY9" fmla="*/ 754236 h 2354436"/>
              <a:gd name="connsiteX10" fmla="*/ 2228850 w 2381250"/>
              <a:gd name="connsiteY10" fmla="*/ 811386 h 2354436"/>
              <a:gd name="connsiteX11" fmla="*/ 2266950 w 2381250"/>
              <a:gd name="connsiteY11" fmla="*/ 916161 h 2354436"/>
              <a:gd name="connsiteX12" fmla="*/ 2314575 w 2381250"/>
              <a:gd name="connsiteY12" fmla="*/ 1011411 h 2354436"/>
              <a:gd name="connsiteX13" fmla="*/ 2238375 w 2381250"/>
              <a:gd name="connsiteY13" fmla="*/ 1049511 h 2354436"/>
              <a:gd name="connsiteX14" fmla="*/ 2228850 w 2381250"/>
              <a:gd name="connsiteY14" fmla="*/ 1097136 h 2354436"/>
              <a:gd name="connsiteX15" fmla="*/ 2200275 w 2381250"/>
              <a:gd name="connsiteY15" fmla="*/ 1201911 h 2354436"/>
              <a:gd name="connsiteX16" fmla="*/ 2200275 w 2381250"/>
              <a:gd name="connsiteY16" fmla="*/ 1201911 h 2354436"/>
              <a:gd name="connsiteX17" fmla="*/ 2105025 w 2381250"/>
              <a:gd name="connsiteY17" fmla="*/ 1287636 h 2354436"/>
              <a:gd name="connsiteX18" fmla="*/ 2143125 w 2381250"/>
              <a:gd name="connsiteY18" fmla="*/ 1354311 h 2354436"/>
              <a:gd name="connsiteX19" fmla="*/ 2124075 w 2381250"/>
              <a:gd name="connsiteY19" fmla="*/ 1449561 h 2354436"/>
              <a:gd name="connsiteX20" fmla="*/ 2124075 w 2381250"/>
              <a:gd name="connsiteY20" fmla="*/ 1449561 h 2354436"/>
              <a:gd name="connsiteX21" fmla="*/ 2124075 w 2381250"/>
              <a:gd name="connsiteY21" fmla="*/ 1554336 h 2354436"/>
              <a:gd name="connsiteX22" fmla="*/ 2076450 w 2381250"/>
              <a:gd name="connsiteY22" fmla="*/ 1659111 h 2354436"/>
              <a:gd name="connsiteX23" fmla="*/ 2066925 w 2381250"/>
              <a:gd name="connsiteY23" fmla="*/ 1706736 h 2354436"/>
              <a:gd name="connsiteX24" fmla="*/ 2114550 w 2381250"/>
              <a:gd name="connsiteY24" fmla="*/ 1773411 h 2354436"/>
              <a:gd name="connsiteX25" fmla="*/ 2066925 w 2381250"/>
              <a:gd name="connsiteY25" fmla="*/ 1859136 h 2354436"/>
              <a:gd name="connsiteX26" fmla="*/ 2076450 w 2381250"/>
              <a:gd name="connsiteY26" fmla="*/ 1973436 h 2354436"/>
              <a:gd name="connsiteX27" fmla="*/ 2047875 w 2381250"/>
              <a:gd name="connsiteY27" fmla="*/ 2059161 h 2354436"/>
              <a:gd name="connsiteX28" fmla="*/ 2009775 w 2381250"/>
              <a:gd name="connsiteY28" fmla="*/ 2078211 h 2354436"/>
              <a:gd name="connsiteX29" fmla="*/ 1952625 w 2381250"/>
              <a:gd name="connsiteY29" fmla="*/ 2192511 h 2354436"/>
              <a:gd name="connsiteX30" fmla="*/ 1847850 w 2381250"/>
              <a:gd name="connsiteY30" fmla="*/ 2182986 h 2354436"/>
              <a:gd name="connsiteX31" fmla="*/ 1819275 w 2381250"/>
              <a:gd name="connsiteY31" fmla="*/ 2287761 h 2354436"/>
              <a:gd name="connsiteX32" fmla="*/ 1628775 w 2381250"/>
              <a:gd name="connsiteY32" fmla="*/ 2306811 h 2354436"/>
              <a:gd name="connsiteX33" fmla="*/ 1447800 w 2381250"/>
              <a:gd name="connsiteY33" fmla="*/ 2316336 h 2354436"/>
              <a:gd name="connsiteX34" fmla="*/ 1343025 w 2381250"/>
              <a:gd name="connsiteY34" fmla="*/ 2230611 h 2354436"/>
              <a:gd name="connsiteX35" fmla="*/ 1343025 w 2381250"/>
              <a:gd name="connsiteY35" fmla="*/ 2154411 h 2354436"/>
              <a:gd name="connsiteX36" fmla="*/ 1219200 w 2381250"/>
              <a:gd name="connsiteY36" fmla="*/ 2087736 h 2354436"/>
              <a:gd name="connsiteX37" fmla="*/ 1162050 w 2381250"/>
              <a:gd name="connsiteY37" fmla="*/ 2059161 h 2354436"/>
              <a:gd name="connsiteX38" fmla="*/ 1133475 w 2381250"/>
              <a:gd name="connsiteY38" fmla="*/ 2144886 h 2354436"/>
              <a:gd name="connsiteX39" fmla="*/ 1019175 w 2381250"/>
              <a:gd name="connsiteY39" fmla="*/ 2135361 h 2354436"/>
              <a:gd name="connsiteX40" fmla="*/ 952500 w 2381250"/>
              <a:gd name="connsiteY40" fmla="*/ 2135361 h 2354436"/>
              <a:gd name="connsiteX41" fmla="*/ 809625 w 2381250"/>
              <a:gd name="connsiteY41" fmla="*/ 2135361 h 2354436"/>
              <a:gd name="connsiteX42" fmla="*/ 704850 w 2381250"/>
              <a:gd name="connsiteY42" fmla="*/ 2078211 h 2354436"/>
              <a:gd name="connsiteX43" fmla="*/ 647700 w 2381250"/>
              <a:gd name="connsiteY43" fmla="*/ 2059161 h 2354436"/>
              <a:gd name="connsiteX44" fmla="*/ 523875 w 2381250"/>
              <a:gd name="connsiteY44" fmla="*/ 2059161 h 2354436"/>
              <a:gd name="connsiteX45" fmla="*/ 457200 w 2381250"/>
              <a:gd name="connsiteY45" fmla="*/ 2125836 h 2354436"/>
              <a:gd name="connsiteX46" fmla="*/ 381000 w 2381250"/>
              <a:gd name="connsiteY46" fmla="*/ 2173461 h 2354436"/>
              <a:gd name="connsiteX47" fmla="*/ 323850 w 2381250"/>
              <a:gd name="connsiteY47" fmla="*/ 2182986 h 2354436"/>
              <a:gd name="connsiteX48" fmla="*/ 304800 w 2381250"/>
              <a:gd name="connsiteY48" fmla="*/ 2230611 h 2354436"/>
              <a:gd name="connsiteX49" fmla="*/ 295275 w 2381250"/>
              <a:gd name="connsiteY49" fmla="*/ 2259186 h 2354436"/>
              <a:gd name="connsiteX50" fmla="*/ 247650 w 2381250"/>
              <a:gd name="connsiteY50" fmla="*/ 2259186 h 2354436"/>
              <a:gd name="connsiteX51" fmla="*/ 201786 w 2381250"/>
              <a:gd name="connsiteY51" fmla="*/ 2348432 h 2354436"/>
              <a:gd name="connsiteX52" fmla="*/ 133350 w 2381250"/>
              <a:gd name="connsiteY52" fmla="*/ 2354436 h 2354436"/>
              <a:gd name="connsiteX53" fmla="*/ 66675 w 2381250"/>
              <a:gd name="connsiteY53" fmla="*/ 2306811 h 2354436"/>
              <a:gd name="connsiteX54" fmla="*/ 0 w 2381250"/>
              <a:gd name="connsiteY54" fmla="*/ 2353623 h 2354436"/>
              <a:gd name="connsiteX55" fmla="*/ 0 w 2381250"/>
              <a:gd name="connsiteY55" fmla="*/ 2163936 h 2354436"/>
              <a:gd name="connsiteX56" fmla="*/ 38100 w 2381250"/>
              <a:gd name="connsiteY56" fmla="*/ 1954386 h 2354436"/>
              <a:gd name="connsiteX57" fmla="*/ 180975 w 2381250"/>
              <a:gd name="connsiteY57" fmla="*/ 1744836 h 2354436"/>
              <a:gd name="connsiteX58" fmla="*/ 219075 w 2381250"/>
              <a:gd name="connsiteY58" fmla="*/ 1697211 h 2354436"/>
              <a:gd name="connsiteX59" fmla="*/ 295275 w 2381250"/>
              <a:gd name="connsiteY59" fmla="*/ 1563861 h 2354436"/>
              <a:gd name="connsiteX60" fmla="*/ 381000 w 2381250"/>
              <a:gd name="connsiteY60" fmla="*/ 1373361 h 2354436"/>
              <a:gd name="connsiteX61" fmla="*/ 495300 w 2381250"/>
              <a:gd name="connsiteY61" fmla="*/ 1249536 h 2354436"/>
              <a:gd name="connsiteX62" fmla="*/ 609600 w 2381250"/>
              <a:gd name="connsiteY62" fmla="*/ 1030461 h 2354436"/>
              <a:gd name="connsiteX63" fmla="*/ 676275 w 2381250"/>
              <a:gd name="connsiteY63" fmla="*/ 897111 h 2354436"/>
              <a:gd name="connsiteX64" fmla="*/ 800100 w 2381250"/>
              <a:gd name="connsiteY64" fmla="*/ 611361 h 2354436"/>
              <a:gd name="connsiteX65" fmla="*/ 866775 w 2381250"/>
              <a:gd name="connsiteY65" fmla="*/ 487536 h 2354436"/>
              <a:gd name="connsiteX66" fmla="*/ 1009650 w 2381250"/>
              <a:gd name="connsiteY66" fmla="*/ 239886 h 2354436"/>
              <a:gd name="connsiteX67" fmla="*/ 1123950 w 2381250"/>
              <a:gd name="connsiteY67" fmla="*/ 163686 h 2354436"/>
              <a:gd name="connsiteX68" fmla="*/ 1228725 w 2381250"/>
              <a:gd name="connsiteY68" fmla="*/ 125586 h 2354436"/>
              <a:gd name="connsiteX69" fmla="*/ 1305783 w 2381250"/>
              <a:gd name="connsiteY69" fmla="*/ 0 h 2354436"/>
              <a:gd name="connsiteX0" fmla="*/ 1305783 w 2381250"/>
              <a:gd name="connsiteY0" fmla="*/ 0 h 2354436"/>
              <a:gd name="connsiteX1" fmla="*/ 1552575 w 2381250"/>
              <a:gd name="connsiteY1" fmla="*/ 154161 h 2354436"/>
              <a:gd name="connsiteX2" fmla="*/ 1971675 w 2381250"/>
              <a:gd name="connsiteY2" fmla="*/ 306561 h 2354436"/>
              <a:gd name="connsiteX3" fmla="*/ 2114550 w 2381250"/>
              <a:gd name="connsiteY3" fmla="*/ 554211 h 2354436"/>
              <a:gd name="connsiteX4" fmla="*/ 2152650 w 2381250"/>
              <a:gd name="connsiteY4" fmla="*/ 516111 h 2354436"/>
              <a:gd name="connsiteX5" fmla="*/ 2257425 w 2381250"/>
              <a:gd name="connsiteY5" fmla="*/ 611361 h 2354436"/>
              <a:gd name="connsiteX6" fmla="*/ 2381250 w 2381250"/>
              <a:gd name="connsiteY6" fmla="*/ 601836 h 2354436"/>
              <a:gd name="connsiteX7" fmla="*/ 2295525 w 2381250"/>
              <a:gd name="connsiteY7" fmla="*/ 697086 h 2354436"/>
              <a:gd name="connsiteX8" fmla="*/ 2238375 w 2381250"/>
              <a:gd name="connsiteY8" fmla="*/ 754236 h 2354436"/>
              <a:gd name="connsiteX9" fmla="*/ 2228850 w 2381250"/>
              <a:gd name="connsiteY9" fmla="*/ 811386 h 2354436"/>
              <a:gd name="connsiteX10" fmla="*/ 2266950 w 2381250"/>
              <a:gd name="connsiteY10" fmla="*/ 916161 h 2354436"/>
              <a:gd name="connsiteX11" fmla="*/ 2314575 w 2381250"/>
              <a:gd name="connsiteY11" fmla="*/ 1011411 h 2354436"/>
              <a:gd name="connsiteX12" fmla="*/ 2238375 w 2381250"/>
              <a:gd name="connsiteY12" fmla="*/ 1049511 h 2354436"/>
              <a:gd name="connsiteX13" fmla="*/ 2228850 w 2381250"/>
              <a:gd name="connsiteY13" fmla="*/ 1097136 h 2354436"/>
              <a:gd name="connsiteX14" fmla="*/ 2200275 w 2381250"/>
              <a:gd name="connsiteY14" fmla="*/ 1201911 h 2354436"/>
              <a:gd name="connsiteX15" fmla="*/ 2200275 w 2381250"/>
              <a:gd name="connsiteY15" fmla="*/ 1201911 h 2354436"/>
              <a:gd name="connsiteX16" fmla="*/ 2105025 w 2381250"/>
              <a:gd name="connsiteY16" fmla="*/ 1287636 h 2354436"/>
              <a:gd name="connsiteX17" fmla="*/ 2143125 w 2381250"/>
              <a:gd name="connsiteY17" fmla="*/ 1354311 h 2354436"/>
              <a:gd name="connsiteX18" fmla="*/ 2124075 w 2381250"/>
              <a:gd name="connsiteY18" fmla="*/ 1449561 h 2354436"/>
              <a:gd name="connsiteX19" fmla="*/ 2124075 w 2381250"/>
              <a:gd name="connsiteY19" fmla="*/ 1449561 h 2354436"/>
              <a:gd name="connsiteX20" fmla="*/ 2124075 w 2381250"/>
              <a:gd name="connsiteY20" fmla="*/ 1554336 h 2354436"/>
              <a:gd name="connsiteX21" fmla="*/ 2076450 w 2381250"/>
              <a:gd name="connsiteY21" fmla="*/ 1659111 h 2354436"/>
              <a:gd name="connsiteX22" fmla="*/ 2066925 w 2381250"/>
              <a:gd name="connsiteY22" fmla="*/ 1706736 h 2354436"/>
              <a:gd name="connsiteX23" fmla="*/ 2114550 w 2381250"/>
              <a:gd name="connsiteY23" fmla="*/ 1773411 h 2354436"/>
              <a:gd name="connsiteX24" fmla="*/ 2066925 w 2381250"/>
              <a:gd name="connsiteY24" fmla="*/ 1859136 h 2354436"/>
              <a:gd name="connsiteX25" fmla="*/ 2076450 w 2381250"/>
              <a:gd name="connsiteY25" fmla="*/ 1973436 h 2354436"/>
              <a:gd name="connsiteX26" fmla="*/ 2047875 w 2381250"/>
              <a:gd name="connsiteY26" fmla="*/ 2059161 h 2354436"/>
              <a:gd name="connsiteX27" fmla="*/ 2009775 w 2381250"/>
              <a:gd name="connsiteY27" fmla="*/ 2078211 h 2354436"/>
              <a:gd name="connsiteX28" fmla="*/ 1952625 w 2381250"/>
              <a:gd name="connsiteY28" fmla="*/ 2192511 h 2354436"/>
              <a:gd name="connsiteX29" fmla="*/ 1847850 w 2381250"/>
              <a:gd name="connsiteY29" fmla="*/ 2182986 h 2354436"/>
              <a:gd name="connsiteX30" fmla="*/ 1819275 w 2381250"/>
              <a:gd name="connsiteY30" fmla="*/ 2287761 h 2354436"/>
              <a:gd name="connsiteX31" fmla="*/ 1628775 w 2381250"/>
              <a:gd name="connsiteY31" fmla="*/ 2306811 h 2354436"/>
              <a:gd name="connsiteX32" fmla="*/ 1447800 w 2381250"/>
              <a:gd name="connsiteY32" fmla="*/ 2316336 h 2354436"/>
              <a:gd name="connsiteX33" fmla="*/ 1343025 w 2381250"/>
              <a:gd name="connsiteY33" fmla="*/ 2230611 h 2354436"/>
              <a:gd name="connsiteX34" fmla="*/ 1343025 w 2381250"/>
              <a:gd name="connsiteY34" fmla="*/ 2154411 h 2354436"/>
              <a:gd name="connsiteX35" fmla="*/ 1219200 w 2381250"/>
              <a:gd name="connsiteY35" fmla="*/ 2087736 h 2354436"/>
              <a:gd name="connsiteX36" fmla="*/ 1162050 w 2381250"/>
              <a:gd name="connsiteY36" fmla="*/ 2059161 h 2354436"/>
              <a:gd name="connsiteX37" fmla="*/ 1133475 w 2381250"/>
              <a:gd name="connsiteY37" fmla="*/ 2144886 h 2354436"/>
              <a:gd name="connsiteX38" fmla="*/ 1019175 w 2381250"/>
              <a:gd name="connsiteY38" fmla="*/ 2135361 h 2354436"/>
              <a:gd name="connsiteX39" fmla="*/ 952500 w 2381250"/>
              <a:gd name="connsiteY39" fmla="*/ 2135361 h 2354436"/>
              <a:gd name="connsiteX40" fmla="*/ 809625 w 2381250"/>
              <a:gd name="connsiteY40" fmla="*/ 2135361 h 2354436"/>
              <a:gd name="connsiteX41" fmla="*/ 704850 w 2381250"/>
              <a:gd name="connsiteY41" fmla="*/ 2078211 h 2354436"/>
              <a:gd name="connsiteX42" fmla="*/ 647700 w 2381250"/>
              <a:gd name="connsiteY42" fmla="*/ 2059161 h 2354436"/>
              <a:gd name="connsiteX43" fmla="*/ 523875 w 2381250"/>
              <a:gd name="connsiteY43" fmla="*/ 2059161 h 2354436"/>
              <a:gd name="connsiteX44" fmla="*/ 457200 w 2381250"/>
              <a:gd name="connsiteY44" fmla="*/ 2125836 h 2354436"/>
              <a:gd name="connsiteX45" fmla="*/ 381000 w 2381250"/>
              <a:gd name="connsiteY45" fmla="*/ 2173461 h 2354436"/>
              <a:gd name="connsiteX46" fmla="*/ 323850 w 2381250"/>
              <a:gd name="connsiteY46" fmla="*/ 2182986 h 2354436"/>
              <a:gd name="connsiteX47" fmla="*/ 304800 w 2381250"/>
              <a:gd name="connsiteY47" fmla="*/ 2230611 h 2354436"/>
              <a:gd name="connsiteX48" fmla="*/ 295275 w 2381250"/>
              <a:gd name="connsiteY48" fmla="*/ 2259186 h 2354436"/>
              <a:gd name="connsiteX49" fmla="*/ 247650 w 2381250"/>
              <a:gd name="connsiteY49" fmla="*/ 2259186 h 2354436"/>
              <a:gd name="connsiteX50" fmla="*/ 201786 w 2381250"/>
              <a:gd name="connsiteY50" fmla="*/ 2348432 h 2354436"/>
              <a:gd name="connsiteX51" fmla="*/ 133350 w 2381250"/>
              <a:gd name="connsiteY51" fmla="*/ 2354436 h 2354436"/>
              <a:gd name="connsiteX52" fmla="*/ 66675 w 2381250"/>
              <a:gd name="connsiteY52" fmla="*/ 2306811 h 2354436"/>
              <a:gd name="connsiteX53" fmla="*/ 0 w 2381250"/>
              <a:gd name="connsiteY53" fmla="*/ 2353623 h 2354436"/>
              <a:gd name="connsiteX54" fmla="*/ 0 w 2381250"/>
              <a:gd name="connsiteY54" fmla="*/ 2163936 h 2354436"/>
              <a:gd name="connsiteX55" fmla="*/ 38100 w 2381250"/>
              <a:gd name="connsiteY55" fmla="*/ 1954386 h 2354436"/>
              <a:gd name="connsiteX56" fmla="*/ 180975 w 2381250"/>
              <a:gd name="connsiteY56" fmla="*/ 1744836 h 2354436"/>
              <a:gd name="connsiteX57" fmla="*/ 219075 w 2381250"/>
              <a:gd name="connsiteY57" fmla="*/ 1697211 h 2354436"/>
              <a:gd name="connsiteX58" fmla="*/ 295275 w 2381250"/>
              <a:gd name="connsiteY58" fmla="*/ 1563861 h 2354436"/>
              <a:gd name="connsiteX59" fmla="*/ 381000 w 2381250"/>
              <a:gd name="connsiteY59" fmla="*/ 1373361 h 2354436"/>
              <a:gd name="connsiteX60" fmla="*/ 495300 w 2381250"/>
              <a:gd name="connsiteY60" fmla="*/ 1249536 h 2354436"/>
              <a:gd name="connsiteX61" fmla="*/ 609600 w 2381250"/>
              <a:gd name="connsiteY61" fmla="*/ 1030461 h 2354436"/>
              <a:gd name="connsiteX62" fmla="*/ 676275 w 2381250"/>
              <a:gd name="connsiteY62" fmla="*/ 897111 h 2354436"/>
              <a:gd name="connsiteX63" fmla="*/ 800100 w 2381250"/>
              <a:gd name="connsiteY63" fmla="*/ 611361 h 2354436"/>
              <a:gd name="connsiteX64" fmla="*/ 866775 w 2381250"/>
              <a:gd name="connsiteY64" fmla="*/ 487536 h 2354436"/>
              <a:gd name="connsiteX65" fmla="*/ 1009650 w 2381250"/>
              <a:gd name="connsiteY65" fmla="*/ 239886 h 2354436"/>
              <a:gd name="connsiteX66" fmla="*/ 1123950 w 2381250"/>
              <a:gd name="connsiteY66" fmla="*/ 163686 h 2354436"/>
              <a:gd name="connsiteX67" fmla="*/ 1228725 w 2381250"/>
              <a:gd name="connsiteY67" fmla="*/ 125586 h 2354436"/>
              <a:gd name="connsiteX68" fmla="*/ 1305783 w 2381250"/>
              <a:gd name="connsiteY68" fmla="*/ 0 h 2354436"/>
              <a:gd name="connsiteX0" fmla="*/ 1305783 w 2381250"/>
              <a:gd name="connsiteY0" fmla="*/ 0 h 2354436"/>
              <a:gd name="connsiteX1" fmla="*/ 1552575 w 2381250"/>
              <a:gd name="connsiteY1" fmla="*/ 154161 h 2354436"/>
              <a:gd name="connsiteX2" fmla="*/ 1971675 w 2381250"/>
              <a:gd name="connsiteY2" fmla="*/ 306561 h 2354436"/>
              <a:gd name="connsiteX3" fmla="*/ 2114550 w 2381250"/>
              <a:gd name="connsiteY3" fmla="*/ 554211 h 2354436"/>
              <a:gd name="connsiteX4" fmla="*/ 2257425 w 2381250"/>
              <a:gd name="connsiteY4" fmla="*/ 611361 h 2354436"/>
              <a:gd name="connsiteX5" fmla="*/ 2381250 w 2381250"/>
              <a:gd name="connsiteY5" fmla="*/ 601836 h 2354436"/>
              <a:gd name="connsiteX6" fmla="*/ 2295525 w 2381250"/>
              <a:gd name="connsiteY6" fmla="*/ 697086 h 2354436"/>
              <a:gd name="connsiteX7" fmla="*/ 2238375 w 2381250"/>
              <a:gd name="connsiteY7" fmla="*/ 754236 h 2354436"/>
              <a:gd name="connsiteX8" fmla="*/ 2228850 w 2381250"/>
              <a:gd name="connsiteY8" fmla="*/ 811386 h 2354436"/>
              <a:gd name="connsiteX9" fmla="*/ 2266950 w 2381250"/>
              <a:gd name="connsiteY9" fmla="*/ 916161 h 2354436"/>
              <a:gd name="connsiteX10" fmla="*/ 2314575 w 2381250"/>
              <a:gd name="connsiteY10" fmla="*/ 1011411 h 2354436"/>
              <a:gd name="connsiteX11" fmla="*/ 2238375 w 2381250"/>
              <a:gd name="connsiteY11" fmla="*/ 1049511 h 2354436"/>
              <a:gd name="connsiteX12" fmla="*/ 2228850 w 2381250"/>
              <a:gd name="connsiteY12" fmla="*/ 1097136 h 2354436"/>
              <a:gd name="connsiteX13" fmla="*/ 2200275 w 2381250"/>
              <a:gd name="connsiteY13" fmla="*/ 1201911 h 2354436"/>
              <a:gd name="connsiteX14" fmla="*/ 2200275 w 2381250"/>
              <a:gd name="connsiteY14" fmla="*/ 1201911 h 2354436"/>
              <a:gd name="connsiteX15" fmla="*/ 2105025 w 2381250"/>
              <a:gd name="connsiteY15" fmla="*/ 1287636 h 2354436"/>
              <a:gd name="connsiteX16" fmla="*/ 2143125 w 2381250"/>
              <a:gd name="connsiteY16" fmla="*/ 1354311 h 2354436"/>
              <a:gd name="connsiteX17" fmla="*/ 2124075 w 2381250"/>
              <a:gd name="connsiteY17" fmla="*/ 1449561 h 2354436"/>
              <a:gd name="connsiteX18" fmla="*/ 2124075 w 2381250"/>
              <a:gd name="connsiteY18" fmla="*/ 1449561 h 2354436"/>
              <a:gd name="connsiteX19" fmla="*/ 2124075 w 2381250"/>
              <a:gd name="connsiteY19" fmla="*/ 1554336 h 2354436"/>
              <a:gd name="connsiteX20" fmla="*/ 2076450 w 2381250"/>
              <a:gd name="connsiteY20" fmla="*/ 1659111 h 2354436"/>
              <a:gd name="connsiteX21" fmla="*/ 2066925 w 2381250"/>
              <a:gd name="connsiteY21" fmla="*/ 1706736 h 2354436"/>
              <a:gd name="connsiteX22" fmla="*/ 2114550 w 2381250"/>
              <a:gd name="connsiteY22" fmla="*/ 1773411 h 2354436"/>
              <a:gd name="connsiteX23" fmla="*/ 2066925 w 2381250"/>
              <a:gd name="connsiteY23" fmla="*/ 1859136 h 2354436"/>
              <a:gd name="connsiteX24" fmla="*/ 2076450 w 2381250"/>
              <a:gd name="connsiteY24" fmla="*/ 1973436 h 2354436"/>
              <a:gd name="connsiteX25" fmla="*/ 2047875 w 2381250"/>
              <a:gd name="connsiteY25" fmla="*/ 2059161 h 2354436"/>
              <a:gd name="connsiteX26" fmla="*/ 2009775 w 2381250"/>
              <a:gd name="connsiteY26" fmla="*/ 2078211 h 2354436"/>
              <a:gd name="connsiteX27" fmla="*/ 1952625 w 2381250"/>
              <a:gd name="connsiteY27" fmla="*/ 2192511 h 2354436"/>
              <a:gd name="connsiteX28" fmla="*/ 1847850 w 2381250"/>
              <a:gd name="connsiteY28" fmla="*/ 2182986 h 2354436"/>
              <a:gd name="connsiteX29" fmla="*/ 1819275 w 2381250"/>
              <a:gd name="connsiteY29" fmla="*/ 2287761 h 2354436"/>
              <a:gd name="connsiteX30" fmla="*/ 1628775 w 2381250"/>
              <a:gd name="connsiteY30" fmla="*/ 2306811 h 2354436"/>
              <a:gd name="connsiteX31" fmla="*/ 1447800 w 2381250"/>
              <a:gd name="connsiteY31" fmla="*/ 2316336 h 2354436"/>
              <a:gd name="connsiteX32" fmla="*/ 1343025 w 2381250"/>
              <a:gd name="connsiteY32" fmla="*/ 2230611 h 2354436"/>
              <a:gd name="connsiteX33" fmla="*/ 1343025 w 2381250"/>
              <a:gd name="connsiteY33" fmla="*/ 2154411 h 2354436"/>
              <a:gd name="connsiteX34" fmla="*/ 1219200 w 2381250"/>
              <a:gd name="connsiteY34" fmla="*/ 2087736 h 2354436"/>
              <a:gd name="connsiteX35" fmla="*/ 1162050 w 2381250"/>
              <a:gd name="connsiteY35" fmla="*/ 2059161 h 2354436"/>
              <a:gd name="connsiteX36" fmla="*/ 1133475 w 2381250"/>
              <a:gd name="connsiteY36" fmla="*/ 2144886 h 2354436"/>
              <a:gd name="connsiteX37" fmla="*/ 1019175 w 2381250"/>
              <a:gd name="connsiteY37" fmla="*/ 2135361 h 2354436"/>
              <a:gd name="connsiteX38" fmla="*/ 952500 w 2381250"/>
              <a:gd name="connsiteY38" fmla="*/ 2135361 h 2354436"/>
              <a:gd name="connsiteX39" fmla="*/ 809625 w 2381250"/>
              <a:gd name="connsiteY39" fmla="*/ 2135361 h 2354436"/>
              <a:gd name="connsiteX40" fmla="*/ 704850 w 2381250"/>
              <a:gd name="connsiteY40" fmla="*/ 2078211 h 2354436"/>
              <a:gd name="connsiteX41" fmla="*/ 647700 w 2381250"/>
              <a:gd name="connsiteY41" fmla="*/ 2059161 h 2354436"/>
              <a:gd name="connsiteX42" fmla="*/ 523875 w 2381250"/>
              <a:gd name="connsiteY42" fmla="*/ 2059161 h 2354436"/>
              <a:gd name="connsiteX43" fmla="*/ 457200 w 2381250"/>
              <a:gd name="connsiteY43" fmla="*/ 2125836 h 2354436"/>
              <a:gd name="connsiteX44" fmla="*/ 381000 w 2381250"/>
              <a:gd name="connsiteY44" fmla="*/ 2173461 h 2354436"/>
              <a:gd name="connsiteX45" fmla="*/ 323850 w 2381250"/>
              <a:gd name="connsiteY45" fmla="*/ 2182986 h 2354436"/>
              <a:gd name="connsiteX46" fmla="*/ 304800 w 2381250"/>
              <a:gd name="connsiteY46" fmla="*/ 2230611 h 2354436"/>
              <a:gd name="connsiteX47" fmla="*/ 295275 w 2381250"/>
              <a:gd name="connsiteY47" fmla="*/ 2259186 h 2354436"/>
              <a:gd name="connsiteX48" fmla="*/ 247650 w 2381250"/>
              <a:gd name="connsiteY48" fmla="*/ 2259186 h 2354436"/>
              <a:gd name="connsiteX49" fmla="*/ 201786 w 2381250"/>
              <a:gd name="connsiteY49" fmla="*/ 2348432 h 2354436"/>
              <a:gd name="connsiteX50" fmla="*/ 133350 w 2381250"/>
              <a:gd name="connsiteY50" fmla="*/ 2354436 h 2354436"/>
              <a:gd name="connsiteX51" fmla="*/ 66675 w 2381250"/>
              <a:gd name="connsiteY51" fmla="*/ 2306811 h 2354436"/>
              <a:gd name="connsiteX52" fmla="*/ 0 w 2381250"/>
              <a:gd name="connsiteY52" fmla="*/ 2353623 h 2354436"/>
              <a:gd name="connsiteX53" fmla="*/ 0 w 2381250"/>
              <a:gd name="connsiteY53" fmla="*/ 2163936 h 2354436"/>
              <a:gd name="connsiteX54" fmla="*/ 38100 w 2381250"/>
              <a:gd name="connsiteY54" fmla="*/ 1954386 h 2354436"/>
              <a:gd name="connsiteX55" fmla="*/ 180975 w 2381250"/>
              <a:gd name="connsiteY55" fmla="*/ 1744836 h 2354436"/>
              <a:gd name="connsiteX56" fmla="*/ 219075 w 2381250"/>
              <a:gd name="connsiteY56" fmla="*/ 1697211 h 2354436"/>
              <a:gd name="connsiteX57" fmla="*/ 295275 w 2381250"/>
              <a:gd name="connsiteY57" fmla="*/ 1563861 h 2354436"/>
              <a:gd name="connsiteX58" fmla="*/ 381000 w 2381250"/>
              <a:gd name="connsiteY58" fmla="*/ 1373361 h 2354436"/>
              <a:gd name="connsiteX59" fmla="*/ 495300 w 2381250"/>
              <a:gd name="connsiteY59" fmla="*/ 1249536 h 2354436"/>
              <a:gd name="connsiteX60" fmla="*/ 609600 w 2381250"/>
              <a:gd name="connsiteY60" fmla="*/ 1030461 h 2354436"/>
              <a:gd name="connsiteX61" fmla="*/ 676275 w 2381250"/>
              <a:gd name="connsiteY61" fmla="*/ 897111 h 2354436"/>
              <a:gd name="connsiteX62" fmla="*/ 800100 w 2381250"/>
              <a:gd name="connsiteY62" fmla="*/ 611361 h 2354436"/>
              <a:gd name="connsiteX63" fmla="*/ 866775 w 2381250"/>
              <a:gd name="connsiteY63" fmla="*/ 487536 h 2354436"/>
              <a:gd name="connsiteX64" fmla="*/ 1009650 w 2381250"/>
              <a:gd name="connsiteY64" fmla="*/ 239886 h 2354436"/>
              <a:gd name="connsiteX65" fmla="*/ 1123950 w 2381250"/>
              <a:gd name="connsiteY65" fmla="*/ 163686 h 2354436"/>
              <a:gd name="connsiteX66" fmla="*/ 1228725 w 2381250"/>
              <a:gd name="connsiteY66" fmla="*/ 125586 h 2354436"/>
              <a:gd name="connsiteX67" fmla="*/ 1305783 w 2381250"/>
              <a:gd name="connsiteY67" fmla="*/ 0 h 2354436"/>
              <a:gd name="connsiteX0" fmla="*/ 1305783 w 2381250"/>
              <a:gd name="connsiteY0" fmla="*/ 0 h 2354436"/>
              <a:gd name="connsiteX1" fmla="*/ 1552575 w 2381250"/>
              <a:gd name="connsiteY1" fmla="*/ 154161 h 2354436"/>
              <a:gd name="connsiteX2" fmla="*/ 1971675 w 2381250"/>
              <a:gd name="connsiteY2" fmla="*/ 306561 h 2354436"/>
              <a:gd name="connsiteX3" fmla="*/ 2114550 w 2381250"/>
              <a:gd name="connsiteY3" fmla="*/ 554211 h 2354436"/>
              <a:gd name="connsiteX4" fmla="*/ 2257425 w 2381250"/>
              <a:gd name="connsiteY4" fmla="*/ 611361 h 2354436"/>
              <a:gd name="connsiteX5" fmla="*/ 2381250 w 2381250"/>
              <a:gd name="connsiteY5" fmla="*/ 601836 h 2354436"/>
              <a:gd name="connsiteX6" fmla="*/ 2295525 w 2381250"/>
              <a:gd name="connsiteY6" fmla="*/ 697086 h 2354436"/>
              <a:gd name="connsiteX7" fmla="*/ 2238375 w 2381250"/>
              <a:gd name="connsiteY7" fmla="*/ 754236 h 2354436"/>
              <a:gd name="connsiteX8" fmla="*/ 2228850 w 2381250"/>
              <a:gd name="connsiteY8" fmla="*/ 811386 h 2354436"/>
              <a:gd name="connsiteX9" fmla="*/ 2266950 w 2381250"/>
              <a:gd name="connsiteY9" fmla="*/ 916161 h 2354436"/>
              <a:gd name="connsiteX10" fmla="*/ 2314575 w 2381250"/>
              <a:gd name="connsiteY10" fmla="*/ 1011411 h 2354436"/>
              <a:gd name="connsiteX11" fmla="*/ 2238375 w 2381250"/>
              <a:gd name="connsiteY11" fmla="*/ 1049511 h 2354436"/>
              <a:gd name="connsiteX12" fmla="*/ 2228850 w 2381250"/>
              <a:gd name="connsiteY12" fmla="*/ 1097136 h 2354436"/>
              <a:gd name="connsiteX13" fmla="*/ 2200275 w 2381250"/>
              <a:gd name="connsiteY13" fmla="*/ 1201911 h 2354436"/>
              <a:gd name="connsiteX14" fmla="*/ 2200275 w 2381250"/>
              <a:gd name="connsiteY14" fmla="*/ 1201911 h 2354436"/>
              <a:gd name="connsiteX15" fmla="*/ 2105025 w 2381250"/>
              <a:gd name="connsiteY15" fmla="*/ 1287636 h 2354436"/>
              <a:gd name="connsiteX16" fmla="*/ 2143125 w 2381250"/>
              <a:gd name="connsiteY16" fmla="*/ 1354311 h 2354436"/>
              <a:gd name="connsiteX17" fmla="*/ 2124075 w 2381250"/>
              <a:gd name="connsiteY17" fmla="*/ 1449561 h 2354436"/>
              <a:gd name="connsiteX18" fmla="*/ 2124075 w 2381250"/>
              <a:gd name="connsiteY18" fmla="*/ 1449561 h 2354436"/>
              <a:gd name="connsiteX19" fmla="*/ 2124075 w 2381250"/>
              <a:gd name="connsiteY19" fmla="*/ 1554336 h 2354436"/>
              <a:gd name="connsiteX20" fmla="*/ 2076450 w 2381250"/>
              <a:gd name="connsiteY20" fmla="*/ 1659111 h 2354436"/>
              <a:gd name="connsiteX21" fmla="*/ 2066925 w 2381250"/>
              <a:gd name="connsiteY21" fmla="*/ 1706736 h 2354436"/>
              <a:gd name="connsiteX22" fmla="*/ 2114550 w 2381250"/>
              <a:gd name="connsiteY22" fmla="*/ 1773411 h 2354436"/>
              <a:gd name="connsiteX23" fmla="*/ 2066925 w 2381250"/>
              <a:gd name="connsiteY23" fmla="*/ 1859136 h 2354436"/>
              <a:gd name="connsiteX24" fmla="*/ 2076450 w 2381250"/>
              <a:gd name="connsiteY24" fmla="*/ 1973436 h 2354436"/>
              <a:gd name="connsiteX25" fmla="*/ 2047875 w 2381250"/>
              <a:gd name="connsiteY25" fmla="*/ 2059161 h 2354436"/>
              <a:gd name="connsiteX26" fmla="*/ 2009775 w 2381250"/>
              <a:gd name="connsiteY26" fmla="*/ 2078211 h 2354436"/>
              <a:gd name="connsiteX27" fmla="*/ 1952625 w 2381250"/>
              <a:gd name="connsiteY27" fmla="*/ 2192511 h 2354436"/>
              <a:gd name="connsiteX28" fmla="*/ 1847850 w 2381250"/>
              <a:gd name="connsiteY28" fmla="*/ 2182986 h 2354436"/>
              <a:gd name="connsiteX29" fmla="*/ 1819275 w 2381250"/>
              <a:gd name="connsiteY29" fmla="*/ 2287761 h 2354436"/>
              <a:gd name="connsiteX30" fmla="*/ 1628775 w 2381250"/>
              <a:gd name="connsiteY30" fmla="*/ 2306811 h 2354436"/>
              <a:gd name="connsiteX31" fmla="*/ 1447800 w 2381250"/>
              <a:gd name="connsiteY31" fmla="*/ 2316336 h 2354436"/>
              <a:gd name="connsiteX32" fmla="*/ 1343025 w 2381250"/>
              <a:gd name="connsiteY32" fmla="*/ 2230611 h 2354436"/>
              <a:gd name="connsiteX33" fmla="*/ 1343025 w 2381250"/>
              <a:gd name="connsiteY33" fmla="*/ 2154411 h 2354436"/>
              <a:gd name="connsiteX34" fmla="*/ 1219200 w 2381250"/>
              <a:gd name="connsiteY34" fmla="*/ 2087736 h 2354436"/>
              <a:gd name="connsiteX35" fmla="*/ 1162050 w 2381250"/>
              <a:gd name="connsiteY35" fmla="*/ 2059161 h 2354436"/>
              <a:gd name="connsiteX36" fmla="*/ 1133475 w 2381250"/>
              <a:gd name="connsiteY36" fmla="*/ 2144886 h 2354436"/>
              <a:gd name="connsiteX37" fmla="*/ 1019175 w 2381250"/>
              <a:gd name="connsiteY37" fmla="*/ 2135361 h 2354436"/>
              <a:gd name="connsiteX38" fmla="*/ 952500 w 2381250"/>
              <a:gd name="connsiteY38" fmla="*/ 2135361 h 2354436"/>
              <a:gd name="connsiteX39" fmla="*/ 809625 w 2381250"/>
              <a:gd name="connsiteY39" fmla="*/ 2135361 h 2354436"/>
              <a:gd name="connsiteX40" fmla="*/ 704850 w 2381250"/>
              <a:gd name="connsiteY40" fmla="*/ 2078211 h 2354436"/>
              <a:gd name="connsiteX41" fmla="*/ 647700 w 2381250"/>
              <a:gd name="connsiteY41" fmla="*/ 2059161 h 2354436"/>
              <a:gd name="connsiteX42" fmla="*/ 523875 w 2381250"/>
              <a:gd name="connsiteY42" fmla="*/ 2059161 h 2354436"/>
              <a:gd name="connsiteX43" fmla="*/ 457200 w 2381250"/>
              <a:gd name="connsiteY43" fmla="*/ 2125836 h 2354436"/>
              <a:gd name="connsiteX44" fmla="*/ 381000 w 2381250"/>
              <a:gd name="connsiteY44" fmla="*/ 2173461 h 2354436"/>
              <a:gd name="connsiteX45" fmla="*/ 323850 w 2381250"/>
              <a:gd name="connsiteY45" fmla="*/ 2182986 h 2354436"/>
              <a:gd name="connsiteX46" fmla="*/ 304800 w 2381250"/>
              <a:gd name="connsiteY46" fmla="*/ 2230611 h 2354436"/>
              <a:gd name="connsiteX47" fmla="*/ 295275 w 2381250"/>
              <a:gd name="connsiteY47" fmla="*/ 2259186 h 2354436"/>
              <a:gd name="connsiteX48" fmla="*/ 247650 w 2381250"/>
              <a:gd name="connsiteY48" fmla="*/ 2259186 h 2354436"/>
              <a:gd name="connsiteX49" fmla="*/ 201786 w 2381250"/>
              <a:gd name="connsiteY49" fmla="*/ 2348432 h 2354436"/>
              <a:gd name="connsiteX50" fmla="*/ 133350 w 2381250"/>
              <a:gd name="connsiteY50" fmla="*/ 2354436 h 2354436"/>
              <a:gd name="connsiteX51" fmla="*/ 66675 w 2381250"/>
              <a:gd name="connsiteY51" fmla="*/ 2306811 h 2354436"/>
              <a:gd name="connsiteX52" fmla="*/ 0 w 2381250"/>
              <a:gd name="connsiteY52" fmla="*/ 2353623 h 2354436"/>
              <a:gd name="connsiteX53" fmla="*/ 0 w 2381250"/>
              <a:gd name="connsiteY53" fmla="*/ 2163936 h 2354436"/>
              <a:gd name="connsiteX54" fmla="*/ 38100 w 2381250"/>
              <a:gd name="connsiteY54" fmla="*/ 1954386 h 2354436"/>
              <a:gd name="connsiteX55" fmla="*/ 180975 w 2381250"/>
              <a:gd name="connsiteY55" fmla="*/ 1744836 h 2354436"/>
              <a:gd name="connsiteX56" fmla="*/ 219075 w 2381250"/>
              <a:gd name="connsiteY56" fmla="*/ 1697211 h 2354436"/>
              <a:gd name="connsiteX57" fmla="*/ 295275 w 2381250"/>
              <a:gd name="connsiteY57" fmla="*/ 1563861 h 2354436"/>
              <a:gd name="connsiteX58" fmla="*/ 381000 w 2381250"/>
              <a:gd name="connsiteY58" fmla="*/ 1373361 h 2354436"/>
              <a:gd name="connsiteX59" fmla="*/ 495300 w 2381250"/>
              <a:gd name="connsiteY59" fmla="*/ 1249536 h 2354436"/>
              <a:gd name="connsiteX60" fmla="*/ 609600 w 2381250"/>
              <a:gd name="connsiteY60" fmla="*/ 1030461 h 2354436"/>
              <a:gd name="connsiteX61" fmla="*/ 676275 w 2381250"/>
              <a:gd name="connsiteY61" fmla="*/ 897111 h 2354436"/>
              <a:gd name="connsiteX62" fmla="*/ 800100 w 2381250"/>
              <a:gd name="connsiteY62" fmla="*/ 611361 h 2354436"/>
              <a:gd name="connsiteX63" fmla="*/ 866775 w 2381250"/>
              <a:gd name="connsiteY63" fmla="*/ 487536 h 2354436"/>
              <a:gd name="connsiteX64" fmla="*/ 1009650 w 2381250"/>
              <a:gd name="connsiteY64" fmla="*/ 239886 h 2354436"/>
              <a:gd name="connsiteX65" fmla="*/ 1123950 w 2381250"/>
              <a:gd name="connsiteY65" fmla="*/ 163686 h 2354436"/>
              <a:gd name="connsiteX66" fmla="*/ 1228725 w 2381250"/>
              <a:gd name="connsiteY66" fmla="*/ 125586 h 2354436"/>
              <a:gd name="connsiteX67" fmla="*/ 1305783 w 2381250"/>
              <a:gd name="connsiteY67" fmla="*/ 0 h 2354436"/>
              <a:gd name="connsiteX0" fmla="*/ 1305783 w 2381250"/>
              <a:gd name="connsiteY0" fmla="*/ 0 h 2354436"/>
              <a:gd name="connsiteX1" fmla="*/ 1552575 w 2381250"/>
              <a:gd name="connsiteY1" fmla="*/ 154161 h 2354436"/>
              <a:gd name="connsiteX2" fmla="*/ 1971675 w 2381250"/>
              <a:gd name="connsiteY2" fmla="*/ 306561 h 2354436"/>
              <a:gd name="connsiteX3" fmla="*/ 2114550 w 2381250"/>
              <a:gd name="connsiteY3" fmla="*/ 532543 h 2354436"/>
              <a:gd name="connsiteX4" fmla="*/ 2257425 w 2381250"/>
              <a:gd name="connsiteY4" fmla="*/ 611361 h 2354436"/>
              <a:gd name="connsiteX5" fmla="*/ 2381250 w 2381250"/>
              <a:gd name="connsiteY5" fmla="*/ 601836 h 2354436"/>
              <a:gd name="connsiteX6" fmla="*/ 2295525 w 2381250"/>
              <a:gd name="connsiteY6" fmla="*/ 697086 h 2354436"/>
              <a:gd name="connsiteX7" fmla="*/ 2238375 w 2381250"/>
              <a:gd name="connsiteY7" fmla="*/ 754236 h 2354436"/>
              <a:gd name="connsiteX8" fmla="*/ 2228850 w 2381250"/>
              <a:gd name="connsiteY8" fmla="*/ 811386 h 2354436"/>
              <a:gd name="connsiteX9" fmla="*/ 2266950 w 2381250"/>
              <a:gd name="connsiteY9" fmla="*/ 916161 h 2354436"/>
              <a:gd name="connsiteX10" fmla="*/ 2314575 w 2381250"/>
              <a:gd name="connsiteY10" fmla="*/ 1011411 h 2354436"/>
              <a:gd name="connsiteX11" fmla="*/ 2238375 w 2381250"/>
              <a:gd name="connsiteY11" fmla="*/ 1049511 h 2354436"/>
              <a:gd name="connsiteX12" fmla="*/ 2228850 w 2381250"/>
              <a:gd name="connsiteY12" fmla="*/ 1097136 h 2354436"/>
              <a:gd name="connsiteX13" fmla="*/ 2200275 w 2381250"/>
              <a:gd name="connsiteY13" fmla="*/ 1201911 h 2354436"/>
              <a:gd name="connsiteX14" fmla="*/ 2200275 w 2381250"/>
              <a:gd name="connsiteY14" fmla="*/ 1201911 h 2354436"/>
              <a:gd name="connsiteX15" fmla="*/ 2105025 w 2381250"/>
              <a:gd name="connsiteY15" fmla="*/ 1287636 h 2354436"/>
              <a:gd name="connsiteX16" fmla="*/ 2143125 w 2381250"/>
              <a:gd name="connsiteY16" fmla="*/ 1354311 h 2354436"/>
              <a:gd name="connsiteX17" fmla="*/ 2124075 w 2381250"/>
              <a:gd name="connsiteY17" fmla="*/ 1449561 h 2354436"/>
              <a:gd name="connsiteX18" fmla="*/ 2124075 w 2381250"/>
              <a:gd name="connsiteY18" fmla="*/ 1449561 h 2354436"/>
              <a:gd name="connsiteX19" fmla="*/ 2124075 w 2381250"/>
              <a:gd name="connsiteY19" fmla="*/ 1554336 h 2354436"/>
              <a:gd name="connsiteX20" fmla="*/ 2076450 w 2381250"/>
              <a:gd name="connsiteY20" fmla="*/ 1659111 h 2354436"/>
              <a:gd name="connsiteX21" fmla="*/ 2066925 w 2381250"/>
              <a:gd name="connsiteY21" fmla="*/ 1706736 h 2354436"/>
              <a:gd name="connsiteX22" fmla="*/ 2114550 w 2381250"/>
              <a:gd name="connsiteY22" fmla="*/ 1773411 h 2354436"/>
              <a:gd name="connsiteX23" fmla="*/ 2066925 w 2381250"/>
              <a:gd name="connsiteY23" fmla="*/ 1859136 h 2354436"/>
              <a:gd name="connsiteX24" fmla="*/ 2076450 w 2381250"/>
              <a:gd name="connsiteY24" fmla="*/ 1973436 h 2354436"/>
              <a:gd name="connsiteX25" fmla="*/ 2047875 w 2381250"/>
              <a:gd name="connsiteY25" fmla="*/ 2059161 h 2354436"/>
              <a:gd name="connsiteX26" fmla="*/ 2009775 w 2381250"/>
              <a:gd name="connsiteY26" fmla="*/ 2078211 h 2354436"/>
              <a:gd name="connsiteX27" fmla="*/ 1952625 w 2381250"/>
              <a:gd name="connsiteY27" fmla="*/ 2192511 h 2354436"/>
              <a:gd name="connsiteX28" fmla="*/ 1847850 w 2381250"/>
              <a:gd name="connsiteY28" fmla="*/ 2182986 h 2354436"/>
              <a:gd name="connsiteX29" fmla="*/ 1819275 w 2381250"/>
              <a:gd name="connsiteY29" fmla="*/ 2287761 h 2354436"/>
              <a:gd name="connsiteX30" fmla="*/ 1628775 w 2381250"/>
              <a:gd name="connsiteY30" fmla="*/ 2306811 h 2354436"/>
              <a:gd name="connsiteX31" fmla="*/ 1447800 w 2381250"/>
              <a:gd name="connsiteY31" fmla="*/ 2316336 h 2354436"/>
              <a:gd name="connsiteX32" fmla="*/ 1343025 w 2381250"/>
              <a:gd name="connsiteY32" fmla="*/ 2230611 h 2354436"/>
              <a:gd name="connsiteX33" fmla="*/ 1343025 w 2381250"/>
              <a:gd name="connsiteY33" fmla="*/ 2154411 h 2354436"/>
              <a:gd name="connsiteX34" fmla="*/ 1219200 w 2381250"/>
              <a:gd name="connsiteY34" fmla="*/ 2087736 h 2354436"/>
              <a:gd name="connsiteX35" fmla="*/ 1162050 w 2381250"/>
              <a:gd name="connsiteY35" fmla="*/ 2059161 h 2354436"/>
              <a:gd name="connsiteX36" fmla="*/ 1133475 w 2381250"/>
              <a:gd name="connsiteY36" fmla="*/ 2144886 h 2354436"/>
              <a:gd name="connsiteX37" fmla="*/ 1019175 w 2381250"/>
              <a:gd name="connsiteY37" fmla="*/ 2135361 h 2354436"/>
              <a:gd name="connsiteX38" fmla="*/ 952500 w 2381250"/>
              <a:gd name="connsiteY38" fmla="*/ 2135361 h 2354436"/>
              <a:gd name="connsiteX39" fmla="*/ 809625 w 2381250"/>
              <a:gd name="connsiteY39" fmla="*/ 2135361 h 2354436"/>
              <a:gd name="connsiteX40" fmla="*/ 704850 w 2381250"/>
              <a:gd name="connsiteY40" fmla="*/ 2078211 h 2354436"/>
              <a:gd name="connsiteX41" fmla="*/ 647700 w 2381250"/>
              <a:gd name="connsiteY41" fmla="*/ 2059161 h 2354436"/>
              <a:gd name="connsiteX42" fmla="*/ 523875 w 2381250"/>
              <a:gd name="connsiteY42" fmla="*/ 2059161 h 2354436"/>
              <a:gd name="connsiteX43" fmla="*/ 457200 w 2381250"/>
              <a:gd name="connsiteY43" fmla="*/ 2125836 h 2354436"/>
              <a:gd name="connsiteX44" fmla="*/ 381000 w 2381250"/>
              <a:gd name="connsiteY44" fmla="*/ 2173461 h 2354436"/>
              <a:gd name="connsiteX45" fmla="*/ 323850 w 2381250"/>
              <a:gd name="connsiteY45" fmla="*/ 2182986 h 2354436"/>
              <a:gd name="connsiteX46" fmla="*/ 304800 w 2381250"/>
              <a:gd name="connsiteY46" fmla="*/ 2230611 h 2354436"/>
              <a:gd name="connsiteX47" fmla="*/ 295275 w 2381250"/>
              <a:gd name="connsiteY47" fmla="*/ 2259186 h 2354436"/>
              <a:gd name="connsiteX48" fmla="*/ 247650 w 2381250"/>
              <a:gd name="connsiteY48" fmla="*/ 2259186 h 2354436"/>
              <a:gd name="connsiteX49" fmla="*/ 201786 w 2381250"/>
              <a:gd name="connsiteY49" fmla="*/ 2348432 h 2354436"/>
              <a:gd name="connsiteX50" fmla="*/ 133350 w 2381250"/>
              <a:gd name="connsiteY50" fmla="*/ 2354436 h 2354436"/>
              <a:gd name="connsiteX51" fmla="*/ 66675 w 2381250"/>
              <a:gd name="connsiteY51" fmla="*/ 2306811 h 2354436"/>
              <a:gd name="connsiteX52" fmla="*/ 0 w 2381250"/>
              <a:gd name="connsiteY52" fmla="*/ 2353623 h 2354436"/>
              <a:gd name="connsiteX53" fmla="*/ 0 w 2381250"/>
              <a:gd name="connsiteY53" fmla="*/ 2163936 h 2354436"/>
              <a:gd name="connsiteX54" fmla="*/ 38100 w 2381250"/>
              <a:gd name="connsiteY54" fmla="*/ 1954386 h 2354436"/>
              <a:gd name="connsiteX55" fmla="*/ 180975 w 2381250"/>
              <a:gd name="connsiteY55" fmla="*/ 1744836 h 2354436"/>
              <a:gd name="connsiteX56" fmla="*/ 219075 w 2381250"/>
              <a:gd name="connsiteY56" fmla="*/ 1697211 h 2354436"/>
              <a:gd name="connsiteX57" fmla="*/ 295275 w 2381250"/>
              <a:gd name="connsiteY57" fmla="*/ 1563861 h 2354436"/>
              <a:gd name="connsiteX58" fmla="*/ 381000 w 2381250"/>
              <a:gd name="connsiteY58" fmla="*/ 1373361 h 2354436"/>
              <a:gd name="connsiteX59" fmla="*/ 495300 w 2381250"/>
              <a:gd name="connsiteY59" fmla="*/ 1249536 h 2354436"/>
              <a:gd name="connsiteX60" fmla="*/ 609600 w 2381250"/>
              <a:gd name="connsiteY60" fmla="*/ 1030461 h 2354436"/>
              <a:gd name="connsiteX61" fmla="*/ 676275 w 2381250"/>
              <a:gd name="connsiteY61" fmla="*/ 897111 h 2354436"/>
              <a:gd name="connsiteX62" fmla="*/ 800100 w 2381250"/>
              <a:gd name="connsiteY62" fmla="*/ 611361 h 2354436"/>
              <a:gd name="connsiteX63" fmla="*/ 866775 w 2381250"/>
              <a:gd name="connsiteY63" fmla="*/ 487536 h 2354436"/>
              <a:gd name="connsiteX64" fmla="*/ 1009650 w 2381250"/>
              <a:gd name="connsiteY64" fmla="*/ 239886 h 2354436"/>
              <a:gd name="connsiteX65" fmla="*/ 1123950 w 2381250"/>
              <a:gd name="connsiteY65" fmla="*/ 163686 h 2354436"/>
              <a:gd name="connsiteX66" fmla="*/ 1228725 w 2381250"/>
              <a:gd name="connsiteY66" fmla="*/ 125586 h 2354436"/>
              <a:gd name="connsiteX67" fmla="*/ 1305783 w 2381250"/>
              <a:gd name="connsiteY67" fmla="*/ 0 h 2354436"/>
              <a:gd name="connsiteX0" fmla="*/ 1305783 w 2381250"/>
              <a:gd name="connsiteY0" fmla="*/ 0 h 2354436"/>
              <a:gd name="connsiteX1" fmla="*/ 1552575 w 2381250"/>
              <a:gd name="connsiteY1" fmla="*/ 154161 h 2354436"/>
              <a:gd name="connsiteX2" fmla="*/ 1971675 w 2381250"/>
              <a:gd name="connsiteY2" fmla="*/ 306561 h 2354436"/>
              <a:gd name="connsiteX3" fmla="*/ 2114550 w 2381250"/>
              <a:gd name="connsiteY3" fmla="*/ 532543 h 2354436"/>
              <a:gd name="connsiteX4" fmla="*/ 2257425 w 2381250"/>
              <a:gd name="connsiteY4" fmla="*/ 611361 h 2354436"/>
              <a:gd name="connsiteX5" fmla="*/ 2381250 w 2381250"/>
              <a:gd name="connsiteY5" fmla="*/ 601836 h 2354436"/>
              <a:gd name="connsiteX6" fmla="*/ 2295525 w 2381250"/>
              <a:gd name="connsiteY6" fmla="*/ 697086 h 2354436"/>
              <a:gd name="connsiteX7" fmla="*/ 2238375 w 2381250"/>
              <a:gd name="connsiteY7" fmla="*/ 754236 h 2354436"/>
              <a:gd name="connsiteX8" fmla="*/ 2228850 w 2381250"/>
              <a:gd name="connsiteY8" fmla="*/ 811386 h 2354436"/>
              <a:gd name="connsiteX9" fmla="*/ 2266950 w 2381250"/>
              <a:gd name="connsiteY9" fmla="*/ 916161 h 2354436"/>
              <a:gd name="connsiteX10" fmla="*/ 2314575 w 2381250"/>
              <a:gd name="connsiteY10" fmla="*/ 1011411 h 2354436"/>
              <a:gd name="connsiteX11" fmla="*/ 2238375 w 2381250"/>
              <a:gd name="connsiteY11" fmla="*/ 1049511 h 2354436"/>
              <a:gd name="connsiteX12" fmla="*/ 2228850 w 2381250"/>
              <a:gd name="connsiteY12" fmla="*/ 1097136 h 2354436"/>
              <a:gd name="connsiteX13" fmla="*/ 2200275 w 2381250"/>
              <a:gd name="connsiteY13" fmla="*/ 1201911 h 2354436"/>
              <a:gd name="connsiteX14" fmla="*/ 2200275 w 2381250"/>
              <a:gd name="connsiteY14" fmla="*/ 1201911 h 2354436"/>
              <a:gd name="connsiteX15" fmla="*/ 2105025 w 2381250"/>
              <a:gd name="connsiteY15" fmla="*/ 1287636 h 2354436"/>
              <a:gd name="connsiteX16" fmla="*/ 2143125 w 2381250"/>
              <a:gd name="connsiteY16" fmla="*/ 1354311 h 2354436"/>
              <a:gd name="connsiteX17" fmla="*/ 2124075 w 2381250"/>
              <a:gd name="connsiteY17" fmla="*/ 1449561 h 2354436"/>
              <a:gd name="connsiteX18" fmla="*/ 2124075 w 2381250"/>
              <a:gd name="connsiteY18" fmla="*/ 1449561 h 2354436"/>
              <a:gd name="connsiteX19" fmla="*/ 2124075 w 2381250"/>
              <a:gd name="connsiteY19" fmla="*/ 1554336 h 2354436"/>
              <a:gd name="connsiteX20" fmla="*/ 2076450 w 2381250"/>
              <a:gd name="connsiteY20" fmla="*/ 1659111 h 2354436"/>
              <a:gd name="connsiteX21" fmla="*/ 2066925 w 2381250"/>
              <a:gd name="connsiteY21" fmla="*/ 1706736 h 2354436"/>
              <a:gd name="connsiteX22" fmla="*/ 2114550 w 2381250"/>
              <a:gd name="connsiteY22" fmla="*/ 1773411 h 2354436"/>
              <a:gd name="connsiteX23" fmla="*/ 2066925 w 2381250"/>
              <a:gd name="connsiteY23" fmla="*/ 1859136 h 2354436"/>
              <a:gd name="connsiteX24" fmla="*/ 2076450 w 2381250"/>
              <a:gd name="connsiteY24" fmla="*/ 1973436 h 2354436"/>
              <a:gd name="connsiteX25" fmla="*/ 2047875 w 2381250"/>
              <a:gd name="connsiteY25" fmla="*/ 2059161 h 2354436"/>
              <a:gd name="connsiteX26" fmla="*/ 2009775 w 2381250"/>
              <a:gd name="connsiteY26" fmla="*/ 2078211 h 2354436"/>
              <a:gd name="connsiteX27" fmla="*/ 1952625 w 2381250"/>
              <a:gd name="connsiteY27" fmla="*/ 2192511 h 2354436"/>
              <a:gd name="connsiteX28" fmla="*/ 1847850 w 2381250"/>
              <a:gd name="connsiteY28" fmla="*/ 2182986 h 2354436"/>
              <a:gd name="connsiteX29" fmla="*/ 1819275 w 2381250"/>
              <a:gd name="connsiteY29" fmla="*/ 2287761 h 2354436"/>
              <a:gd name="connsiteX30" fmla="*/ 1628775 w 2381250"/>
              <a:gd name="connsiteY30" fmla="*/ 2306811 h 2354436"/>
              <a:gd name="connsiteX31" fmla="*/ 1447800 w 2381250"/>
              <a:gd name="connsiteY31" fmla="*/ 2316336 h 2354436"/>
              <a:gd name="connsiteX32" fmla="*/ 1343025 w 2381250"/>
              <a:gd name="connsiteY32" fmla="*/ 2230611 h 2354436"/>
              <a:gd name="connsiteX33" fmla="*/ 1343025 w 2381250"/>
              <a:gd name="connsiteY33" fmla="*/ 2154411 h 2354436"/>
              <a:gd name="connsiteX34" fmla="*/ 1219200 w 2381250"/>
              <a:gd name="connsiteY34" fmla="*/ 2087736 h 2354436"/>
              <a:gd name="connsiteX35" fmla="*/ 1162050 w 2381250"/>
              <a:gd name="connsiteY35" fmla="*/ 2059161 h 2354436"/>
              <a:gd name="connsiteX36" fmla="*/ 1133475 w 2381250"/>
              <a:gd name="connsiteY36" fmla="*/ 2144886 h 2354436"/>
              <a:gd name="connsiteX37" fmla="*/ 1019175 w 2381250"/>
              <a:gd name="connsiteY37" fmla="*/ 2135361 h 2354436"/>
              <a:gd name="connsiteX38" fmla="*/ 952500 w 2381250"/>
              <a:gd name="connsiteY38" fmla="*/ 2135361 h 2354436"/>
              <a:gd name="connsiteX39" fmla="*/ 809625 w 2381250"/>
              <a:gd name="connsiteY39" fmla="*/ 2135361 h 2354436"/>
              <a:gd name="connsiteX40" fmla="*/ 704850 w 2381250"/>
              <a:gd name="connsiteY40" fmla="*/ 2078211 h 2354436"/>
              <a:gd name="connsiteX41" fmla="*/ 647700 w 2381250"/>
              <a:gd name="connsiteY41" fmla="*/ 2059161 h 2354436"/>
              <a:gd name="connsiteX42" fmla="*/ 523875 w 2381250"/>
              <a:gd name="connsiteY42" fmla="*/ 2059161 h 2354436"/>
              <a:gd name="connsiteX43" fmla="*/ 457200 w 2381250"/>
              <a:gd name="connsiteY43" fmla="*/ 2125836 h 2354436"/>
              <a:gd name="connsiteX44" fmla="*/ 381000 w 2381250"/>
              <a:gd name="connsiteY44" fmla="*/ 2173461 h 2354436"/>
              <a:gd name="connsiteX45" fmla="*/ 323850 w 2381250"/>
              <a:gd name="connsiteY45" fmla="*/ 2182986 h 2354436"/>
              <a:gd name="connsiteX46" fmla="*/ 304800 w 2381250"/>
              <a:gd name="connsiteY46" fmla="*/ 2230611 h 2354436"/>
              <a:gd name="connsiteX47" fmla="*/ 295275 w 2381250"/>
              <a:gd name="connsiteY47" fmla="*/ 2259186 h 2354436"/>
              <a:gd name="connsiteX48" fmla="*/ 247650 w 2381250"/>
              <a:gd name="connsiteY48" fmla="*/ 2259186 h 2354436"/>
              <a:gd name="connsiteX49" fmla="*/ 201786 w 2381250"/>
              <a:gd name="connsiteY49" fmla="*/ 2348432 h 2354436"/>
              <a:gd name="connsiteX50" fmla="*/ 133350 w 2381250"/>
              <a:gd name="connsiteY50" fmla="*/ 2354436 h 2354436"/>
              <a:gd name="connsiteX51" fmla="*/ 66675 w 2381250"/>
              <a:gd name="connsiteY51" fmla="*/ 2306811 h 2354436"/>
              <a:gd name="connsiteX52" fmla="*/ 0 w 2381250"/>
              <a:gd name="connsiteY52" fmla="*/ 2353623 h 2354436"/>
              <a:gd name="connsiteX53" fmla="*/ 0 w 2381250"/>
              <a:gd name="connsiteY53" fmla="*/ 2163936 h 2354436"/>
              <a:gd name="connsiteX54" fmla="*/ 38100 w 2381250"/>
              <a:gd name="connsiteY54" fmla="*/ 1954386 h 2354436"/>
              <a:gd name="connsiteX55" fmla="*/ 180975 w 2381250"/>
              <a:gd name="connsiteY55" fmla="*/ 1744836 h 2354436"/>
              <a:gd name="connsiteX56" fmla="*/ 219075 w 2381250"/>
              <a:gd name="connsiteY56" fmla="*/ 1697211 h 2354436"/>
              <a:gd name="connsiteX57" fmla="*/ 295275 w 2381250"/>
              <a:gd name="connsiteY57" fmla="*/ 1563861 h 2354436"/>
              <a:gd name="connsiteX58" fmla="*/ 381000 w 2381250"/>
              <a:gd name="connsiteY58" fmla="*/ 1373361 h 2354436"/>
              <a:gd name="connsiteX59" fmla="*/ 495300 w 2381250"/>
              <a:gd name="connsiteY59" fmla="*/ 1249536 h 2354436"/>
              <a:gd name="connsiteX60" fmla="*/ 609600 w 2381250"/>
              <a:gd name="connsiteY60" fmla="*/ 1030461 h 2354436"/>
              <a:gd name="connsiteX61" fmla="*/ 676275 w 2381250"/>
              <a:gd name="connsiteY61" fmla="*/ 897111 h 2354436"/>
              <a:gd name="connsiteX62" fmla="*/ 800100 w 2381250"/>
              <a:gd name="connsiteY62" fmla="*/ 611361 h 2354436"/>
              <a:gd name="connsiteX63" fmla="*/ 866775 w 2381250"/>
              <a:gd name="connsiteY63" fmla="*/ 487536 h 2354436"/>
              <a:gd name="connsiteX64" fmla="*/ 1009650 w 2381250"/>
              <a:gd name="connsiteY64" fmla="*/ 239886 h 2354436"/>
              <a:gd name="connsiteX65" fmla="*/ 1123950 w 2381250"/>
              <a:gd name="connsiteY65" fmla="*/ 163686 h 2354436"/>
              <a:gd name="connsiteX66" fmla="*/ 1228725 w 2381250"/>
              <a:gd name="connsiteY66" fmla="*/ 125586 h 2354436"/>
              <a:gd name="connsiteX67" fmla="*/ 1305783 w 2381250"/>
              <a:gd name="connsiteY67" fmla="*/ 0 h 2354436"/>
              <a:gd name="connsiteX0" fmla="*/ 1305783 w 2381250"/>
              <a:gd name="connsiteY0" fmla="*/ 0 h 2354436"/>
              <a:gd name="connsiteX1" fmla="*/ 1552575 w 2381250"/>
              <a:gd name="connsiteY1" fmla="*/ 154161 h 2354436"/>
              <a:gd name="connsiteX2" fmla="*/ 1971675 w 2381250"/>
              <a:gd name="connsiteY2" fmla="*/ 306561 h 2354436"/>
              <a:gd name="connsiteX3" fmla="*/ 2114550 w 2381250"/>
              <a:gd name="connsiteY3" fmla="*/ 532543 h 2354436"/>
              <a:gd name="connsiteX4" fmla="*/ 2257425 w 2381250"/>
              <a:gd name="connsiteY4" fmla="*/ 611361 h 2354436"/>
              <a:gd name="connsiteX5" fmla="*/ 2381250 w 2381250"/>
              <a:gd name="connsiteY5" fmla="*/ 601836 h 2354436"/>
              <a:gd name="connsiteX6" fmla="*/ 2295525 w 2381250"/>
              <a:gd name="connsiteY6" fmla="*/ 697086 h 2354436"/>
              <a:gd name="connsiteX7" fmla="*/ 2238375 w 2381250"/>
              <a:gd name="connsiteY7" fmla="*/ 754236 h 2354436"/>
              <a:gd name="connsiteX8" fmla="*/ 2228850 w 2381250"/>
              <a:gd name="connsiteY8" fmla="*/ 811386 h 2354436"/>
              <a:gd name="connsiteX9" fmla="*/ 2266950 w 2381250"/>
              <a:gd name="connsiteY9" fmla="*/ 916161 h 2354436"/>
              <a:gd name="connsiteX10" fmla="*/ 2314575 w 2381250"/>
              <a:gd name="connsiteY10" fmla="*/ 1011411 h 2354436"/>
              <a:gd name="connsiteX11" fmla="*/ 2238375 w 2381250"/>
              <a:gd name="connsiteY11" fmla="*/ 1049511 h 2354436"/>
              <a:gd name="connsiteX12" fmla="*/ 2228850 w 2381250"/>
              <a:gd name="connsiteY12" fmla="*/ 1097136 h 2354436"/>
              <a:gd name="connsiteX13" fmla="*/ 2200275 w 2381250"/>
              <a:gd name="connsiteY13" fmla="*/ 1201911 h 2354436"/>
              <a:gd name="connsiteX14" fmla="*/ 2200275 w 2381250"/>
              <a:gd name="connsiteY14" fmla="*/ 1201911 h 2354436"/>
              <a:gd name="connsiteX15" fmla="*/ 2105025 w 2381250"/>
              <a:gd name="connsiteY15" fmla="*/ 1287636 h 2354436"/>
              <a:gd name="connsiteX16" fmla="*/ 2143125 w 2381250"/>
              <a:gd name="connsiteY16" fmla="*/ 1354311 h 2354436"/>
              <a:gd name="connsiteX17" fmla="*/ 2124075 w 2381250"/>
              <a:gd name="connsiteY17" fmla="*/ 1449561 h 2354436"/>
              <a:gd name="connsiteX18" fmla="*/ 2124075 w 2381250"/>
              <a:gd name="connsiteY18" fmla="*/ 1449561 h 2354436"/>
              <a:gd name="connsiteX19" fmla="*/ 2124075 w 2381250"/>
              <a:gd name="connsiteY19" fmla="*/ 1554336 h 2354436"/>
              <a:gd name="connsiteX20" fmla="*/ 2076450 w 2381250"/>
              <a:gd name="connsiteY20" fmla="*/ 1659111 h 2354436"/>
              <a:gd name="connsiteX21" fmla="*/ 2066925 w 2381250"/>
              <a:gd name="connsiteY21" fmla="*/ 1706736 h 2354436"/>
              <a:gd name="connsiteX22" fmla="*/ 2114550 w 2381250"/>
              <a:gd name="connsiteY22" fmla="*/ 1773411 h 2354436"/>
              <a:gd name="connsiteX23" fmla="*/ 2066925 w 2381250"/>
              <a:gd name="connsiteY23" fmla="*/ 1859136 h 2354436"/>
              <a:gd name="connsiteX24" fmla="*/ 2076450 w 2381250"/>
              <a:gd name="connsiteY24" fmla="*/ 1973436 h 2354436"/>
              <a:gd name="connsiteX25" fmla="*/ 2047875 w 2381250"/>
              <a:gd name="connsiteY25" fmla="*/ 2059161 h 2354436"/>
              <a:gd name="connsiteX26" fmla="*/ 2009775 w 2381250"/>
              <a:gd name="connsiteY26" fmla="*/ 2078211 h 2354436"/>
              <a:gd name="connsiteX27" fmla="*/ 1952625 w 2381250"/>
              <a:gd name="connsiteY27" fmla="*/ 2192511 h 2354436"/>
              <a:gd name="connsiteX28" fmla="*/ 1847850 w 2381250"/>
              <a:gd name="connsiteY28" fmla="*/ 2182986 h 2354436"/>
              <a:gd name="connsiteX29" fmla="*/ 1819275 w 2381250"/>
              <a:gd name="connsiteY29" fmla="*/ 2287761 h 2354436"/>
              <a:gd name="connsiteX30" fmla="*/ 1628775 w 2381250"/>
              <a:gd name="connsiteY30" fmla="*/ 2306811 h 2354436"/>
              <a:gd name="connsiteX31" fmla="*/ 1447800 w 2381250"/>
              <a:gd name="connsiteY31" fmla="*/ 2316336 h 2354436"/>
              <a:gd name="connsiteX32" fmla="*/ 1343025 w 2381250"/>
              <a:gd name="connsiteY32" fmla="*/ 2230611 h 2354436"/>
              <a:gd name="connsiteX33" fmla="*/ 1343025 w 2381250"/>
              <a:gd name="connsiteY33" fmla="*/ 2154411 h 2354436"/>
              <a:gd name="connsiteX34" fmla="*/ 1219200 w 2381250"/>
              <a:gd name="connsiteY34" fmla="*/ 2087736 h 2354436"/>
              <a:gd name="connsiteX35" fmla="*/ 1162050 w 2381250"/>
              <a:gd name="connsiteY35" fmla="*/ 2059161 h 2354436"/>
              <a:gd name="connsiteX36" fmla="*/ 1133475 w 2381250"/>
              <a:gd name="connsiteY36" fmla="*/ 2144886 h 2354436"/>
              <a:gd name="connsiteX37" fmla="*/ 1019175 w 2381250"/>
              <a:gd name="connsiteY37" fmla="*/ 2135361 h 2354436"/>
              <a:gd name="connsiteX38" fmla="*/ 952500 w 2381250"/>
              <a:gd name="connsiteY38" fmla="*/ 2135361 h 2354436"/>
              <a:gd name="connsiteX39" fmla="*/ 809625 w 2381250"/>
              <a:gd name="connsiteY39" fmla="*/ 2135361 h 2354436"/>
              <a:gd name="connsiteX40" fmla="*/ 704850 w 2381250"/>
              <a:gd name="connsiteY40" fmla="*/ 2078211 h 2354436"/>
              <a:gd name="connsiteX41" fmla="*/ 647700 w 2381250"/>
              <a:gd name="connsiteY41" fmla="*/ 2059161 h 2354436"/>
              <a:gd name="connsiteX42" fmla="*/ 523875 w 2381250"/>
              <a:gd name="connsiteY42" fmla="*/ 2059161 h 2354436"/>
              <a:gd name="connsiteX43" fmla="*/ 457200 w 2381250"/>
              <a:gd name="connsiteY43" fmla="*/ 2125836 h 2354436"/>
              <a:gd name="connsiteX44" fmla="*/ 381000 w 2381250"/>
              <a:gd name="connsiteY44" fmla="*/ 2173461 h 2354436"/>
              <a:gd name="connsiteX45" fmla="*/ 323850 w 2381250"/>
              <a:gd name="connsiteY45" fmla="*/ 2182986 h 2354436"/>
              <a:gd name="connsiteX46" fmla="*/ 304800 w 2381250"/>
              <a:gd name="connsiteY46" fmla="*/ 2230611 h 2354436"/>
              <a:gd name="connsiteX47" fmla="*/ 295275 w 2381250"/>
              <a:gd name="connsiteY47" fmla="*/ 2259186 h 2354436"/>
              <a:gd name="connsiteX48" fmla="*/ 247650 w 2381250"/>
              <a:gd name="connsiteY48" fmla="*/ 2259186 h 2354436"/>
              <a:gd name="connsiteX49" fmla="*/ 201786 w 2381250"/>
              <a:gd name="connsiteY49" fmla="*/ 2348432 h 2354436"/>
              <a:gd name="connsiteX50" fmla="*/ 133350 w 2381250"/>
              <a:gd name="connsiteY50" fmla="*/ 2354436 h 2354436"/>
              <a:gd name="connsiteX51" fmla="*/ 66675 w 2381250"/>
              <a:gd name="connsiteY51" fmla="*/ 2306811 h 2354436"/>
              <a:gd name="connsiteX52" fmla="*/ 0 w 2381250"/>
              <a:gd name="connsiteY52" fmla="*/ 2353623 h 2354436"/>
              <a:gd name="connsiteX53" fmla="*/ 0 w 2381250"/>
              <a:gd name="connsiteY53" fmla="*/ 2163936 h 2354436"/>
              <a:gd name="connsiteX54" fmla="*/ 38100 w 2381250"/>
              <a:gd name="connsiteY54" fmla="*/ 1954386 h 2354436"/>
              <a:gd name="connsiteX55" fmla="*/ 180975 w 2381250"/>
              <a:gd name="connsiteY55" fmla="*/ 1744836 h 2354436"/>
              <a:gd name="connsiteX56" fmla="*/ 219075 w 2381250"/>
              <a:gd name="connsiteY56" fmla="*/ 1697211 h 2354436"/>
              <a:gd name="connsiteX57" fmla="*/ 295275 w 2381250"/>
              <a:gd name="connsiteY57" fmla="*/ 1563861 h 2354436"/>
              <a:gd name="connsiteX58" fmla="*/ 381000 w 2381250"/>
              <a:gd name="connsiteY58" fmla="*/ 1373361 h 2354436"/>
              <a:gd name="connsiteX59" fmla="*/ 495300 w 2381250"/>
              <a:gd name="connsiteY59" fmla="*/ 1249536 h 2354436"/>
              <a:gd name="connsiteX60" fmla="*/ 609600 w 2381250"/>
              <a:gd name="connsiteY60" fmla="*/ 1030461 h 2354436"/>
              <a:gd name="connsiteX61" fmla="*/ 676275 w 2381250"/>
              <a:gd name="connsiteY61" fmla="*/ 897111 h 2354436"/>
              <a:gd name="connsiteX62" fmla="*/ 800100 w 2381250"/>
              <a:gd name="connsiteY62" fmla="*/ 611361 h 2354436"/>
              <a:gd name="connsiteX63" fmla="*/ 866775 w 2381250"/>
              <a:gd name="connsiteY63" fmla="*/ 487536 h 2354436"/>
              <a:gd name="connsiteX64" fmla="*/ 1009650 w 2381250"/>
              <a:gd name="connsiteY64" fmla="*/ 239886 h 2354436"/>
              <a:gd name="connsiteX65" fmla="*/ 1123950 w 2381250"/>
              <a:gd name="connsiteY65" fmla="*/ 163686 h 2354436"/>
              <a:gd name="connsiteX66" fmla="*/ 1228725 w 2381250"/>
              <a:gd name="connsiteY66" fmla="*/ 125586 h 2354436"/>
              <a:gd name="connsiteX67" fmla="*/ 1305783 w 2381250"/>
              <a:gd name="connsiteY67" fmla="*/ 0 h 2354436"/>
              <a:gd name="connsiteX0" fmla="*/ 1305783 w 2381664"/>
              <a:gd name="connsiteY0" fmla="*/ 0 h 2354436"/>
              <a:gd name="connsiteX1" fmla="*/ 1552575 w 2381664"/>
              <a:gd name="connsiteY1" fmla="*/ 154161 h 2354436"/>
              <a:gd name="connsiteX2" fmla="*/ 1971675 w 2381664"/>
              <a:gd name="connsiteY2" fmla="*/ 306561 h 2354436"/>
              <a:gd name="connsiteX3" fmla="*/ 2114550 w 2381664"/>
              <a:gd name="connsiteY3" fmla="*/ 532543 h 2354436"/>
              <a:gd name="connsiteX4" fmla="*/ 2257425 w 2381664"/>
              <a:gd name="connsiteY4" fmla="*/ 611361 h 2354436"/>
              <a:gd name="connsiteX5" fmla="*/ 2381250 w 2381664"/>
              <a:gd name="connsiteY5" fmla="*/ 601836 h 2354436"/>
              <a:gd name="connsiteX6" fmla="*/ 2295525 w 2381664"/>
              <a:gd name="connsiteY6" fmla="*/ 697086 h 2354436"/>
              <a:gd name="connsiteX7" fmla="*/ 2238375 w 2381664"/>
              <a:gd name="connsiteY7" fmla="*/ 754236 h 2354436"/>
              <a:gd name="connsiteX8" fmla="*/ 2228850 w 2381664"/>
              <a:gd name="connsiteY8" fmla="*/ 811386 h 2354436"/>
              <a:gd name="connsiteX9" fmla="*/ 2266950 w 2381664"/>
              <a:gd name="connsiteY9" fmla="*/ 916161 h 2354436"/>
              <a:gd name="connsiteX10" fmla="*/ 2314575 w 2381664"/>
              <a:gd name="connsiteY10" fmla="*/ 1011411 h 2354436"/>
              <a:gd name="connsiteX11" fmla="*/ 2238375 w 2381664"/>
              <a:gd name="connsiteY11" fmla="*/ 1049511 h 2354436"/>
              <a:gd name="connsiteX12" fmla="*/ 2228850 w 2381664"/>
              <a:gd name="connsiteY12" fmla="*/ 1097136 h 2354436"/>
              <a:gd name="connsiteX13" fmla="*/ 2200275 w 2381664"/>
              <a:gd name="connsiteY13" fmla="*/ 1201911 h 2354436"/>
              <a:gd name="connsiteX14" fmla="*/ 2200275 w 2381664"/>
              <a:gd name="connsiteY14" fmla="*/ 1201911 h 2354436"/>
              <a:gd name="connsiteX15" fmla="*/ 2105025 w 2381664"/>
              <a:gd name="connsiteY15" fmla="*/ 1287636 h 2354436"/>
              <a:gd name="connsiteX16" fmla="*/ 2143125 w 2381664"/>
              <a:gd name="connsiteY16" fmla="*/ 1354311 h 2354436"/>
              <a:gd name="connsiteX17" fmla="*/ 2124075 w 2381664"/>
              <a:gd name="connsiteY17" fmla="*/ 1449561 h 2354436"/>
              <a:gd name="connsiteX18" fmla="*/ 2124075 w 2381664"/>
              <a:gd name="connsiteY18" fmla="*/ 1449561 h 2354436"/>
              <a:gd name="connsiteX19" fmla="*/ 2124075 w 2381664"/>
              <a:gd name="connsiteY19" fmla="*/ 1554336 h 2354436"/>
              <a:gd name="connsiteX20" fmla="*/ 2076450 w 2381664"/>
              <a:gd name="connsiteY20" fmla="*/ 1659111 h 2354436"/>
              <a:gd name="connsiteX21" fmla="*/ 2066925 w 2381664"/>
              <a:gd name="connsiteY21" fmla="*/ 1706736 h 2354436"/>
              <a:gd name="connsiteX22" fmla="*/ 2114550 w 2381664"/>
              <a:gd name="connsiteY22" fmla="*/ 1773411 h 2354436"/>
              <a:gd name="connsiteX23" fmla="*/ 2066925 w 2381664"/>
              <a:gd name="connsiteY23" fmla="*/ 1859136 h 2354436"/>
              <a:gd name="connsiteX24" fmla="*/ 2076450 w 2381664"/>
              <a:gd name="connsiteY24" fmla="*/ 1973436 h 2354436"/>
              <a:gd name="connsiteX25" fmla="*/ 2047875 w 2381664"/>
              <a:gd name="connsiteY25" fmla="*/ 2059161 h 2354436"/>
              <a:gd name="connsiteX26" fmla="*/ 2009775 w 2381664"/>
              <a:gd name="connsiteY26" fmla="*/ 2078211 h 2354436"/>
              <a:gd name="connsiteX27" fmla="*/ 1952625 w 2381664"/>
              <a:gd name="connsiteY27" fmla="*/ 2192511 h 2354436"/>
              <a:gd name="connsiteX28" fmla="*/ 1847850 w 2381664"/>
              <a:gd name="connsiteY28" fmla="*/ 2182986 h 2354436"/>
              <a:gd name="connsiteX29" fmla="*/ 1819275 w 2381664"/>
              <a:gd name="connsiteY29" fmla="*/ 2287761 h 2354436"/>
              <a:gd name="connsiteX30" fmla="*/ 1628775 w 2381664"/>
              <a:gd name="connsiteY30" fmla="*/ 2306811 h 2354436"/>
              <a:gd name="connsiteX31" fmla="*/ 1447800 w 2381664"/>
              <a:gd name="connsiteY31" fmla="*/ 2316336 h 2354436"/>
              <a:gd name="connsiteX32" fmla="*/ 1343025 w 2381664"/>
              <a:gd name="connsiteY32" fmla="*/ 2230611 h 2354436"/>
              <a:gd name="connsiteX33" fmla="*/ 1343025 w 2381664"/>
              <a:gd name="connsiteY33" fmla="*/ 2154411 h 2354436"/>
              <a:gd name="connsiteX34" fmla="*/ 1219200 w 2381664"/>
              <a:gd name="connsiteY34" fmla="*/ 2087736 h 2354436"/>
              <a:gd name="connsiteX35" fmla="*/ 1162050 w 2381664"/>
              <a:gd name="connsiteY35" fmla="*/ 2059161 h 2354436"/>
              <a:gd name="connsiteX36" fmla="*/ 1133475 w 2381664"/>
              <a:gd name="connsiteY36" fmla="*/ 2144886 h 2354436"/>
              <a:gd name="connsiteX37" fmla="*/ 1019175 w 2381664"/>
              <a:gd name="connsiteY37" fmla="*/ 2135361 h 2354436"/>
              <a:gd name="connsiteX38" fmla="*/ 952500 w 2381664"/>
              <a:gd name="connsiteY38" fmla="*/ 2135361 h 2354436"/>
              <a:gd name="connsiteX39" fmla="*/ 809625 w 2381664"/>
              <a:gd name="connsiteY39" fmla="*/ 2135361 h 2354436"/>
              <a:gd name="connsiteX40" fmla="*/ 704850 w 2381664"/>
              <a:gd name="connsiteY40" fmla="*/ 2078211 h 2354436"/>
              <a:gd name="connsiteX41" fmla="*/ 647700 w 2381664"/>
              <a:gd name="connsiteY41" fmla="*/ 2059161 h 2354436"/>
              <a:gd name="connsiteX42" fmla="*/ 523875 w 2381664"/>
              <a:gd name="connsiteY42" fmla="*/ 2059161 h 2354436"/>
              <a:gd name="connsiteX43" fmla="*/ 457200 w 2381664"/>
              <a:gd name="connsiteY43" fmla="*/ 2125836 h 2354436"/>
              <a:gd name="connsiteX44" fmla="*/ 381000 w 2381664"/>
              <a:gd name="connsiteY44" fmla="*/ 2173461 h 2354436"/>
              <a:gd name="connsiteX45" fmla="*/ 323850 w 2381664"/>
              <a:gd name="connsiteY45" fmla="*/ 2182986 h 2354436"/>
              <a:gd name="connsiteX46" fmla="*/ 304800 w 2381664"/>
              <a:gd name="connsiteY46" fmla="*/ 2230611 h 2354436"/>
              <a:gd name="connsiteX47" fmla="*/ 295275 w 2381664"/>
              <a:gd name="connsiteY47" fmla="*/ 2259186 h 2354436"/>
              <a:gd name="connsiteX48" fmla="*/ 247650 w 2381664"/>
              <a:gd name="connsiteY48" fmla="*/ 2259186 h 2354436"/>
              <a:gd name="connsiteX49" fmla="*/ 201786 w 2381664"/>
              <a:gd name="connsiteY49" fmla="*/ 2348432 h 2354436"/>
              <a:gd name="connsiteX50" fmla="*/ 133350 w 2381664"/>
              <a:gd name="connsiteY50" fmla="*/ 2354436 h 2354436"/>
              <a:gd name="connsiteX51" fmla="*/ 66675 w 2381664"/>
              <a:gd name="connsiteY51" fmla="*/ 2306811 h 2354436"/>
              <a:gd name="connsiteX52" fmla="*/ 0 w 2381664"/>
              <a:gd name="connsiteY52" fmla="*/ 2353623 h 2354436"/>
              <a:gd name="connsiteX53" fmla="*/ 0 w 2381664"/>
              <a:gd name="connsiteY53" fmla="*/ 2163936 h 2354436"/>
              <a:gd name="connsiteX54" fmla="*/ 38100 w 2381664"/>
              <a:gd name="connsiteY54" fmla="*/ 1954386 h 2354436"/>
              <a:gd name="connsiteX55" fmla="*/ 180975 w 2381664"/>
              <a:gd name="connsiteY55" fmla="*/ 1744836 h 2354436"/>
              <a:gd name="connsiteX56" fmla="*/ 219075 w 2381664"/>
              <a:gd name="connsiteY56" fmla="*/ 1697211 h 2354436"/>
              <a:gd name="connsiteX57" fmla="*/ 295275 w 2381664"/>
              <a:gd name="connsiteY57" fmla="*/ 1563861 h 2354436"/>
              <a:gd name="connsiteX58" fmla="*/ 381000 w 2381664"/>
              <a:gd name="connsiteY58" fmla="*/ 1373361 h 2354436"/>
              <a:gd name="connsiteX59" fmla="*/ 495300 w 2381664"/>
              <a:gd name="connsiteY59" fmla="*/ 1249536 h 2354436"/>
              <a:gd name="connsiteX60" fmla="*/ 609600 w 2381664"/>
              <a:gd name="connsiteY60" fmla="*/ 1030461 h 2354436"/>
              <a:gd name="connsiteX61" fmla="*/ 676275 w 2381664"/>
              <a:gd name="connsiteY61" fmla="*/ 897111 h 2354436"/>
              <a:gd name="connsiteX62" fmla="*/ 800100 w 2381664"/>
              <a:gd name="connsiteY62" fmla="*/ 611361 h 2354436"/>
              <a:gd name="connsiteX63" fmla="*/ 866775 w 2381664"/>
              <a:gd name="connsiteY63" fmla="*/ 487536 h 2354436"/>
              <a:gd name="connsiteX64" fmla="*/ 1009650 w 2381664"/>
              <a:gd name="connsiteY64" fmla="*/ 239886 h 2354436"/>
              <a:gd name="connsiteX65" fmla="*/ 1123950 w 2381664"/>
              <a:gd name="connsiteY65" fmla="*/ 163686 h 2354436"/>
              <a:gd name="connsiteX66" fmla="*/ 1228725 w 2381664"/>
              <a:gd name="connsiteY66" fmla="*/ 125586 h 2354436"/>
              <a:gd name="connsiteX67" fmla="*/ 1305783 w 2381664"/>
              <a:gd name="connsiteY67" fmla="*/ 0 h 2354436"/>
              <a:gd name="connsiteX0" fmla="*/ 1305783 w 2381664"/>
              <a:gd name="connsiteY0" fmla="*/ 0 h 2354436"/>
              <a:gd name="connsiteX1" fmla="*/ 1552575 w 2381664"/>
              <a:gd name="connsiteY1" fmla="*/ 154161 h 2354436"/>
              <a:gd name="connsiteX2" fmla="*/ 1971675 w 2381664"/>
              <a:gd name="connsiteY2" fmla="*/ 306561 h 2354436"/>
              <a:gd name="connsiteX3" fmla="*/ 2114550 w 2381664"/>
              <a:gd name="connsiteY3" fmla="*/ 532543 h 2354436"/>
              <a:gd name="connsiteX4" fmla="*/ 2257425 w 2381664"/>
              <a:gd name="connsiteY4" fmla="*/ 611361 h 2354436"/>
              <a:gd name="connsiteX5" fmla="*/ 2381250 w 2381664"/>
              <a:gd name="connsiteY5" fmla="*/ 601836 h 2354436"/>
              <a:gd name="connsiteX6" fmla="*/ 2295525 w 2381664"/>
              <a:gd name="connsiteY6" fmla="*/ 697086 h 2354436"/>
              <a:gd name="connsiteX7" fmla="*/ 2238375 w 2381664"/>
              <a:gd name="connsiteY7" fmla="*/ 754236 h 2354436"/>
              <a:gd name="connsiteX8" fmla="*/ 2228850 w 2381664"/>
              <a:gd name="connsiteY8" fmla="*/ 811386 h 2354436"/>
              <a:gd name="connsiteX9" fmla="*/ 2266950 w 2381664"/>
              <a:gd name="connsiteY9" fmla="*/ 916161 h 2354436"/>
              <a:gd name="connsiteX10" fmla="*/ 2314575 w 2381664"/>
              <a:gd name="connsiteY10" fmla="*/ 1011411 h 2354436"/>
              <a:gd name="connsiteX11" fmla="*/ 2238375 w 2381664"/>
              <a:gd name="connsiteY11" fmla="*/ 1049511 h 2354436"/>
              <a:gd name="connsiteX12" fmla="*/ 2228850 w 2381664"/>
              <a:gd name="connsiteY12" fmla="*/ 1097136 h 2354436"/>
              <a:gd name="connsiteX13" fmla="*/ 2200275 w 2381664"/>
              <a:gd name="connsiteY13" fmla="*/ 1201911 h 2354436"/>
              <a:gd name="connsiteX14" fmla="*/ 2200275 w 2381664"/>
              <a:gd name="connsiteY14" fmla="*/ 1201911 h 2354436"/>
              <a:gd name="connsiteX15" fmla="*/ 2105025 w 2381664"/>
              <a:gd name="connsiteY15" fmla="*/ 1287636 h 2354436"/>
              <a:gd name="connsiteX16" fmla="*/ 2143125 w 2381664"/>
              <a:gd name="connsiteY16" fmla="*/ 1354311 h 2354436"/>
              <a:gd name="connsiteX17" fmla="*/ 2124075 w 2381664"/>
              <a:gd name="connsiteY17" fmla="*/ 1449561 h 2354436"/>
              <a:gd name="connsiteX18" fmla="*/ 2124075 w 2381664"/>
              <a:gd name="connsiteY18" fmla="*/ 1449561 h 2354436"/>
              <a:gd name="connsiteX19" fmla="*/ 2124075 w 2381664"/>
              <a:gd name="connsiteY19" fmla="*/ 1554336 h 2354436"/>
              <a:gd name="connsiteX20" fmla="*/ 2076450 w 2381664"/>
              <a:gd name="connsiteY20" fmla="*/ 1659111 h 2354436"/>
              <a:gd name="connsiteX21" fmla="*/ 2066925 w 2381664"/>
              <a:gd name="connsiteY21" fmla="*/ 1706736 h 2354436"/>
              <a:gd name="connsiteX22" fmla="*/ 2114550 w 2381664"/>
              <a:gd name="connsiteY22" fmla="*/ 1773411 h 2354436"/>
              <a:gd name="connsiteX23" fmla="*/ 2066925 w 2381664"/>
              <a:gd name="connsiteY23" fmla="*/ 1859136 h 2354436"/>
              <a:gd name="connsiteX24" fmla="*/ 2076450 w 2381664"/>
              <a:gd name="connsiteY24" fmla="*/ 1973436 h 2354436"/>
              <a:gd name="connsiteX25" fmla="*/ 2047875 w 2381664"/>
              <a:gd name="connsiteY25" fmla="*/ 2059161 h 2354436"/>
              <a:gd name="connsiteX26" fmla="*/ 2009775 w 2381664"/>
              <a:gd name="connsiteY26" fmla="*/ 2078211 h 2354436"/>
              <a:gd name="connsiteX27" fmla="*/ 1952625 w 2381664"/>
              <a:gd name="connsiteY27" fmla="*/ 2192511 h 2354436"/>
              <a:gd name="connsiteX28" fmla="*/ 1847850 w 2381664"/>
              <a:gd name="connsiteY28" fmla="*/ 2182986 h 2354436"/>
              <a:gd name="connsiteX29" fmla="*/ 1819275 w 2381664"/>
              <a:gd name="connsiteY29" fmla="*/ 2287761 h 2354436"/>
              <a:gd name="connsiteX30" fmla="*/ 1628775 w 2381664"/>
              <a:gd name="connsiteY30" fmla="*/ 2306811 h 2354436"/>
              <a:gd name="connsiteX31" fmla="*/ 1447800 w 2381664"/>
              <a:gd name="connsiteY31" fmla="*/ 2316336 h 2354436"/>
              <a:gd name="connsiteX32" fmla="*/ 1343025 w 2381664"/>
              <a:gd name="connsiteY32" fmla="*/ 2230611 h 2354436"/>
              <a:gd name="connsiteX33" fmla="*/ 1343025 w 2381664"/>
              <a:gd name="connsiteY33" fmla="*/ 2154411 h 2354436"/>
              <a:gd name="connsiteX34" fmla="*/ 1219200 w 2381664"/>
              <a:gd name="connsiteY34" fmla="*/ 2087736 h 2354436"/>
              <a:gd name="connsiteX35" fmla="*/ 1162050 w 2381664"/>
              <a:gd name="connsiteY35" fmla="*/ 2059161 h 2354436"/>
              <a:gd name="connsiteX36" fmla="*/ 1133475 w 2381664"/>
              <a:gd name="connsiteY36" fmla="*/ 2144886 h 2354436"/>
              <a:gd name="connsiteX37" fmla="*/ 1019175 w 2381664"/>
              <a:gd name="connsiteY37" fmla="*/ 2135361 h 2354436"/>
              <a:gd name="connsiteX38" fmla="*/ 809625 w 2381664"/>
              <a:gd name="connsiteY38" fmla="*/ 2135361 h 2354436"/>
              <a:gd name="connsiteX39" fmla="*/ 704850 w 2381664"/>
              <a:gd name="connsiteY39" fmla="*/ 2078211 h 2354436"/>
              <a:gd name="connsiteX40" fmla="*/ 647700 w 2381664"/>
              <a:gd name="connsiteY40" fmla="*/ 2059161 h 2354436"/>
              <a:gd name="connsiteX41" fmla="*/ 523875 w 2381664"/>
              <a:gd name="connsiteY41" fmla="*/ 2059161 h 2354436"/>
              <a:gd name="connsiteX42" fmla="*/ 457200 w 2381664"/>
              <a:gd name="connsiteY42" fmla="*/ 2125836 h 2354436"/>
              <a:gd name="connsiteX43" fmla="*/ 381000 w 2381664"/>
              <a:gd name="connsiteY43" fmla="*/ 2173461 h 2354436"/>
              <a:gd name="connsiteX44" fmla="*/ 323850 w 2381664"/>
              <a:gd name="connsiteY44" fmla="*/ 2182986 h 2354436"/>
              <a:gd name="connsiteX45" fmla="*/ 304800 w 2381664"/>
              <a:gd name="connsiteY45" fmla="*/ 2230611 h 2354436"/>
              <a:gd name="connsiteX46" fmla="*/ 295275 w 2381664"/>
              <a:gd name="connsiteY46" fmla="*/ 2259186 h 2354436"/>
              <a:gd name="connsiteX47" fmla="*/ 247650 w 2381664"/>
              <a:gd name="connsiteY47" fmla="*/ 2259186 h 2354436"/>
              <a:gd name="connsiteX48" fmla="*/ 201786 w 2381664"/>
              <a:gd name="connsiteY48" fmla="*/ 2348432 h 2354436"/>
              <a:gd name="connsiteX49" fmla="*/ 133350 w 2381664"/>
              <a:gd name="connsiteY49" fmla="*/ 2354436 h 2354436"/>
              <a:gd name="connsiteX50" fmla="*/ 66675 w 2381664"/>
              <a:gd name="connsiteY50" fmla="*/ 2306811 h 2354436"/>
              <a:gd name="connsiteX51" fmla="*/ 0 w 2381664"/>
              <a:gd name="connsiteY51" fmla="*/ 2353623 h 2354436"/>
              <a:gd name="connsiteX52" fmla="*/ 0 w 2381664"/>
              <a:gd name="connsiteY52" fmla="*/ 2163936 h 2354436"/>
              <a:gd name="connsiteX53" fmla="*/ 38100 w 2381664"/>
              <a:gd name="connsiteY53" fmla="*/ 1954386 h 2354436"/>
              <a:gd name="connsiteX54" fmla="*/ 180975 w 2381664"/>
              <a:gd name="connsiteY54" fmla="*/ 1744836 h 2354436"/>
              <a:gd name="connsiteX55" fmla="*/ 219075 w 2381664"/>
              <a:gd name="connsiteY55" fmla="*/ 1697211 h 2354436"/>
              <a:gd name="connsiteX56" fmla="*/ 295275 w 2381664"/>
              <a:gd name="connsiteY56" fmla="*/ 1563861 h 2354436"/>
              <a:gd name="connsiteX57" fmla="*/ 381000 w 2381664"/>
              <a:gd name="connsiteY57" fmla="*/ 1373361 h 2354436"/>
              <a:gd name="connsiteX58" fmla="*/ 495300 w 2381664"/>
              <a:gd name="connsiteY58" fmla="*/ 1249536 h 2354436"/>
              <a:gd name="connsiteX59" fmla="*/ 609600 w 2381664"/>
              <a:gd name="connsiteY59" fmla="*/ 1030461 h 2354436"/>
              <a:gd name="connsiteX60" fmla="*/ 676275 w 2381664"/>
              <a:gd name="connsiteY60" fmla="*/ 897111 h 2354436"/>
              <a:gd name="connsiteX61" fmla="*/ 800100 w 2381664"/>
              <a:gd name="connsiteY61" fmla="*/ 611361 h 2354436"/>
              <a:gd name="connsiteX62" fmla="*/ 866775 w 2381664"/>
              <a:gd name="connsiteY62" fmla="*/ 487536 h 2354436"/>
              <a:gd name="connsiteX63" fmla="*/ 1009650 w 2381664"/>
              <a:gd name="connsiteY63" fmla="*/ 239886 h 2354436"/>
              <a:gd name="connsiteX64" fmla="*/ 1123950 w 2381664"/>
              <a:gd name="connsiteY64" fmla="*/ 163686 h 2354436"/>
              <a:gd name="connsiteX65" fmla="*/ 1228725 w 2381664"/>
              <a:gd name="connsiteY65" fmla="*/ 125586 h 2354436"/>
              <a:gd name="connsiteX66" fmla="*/ 1305783 w 2381664"/>
              <a:gd name="connsiteY66" fmla="*/ 0 h 2354436"/>
              <a:gd name="connsiteX0" fmla="*/ 1305783 w 2381664"/>
              <a:gd name="connsiteY0" fmla="*/ 0 h 2354436"/>
              <a:gd name="connsiteX1" fmla="*/ 1552575 w 2381664"/>
              <a:gd name="connsiteY1" fmla="*/ 154161 h 2354436"/>
              <a:gd name="connsiteX2" fmla="*/ 1971675 w 2381664"/>
              <a:gd name="connsiteY2" fmla="*/ 306561 h 2354436"/>
              <a:gd name="connsiteX3" fmla="*/ 2114550 w 2381664"/>
              <a:gd name="connsiteY3" fmla="*/ 532543 h 2354436"/>
              <a:gd name="connsiteX4" fmla="*/ 2257425 w 2381664"/>
              <a:gd name="connsiteY4" fmla="*/ 611361 h 2354436"/>
              <a:gd name="connsiteX5" fmla="*/ 2381250 w 2381664"/>
              <a:gd name="connsiteY5" fmla="*/ 601836 h 2354436"/>
              <a:gd name="connsiteX6" fmla="*/ 2295525 w 2381664"/>
              <a:gd name="connsiteY6" fmla="*/ 697086 h 2354436"/>
              <a:gd name="connsiteX7" fmla="*/ 2238375 w 2381664"/>
              <a:gd name="connsiteY7" fmla="*/ 754236 h 2354436"/>
              <a:gd name="connsiteX8" fmla="*/ 2228850 w 2381664"/>
              <a:gd name="connsiteY8" fmla="*/ 811386 h 2354436"/>
              <a:gd name="connsiteX9" fmla="*/ 2266950 w 2381664"/>
              <a:gd name="connsiteY9" fmla="*/ 916161 h 2354436"/>
              <a:gd name="connsiteX10" fmla="*/ 2314575 w 2381664"/>
              <a:gd name="connsiteY10" fmla="*/ 1011411 h 2354436"/>
              <a:gd name="connsiteX11" fmla="*/ 2238375 w 2381664"/>
              <a:gd name="connsiteY11" fmla="*/ 1049511 h 2354436"/>
              <a:gd name="connsiteX12" fmla="*/ 2228850 w 2381664"/>
              <a:gd name="connsiteY12" fmla="*/ 1097136 h 2354436"/>
              <a:gd name="connsiteX13" fmla="*/ 2200275 w 2381664"/>
              <a:gd name="connsiteY13" fmla="*/ 1201911 h 2354436"/>
              <a:gd name="connsiteX14" fmla="*/ 2200275 w 2381664"/>
              <a:gd name="connsiteY14" fmla="*/ 1201911 h 2354436"/>
              <a:gd name="connsiteX15" fmla="*/ 2105025 w 2381664"/>
              <a:gd name="connsiteY15" fmla="*/ 1287636 h 2354436"/>
              <a:gd name="connsiteX16" fmla="*/ 2143125 w 2381664"/>
              <a:gd name="connsiteY16" fmla="*/ 1354311 h 2354436"/>
              <a:gd name="connsiteX17" fmla="*/ 2124075 w 2381664"/>
              <a:gd name="connsiteY17" fmla="*/ 1449561 h 2354436"/>
              <a:gd name="connsiteX18" fmla="*/ 2124075 w 2381664"/>
              <a:gd name="connsiteY18" fmla="*/ 1449561 h 2354436"/>
              <a:gd name="connsiteX19" fmla="*/ 2124075 w 2381664"/>
              <a:gd name="connsiteY19" fmla="*/ 1554336 h 2354436"/>
              <a:gd name="connsiteX20" fmla="*/ 2076450 w 2381664"/>
              <a:gd name="connsiteY20" fmla="*/ 1659111 h 2354436"/>
              <a:gd name="connsiteX21" fmla="*/ 2066925 w 2381664"/>
              <a:gd name="connsiteY21" fmla="*/ 1706736 h 2354436"/>
              <a:gd name="connsiteX22" fmla="*/ 2114550 w 2381664"/>
              <a:gd name="connsiteY22" fmla="*/ 1773411 h 2354436"/>
              <a:gd name="connsiteX23" fmla="*/ 2066925 w 2381664"/>
              <a:gd name="connsiteY23" fmla="*/ 1859136 h 2354436"/>
              <a:gd name="connsiteX24" fmla="*/ 2076450 w 2381664"/>
              <a:gd name="connsiteY24" fmla="*/ 1973436 h 2354436"/>
              <a:gd name="connsiteX25" fmla="*/ 2047875 w 2381664"/>
              <a:gd name="connsiteY25" fmla="*/ 2059161 h 2354436"/>
              <a:gd name="connsiteX26" fmla="*/ 2009775 w 2381664"/>
              <a:gd name="connsiteY26" fmla="*/ 2078211 h 2354436"/>
              <a:gd name="connsiteX27" fmla="*/ 1952625 w 2381664"/>
              <a:gd name="connsiteY27" fmla="*/ 2192511 h 2354436"/>
              <a:gd name="connsiteX28" fmla="*/ 1847850 w 2381664"/>
              <a:gd name="connsiteY28" fmla="*/ 2182986 h 2354436"/>
              <a:gd name="connsiteX29" fmla="*/ 1819275 w 2381664"/>
              <a:gd name="connsiteY29" fmla="*/ 2287761 h 2354436"/>
              <a:gd name="connsiteX30" fmla="*/ 1628775 w 2381664"/>
              <a:gd name="connsiteY30" fmla="*/ 2306811 h 2354436"/>
              <a:gd name="connsiteX31" fmla="*/ 1447800 w 2381664"/>
              <a:gd name="connsiteY31" fmla="*/ 2316336 h 2354436"/>
              <a:gd name="connsiteX32" fmla="*/ 1343025 w 2381664"/>
              <a:gd name="connsiteY32" fmla="*/ 2230611 h 2354436"/>
              <a:gd name="connsiteX33" fmla="*/ 1343025 w 2381664"/>
              <a:gd name="connsiteY33" fmla="*/ 2154411 h 2354436"/>
              <a:gd name="connsiteX34" fmla="*/ 1219200 w 2381664"/>
              <a:gd name="connsiteY34" fmla="*/ 2087736 h 2354436"/>
              <a:gd name="connsiteX35" fmla="*/ 1162050 w 2381664"/>
              <a:gd name="connsiteY35" fmla="*/ 2059161 h 2354436"/>
              <a:gd name="connsiteX36" fmla="*/ 1133475 w 2381664"/>
              <a:gd name="connsiteY36" fmla="*/ 2144886 h 2354436"/>
              <a:gd name="connsiteX37" fmla="*/ 809625 w 2381664"/>
              <a:gd name="connsiteY37" fmla="*/ 2135361 h 2354436"/>
              <a:gd name="connsiteX38" fmla="*/ 704850 w 2381664"/>
              <a:gd name="connsiteY38" fmla="*/ 2078211 h 2354436"/>
              <a:gd name="connsiteX39" fmla="*/ 647700 w 2381664"/>
              <a:gd name="connsiteY39" fmla="*/ 2059161 h 2354436"/>
              <a:gd name="connsiteX40" fmla="*/ 523875 w 2381664"/>
              <a:gd name="connsiteY40" fmla="*/ 2059161 h 2354436"/>
              <a:gd name="connsiteX41" fmla="*/ 457200 w 2381664"/>
              <a:gd name="connsiteY41" fmla="*/ 2125836 h 2354436"/>
              <a:gd name="connsiteX42" fmla="*/ 381000 w 2381664"/>
              <a:gd name="connsiteY42" fmla="*/ 2173461 h 2354436"/>
              <a:gd name="connsiteX43" fmla="*/ 323850 w 2381664"/>
              <a:gd name="connsiteY43" fmla="*/ 2182986 h 2354436"/>
              <a:gd name="connsiteX44" fmla="*/ 304800 w 2381664"/>
              <a:gd name="connsiteY44" fmla="*/ 2230611 h 2354436"/>
              <a:gd name="connsiteX45" fmla="*/ 295275 w 2381664"/>
              <a:gd name="connsiteY45" fmla="*/ 2259186 h 2354436"/>
              <a:gd name="connsiteX46" fmla="*/ 247650 w 2381664"/>
              <a:gd name="connsiteY46" fmla="*/ 2259186 h 2354436"/>
              <a:gd name="connsiteX47" fmla="*/ 201786 w 2381664"/>
              <a:gd name="connsiteY47" fmla="*/ 2348432 h 2354436"/>
              <a:gd name="connsiteX48" fmla="*/ 133350 w 2381664"/>
              <a:gd name="connsiteY48" fmla="*/ 2354436 h 2354436"/>
              <a:gd name="connsiteX49" fmla="*/ 66675 w 2381664"/>
              <a:gd name="connsiteY49" fmla="*/ 2306811 h 2354436"/>
              <a:gd name="connsiteX50" fmla="*/ 0 w 2381664"/>
              <a:gd name="connsiteY50" fmla="*/ 2353623 h 2354436"/>
              <a:gd name="connsiteX51" fmla="*/ 0 w 2381664"/>
              <a:gd name="connsiteY51" fmla="*/ 2163936 h 2354436"/>
              <a:gd name="connsiteX52" fmla="*/ 38100 w 2381664"/>
              <a:gd name="connsiteY52" fmla="*/ 1954386 h 2354436"/>
              <a:gd name="connsiteX53" fmla="*/ 180975 w 2381664"/>
              <a:gd name="connsiteY53" fmla="*/ 1744836 h 2354436"/>
              <a:gd name="connsiteX54" fmla="*/ 219075 w 2381664"/>
              <a:gd name="connsiteY54" fmla="*/ 1697211 h 2354436"/>
              <a:gd name="connsiteX55" fmla="*/ 295275 w 2381664"/>
              <a:gd name="connsiteY55" fmla="*/ 1563861 h 2354436"/>
              <a:gd name="connsiteX56" fmla="*/ 381000 w 2381664"/>
              <a:gd name="connsiteY56" fmla="*/ 1373361 h 2354436"/>
              <a:gd name="connsiteX57" fmla="*/ 495300 w 2381664"/>
              <a:gd name="connsiteY57" fmla="*/ 1249536 h 2354436"/>
              <a:gd name="connsiteX58" fmla="*/ 609600 w 2381664"/>
              <a:gd name="connsiteY58" fmla="*/ 1030461 h 2354436"/>
              <a:gd name="connsiteX59" fmla="*/ 676275 w 2381664"/>
              <a:gd name="connsiteY59" fmla="*/ 897111 h 2354436"/>
              <a:gd name="connsiteX60" fmla="*/ 800100 w 2381664"/>
              <a:gd name="connsiteY60" fmla="*/ 611361 h 2354436"/>
              <a:gd name="connsiteX61" fmla="*/ 866775 w 2381664"/>
              <a:gd name="connsiteY61" fmla="*/ 487536 h 2354436"/>
              <a:gd name="connsiteX62" fmla="*/ 1009650 w 2381664"/>
              <a:gd name="connsiteY62" fmla="*/ 239886 h 2354436"/>
              <a:gd name="connsiteX63" fmla="*/ 1123950 w 2381664"/>
              <a:gd name="connsiteY63" fmla="*/ 163686 h 2354436"/>
              <a:gd name="connsiteX64" fmla="*/ 1228725 w 2381664"/>
              <a:gd name="connsiteY64" fmla="*/ 125586 h 2354436"/>
              <a:gd name="connsiteX65" fmla="*/ 1305783 w 2381664"/>
              <a:gd name="connsiteY65" fmla="*/ 0 h 2354436"/>
              <a:gd name="connsiteX0" fmla="*/ 1305783 w 2381664"/>
              <a:gd name="connsiteY0" fmla="*/ 0 h 2354436"/>
              <a:gd name="connsiteX1" fmla="*/ 1552575 w 2381664"/>
              <a:gd name="connsiteY1" fmla="*/ 154161 h 2354436"/>
              <a:gd name="connsiteX2" fmla="*/ 1971675 w 2381664"/>
              <a:gd name="connsiteY2" fmla="*/ 306561 h 2354436"/>
              <a:gd name="connsiteX3" fmla="*/ 2114550 w 2381664"/>
              <a:gd name="connsiteY3" fmla="*/ 532543 h 2354436"/>
              <a:gd name="connsiteX4" fmla="*/ 2257425 w 2381664"/>
              <a:gd name="connsiteY4" fmla="*/ 611361 h 2354436"/>
              <a:gd name="connsiteX5" fmla="*/ 2381250 w 2381664"/>
              <a:gd name="connsiteY5" fmla="*/ 601836 h 2354436"/>
              <a:gd name="connsiteX6" fmla="*/ 2295525 w 2381664"/>
              <a:gd name="connsiteY6" fmla="*/ 697086 h 2354436"/>
              <a:gd name="connsiteX7" fmla="*/ 2238375 w 2381664"/>
              <a:gd name="connsiteY7" fmla="*/ 754236 h 2354436"/>
              <a:gd name="connsiteX8" fmla="*/ 2228850 w 2381664"/>
              <a:gd name="connsiteY8" fmla="*/ 811386 h 2354436"/>
              <a:gd name="connsiteX9" fmla="*/ 2266950 w 2381664"/>
              <a:gd name="connsiteY9" fmla="*/ 916161 h 2354436"/>
              <a:gd name="connsiteX10" fmla="*/ 2314575 w 2381664"/>
              <a:gd name="connsiteY10" fmla="*/ 1011411 h 2354436"/>
              <a:gd name="connsiteX11" fmla="*/ 2238375 w 2381664"/>
              <a:gd name="connsiteY11" fmla="*/ 1049511 h 2354436"/>
              <a:gd name="connsiteX12" fmla="*/ 2228850 w 2381664"/>
              <a:gd name="connsiteY12" fmla="*/ 1097136 h 2354436"/>
              <a:gd name="connsiteX13" fmla="*/ 2200275 w 2381664"/>
              <a:gd name="connsiteY13" fmla="*/ 1201911 h 2354436"/>
              <a:gd name="connsiteX14" fmla="*/ 2200275 w 2381664"/>
              <a:gd name="connsiteY14" fmla="*/ 1201911 h 2354436"/>
              <a:gd name="connsiteX15" fmla="*/ 2105025 w 2381664"/>
              <a:gd name="connsiteY15" fmla="*/ 1287636 h 2354436"/>
              <a:gd name="connsiteX16" fmla="*/ 2143125 w 2381664"/>
              <a:gd name="connsiteY16" fmla="*/ 1354311 h 2354436"/>
              <a:gd name="connsiteX17" fmla="*/ 2124075 w 2381664"/>
              <a:gd name="connsiteY17" fmla="*/ 1449561 h 2354436"/>
              <a:gd name="connsiteX18" fmla="*/ 2124075 w 2381664"/>
              <a:gd name="connsiteY18" fmla="*/ 1449561 h 2354436"/>
              <a:gd name="connsiteX19" fmla="*/ 2124075 w 2381664"/>
              <a:gd name="connsiteY19" fmla="*/ 1554336 h 2354436"/>
              <a:gd name="connsiteX20" fmla="*/ 2076450 w 2381664"/>
              <a:gd name="connsiteY20" fmla="*/ 1659111 h 2354436"/>
              <a:gd name="connsiteX21" fmla="*/ 2066925 w 2381664"/>
              <a:gd name="connsiteY21" fmla="*/ 1706736 h 2354436"/>
              <a:gd name="connsiteX22" fmla="*/ 2114550 w 2381664"/>
              <a:gd name="connsiteY22" fmla="*/ 1773411 h 2354436"/>
              <a:gd name="connsiteX23" fmla="*/ 2066925 w 2381664"/>
              <a:gd name="connsiteY23" fmla="*/ 1859136 h 2354436"/>
              <a:gd name="connsiteX24" fmla="*/ 2076450 w 2381664"/>
              <a:gd name="connsiteY24" fmla="*/ 1973436 h 2354436"/>
              <a:gd name="connsiteX25" fmla="*/ 2047875 w 2381664"/>
              <a:gd name="connsiteY25" fmla="*/ 2059161 h 2354436"/>
              <a:gd name="connsiteX26" fmla="*/ 2009775 w 2381664"/>
              <a:gd name="connsiteY26" fmla="*/ 2078211 h 2354436"/>
              <a:gd name="connsiteX27" fmla="*/ 1952625 w 2381664"/>
              <a:gd name="connsiteY27" fmla="*/ 2192511 h 2354436"/>
              <a:gd name="connsiteX28" fmla="*/ 1847850 w 2381664"/>
              <a:gd name="connsiteY28" fmla="*/ 2182986 h 2354436"/>
              <a:gd name="connsiteX29" fmla="*/ 1819275 w 2381664"/>
              <a:gd name="connsiteY29" fmla="*/ 2287761 h 2354436"/>
              <a:gd name="connsiteX30" fmla="*/ 1628775 w 2381664"/>
              <a:gd name="connsiteY30" fmla="*/ 2306811 h 2354436"/>
              <a:gd name="connsiteX31" fmla="*/ 1447800 w 2381664"/>
              <a:gd name="connsiteY31" fmla="*/ 2316336 h 2354436"/>
              <a:gd name="connsiteX32" fmla="*/ 1343025 w 2381664"/>
              <a:gd name="connsiteY32" fmla="*/ 2230611 h 2354436"/>
              <a:gd name="connsiteX33" fmla="*/ 1343025 w 2381664"/>
              <a:gd name="connsiteY33" fmla="*/ 2154411 h 2354436"/>
              <a:gd name="connsiteX34" fmla="*/ 1219200 w 2381664"/>
              <a:gd name="connsiteY34" fmla="*/ 2087736 h 2354436"/>
              <a:gd name="connsiteX35" fmla="*/ 1162050 w 2381664"/>
              <a:gd name="connsiteY35" fmla="*/ 2059161 h 2354436"/>
              <a:gd name="connsiteX36" fmla="*/ 1133475 w 2381664"/>
              <a:gd name="connsiteY36" fmla="*/ 2144886 h 2354436"/>
              <a:gd name="connsiteX37" fmla="*/ 809625 w 2381664"/>
              <a:gd name="connsiteY37" fmla="*/ 2135361 h 2354436"/>
              <a:gd name="connsiteX38" fmla="*/ 704850 w 2381664"/>
              <a:gd name="connsiteY38" fmla="*/ 2078211 h 2354436"/>
              <a:gd name="connsiteX39" fmla="*/ 647700 w 2381664"/>
              <a:gd name="connsiteY39" fmla="*/ 2059161 h 2354436"/>
              <a:gd name="connsiteX40" fmla="*/ 523875 w 2381664"/>
              <a:gd name="connsiteY40" fmla="*/ 2059161 h 2354436"/>
              <a:gd name="connsiteX41" fmla="*/ 457200 w 2381664"/>
              <a:gd name="connsiteY41" fmla="*/ 2125836 h 2354436"/>
              <a:gd name="connsiteX42" fmla="*/ 381000 w 2381664"/>
              <a:gd name="connsiteY42" fmla="*/ 2173461 h 2354436"/>
              <a:gd name="connsiteX43" fmla="*/ 323850 w 2381664"/>
              <a:gd name="connsiteY43" fmla="*/ 2182986 h 2354436"/>
              <a:gd name="connsiteX44" fmla="*/ 304800 w 2381664"/>
              <a:gd name="connsiteY44" fmla="*/ 2230611 h 2354436"/>
              <a:gd name="connsiteX45" fmla="*/ 295275 w 2381664"/>
              <a:gd name="connsiteY45" fmla="*/ 2259186 h 2354436"/>
              <a:gd name="connsiteX46" fmla="*/ 247650 w 2381664"/>
              <a:gd name="connsiteY46" fmla="*/ 2259186 h 2354436"/>
              <a:gd name="connsiteX47" fmla="*/ 201786 w 2381664"/>
              <a:gd name="connsiteY47" fmla="*/ 2348432 h 2354436"/>
              <a:gd name="connsiteX48" fmla="*/ 133350 w 2381664"/>
              <a:gd name="connsiteY48" fmla="*/ 2354436 h 2354436"/>
              <a:gd name="connsiteX49" fmla="*/ 66675 w 2381664"/>
              <a:gd name="connsiteY49" fmla="*/ 2306811 h 2354436"/>
              <a:gd name="connsiteX50" fmla="*/ 0 w 2381664"/>
              <a:gd name="connsiteY50" fmla="*/ 2353623 h 2354436"/>
              <a:gd name="connsiteX51" fmla="*/ 0 w 2381664"/>
              <a:gd name="connsiteY51" fmla="*/ 2163936 h 2354436"/>
              <a:gd name="connsiteX52" fmla="*/ 38100 w 2381664"/>
              <a:gd name="connsiteY52" fmla="*/ 1954386 h 2354436"/>
              <a:gd name="connsiteX53" fmla="*/ 180975 w 2381664"/>
              <a:gd name="connsiteY53" fmla="*/ 1744836 h 2354436"/>
              <a:gd name="connsiteX54" fmla="*/ 219075 w 2381664"/>
              <a:gd name="connsiteY54" fmla="*/ 1697211 h 2354436"/>
              <a:gd name="connsiteX55" fmla="*/ 295275 w 2381664"/>
              <a:gd name="connsiteY55" fmla="*/ 1563861 h 2354436"/>
              <a:gd name="connsiteX56" fmla="*/ 381000 w 2381664"/>
              <a:gd name="connsiteY56" fmla="*/ 1373361 h 2354436"/>
              <a:gd name="connsiteX57" fmla="*/ 495300 w 2381664"/>
              <a:gd name="connsiteY57" fmla="*/ 1249536 h 2354436"/>
              <a:gd name="connsiteX58" fmla="*/ 609600 w 2381664"/>
              <a:gd name="connsiteY58" fmla="*/ 1030461 h 2354436"/>
              <a:gd name="connsiteX59" fmla="*/ 676275 w 2381664"/>
              <a:gd name="connsiteY59" fmla="*/ 897111 h 2354436"/>
              <a:gd name="connsiteX60" fmla="*/ 800100 w 2381664"/>
              <a:gd name="connsiteY60" fmla="*/ 611361 h 2354436"/>
              <a:gd name="connsiteX61" fmla="*/ 866775 w 2381664"/>
              <a:gd name="connsiteY61" fmla="*/ 487536 h 2354436"/>
              <a:gd name="connsiteX62" fmla="*/ 1009650 w 2381664"/>
              <a:gd name="connsiteY62" fmla="*/ 239886 h 2354436"/>
              <a:gd name="connsiteX63" fmla="*/ 1123950 w 2381664"/>
              <a:gd name="connsiteY63" fmla="*/ 163686 h 2354436"/>
              <a:gd name="connsiteX64" fmla="*/ 1228725 w 2381664"/>
              <a:gd name="connsiteY64" fmla="*/ 125586 h 2354436"/>
              <a:gd name="connsiteX65" fmla="*/ 1305783 w 2381664"/>
              <a:gd name="connsiteY65" fmla="*/ 0 h 2354436"/>
              <a:gd name="connsiteX0" fmla="*/ 1305783 w 2381664"/>
              <a:gd name="connsiteY0" fmla="*/ 0 h 2354436"/>
              <a:gd name="connsiteX1" fmla="*/ 1552575 w 2381664"/>
              <a:gd name="connsiteY1" fmla="*/ 154161 h 2354436"/>
              <a:gd name="connsiteX2" fmla="*/ 1971675 w 2381664"/>
              <a:gd name="connsiteY2" fmla="*/ 306561 h 2354436"/>
              <a:gd name="connsiteX3" fmla="*/ 2114550 w 2381664"/>
              <a:gd name="connsiteY3" fmla="*/ 532543 h 2354436"/>
              <a:gd name="connsiteX4" fmla="*/ 2257425 w 2381664"/>
              <a:gd name="connsiteY4" fmla="*/ 611361 h 2354436"/>
              <a:gd name="connsiteX5" fmla="*/ 2381250 w 2381664"/>
              <a:gd name="connsiteY5" fmla="*/ 601836 h 2354436"/>
              <a:gd name="connsiteX6" fmla="*/ 2295525 w 2381664"/>
              <a:gd name="connsiteY6" fmla="*/ 697086 h 2354436"/>
              <a:gd name="connsiteX7" fmla="*/ 2238375 w 2381664"/>
              <a:gd name="connsiteY7" fmla="*/ 754236 h 2354436"/>
              <a:gd name="connsiteX8" fmla="*/ 2228850 w 2381664"/>
              <a:gd name="connsiteY8" fmla="*/ 811386 h 2354436"/>
              <a:gd name="connsiteX9" fmla="*/ 2266950 w 2381664"/>
              <a:gd name="connsiteY9" fmla="*/ 916161 h 2354436"/>
              <a:gd name="connsiteX10" fmla="*/ 2314575 w 2381664"/>
              <a:gd name="connsiteY10" fmla="*/ 1011411 h 2354436"/>
              <a:gd name="connsiteX11" fmla="*/ 2238375 w 2381664"/>
              <a:gd name="connsiteY11" fmla="*/ 1049511 h 2354436"/>
              <a:gd name="connsiteX12" fmla="*/ 2228850 w 2381664"/>
              <a:gd name="connsiteY12" fmla="*/ 1097136 h 2354436"/>
              <a:gd name="connsiteX13" fmla="*/ 2200275 w 2381664"/>
              <a:gd name="connsiteY13" fmla="*/ 1201911 h 2354436"/>
              <a:gd name="connsiteX14" fmla="*/ 2200275 w 2381664"/>
              <a:gd name="connsiteY14" fmla="*/ 1201911 h 2354436"/>
              <a:gd name="connsiteX15" fmla="*/ 2105025 w 2381664"/>
              <a:gd name="connsiteY15" fmla="*/ 1287636 h 2354436"/>
              <a:gd name="connsiteX16" fmla="*/ 2143125 w 2381664"/>
              <a:gd name="connsiteY16" fmla="*/ 1354311 h 2354436"/>
              <a:gd name="connsiteX17" fmla="*/ 2124075 w 2381664"/>
              <a:gd name="connsiteY17" fmla="*/ 1449561 h 2354436"/>
              <a:gd name="connsiteX18" fmla="*/ 2124075 w 2381664"/>
              <a:gd name="connsiteY18" fmla="*/ 1449561 h 2354436"/>
              <a:gd name="connsiteX19" fmla="*/ 2124075 w 2381664"/>
              <a:gd name="connsiteY19" fmla="*/ 1554336 h 2354436"/>
              <a:gd name="connsiteX20" fmla="*/ 2076450 w 2381664"/>
              <a:gd name="connsiteY20" fmla="*/ 1659111 h 2354436"/>
              <a:gd name="connsiteX21" fmla="*/ 2066925 w 2381664"/>
              <a:gd name="connsiteY21" fmla="*/ 1706736 h 2354436"/>
              <a:gd name="connsiteX22" fmla="*/ 2114550 w 2381664"/>
              <a:gd name="connsiteY22" fmla="*/ 1773411 h 2354436"/>
              <a:gd name="connsiteX23" fmla="*/ 2066925 w 2381664"/>
              <a:gd name="connsiteY23" fmla="*/ 1859136 h 2354436"/>
              <a:gd name="connsiteX24" fmla="*/ 2076450 w 2381664"/>
              <a:gd name="connsiteY24" fmla="*/ 1973436 h 2354436"/>
              <a:gd name="connsiteX25" fmla="*/ 2047875 w 2381664"/>
              <a:gd name="connsiteY25" fmla="*/ 2059161 h 2354436"/>
              <a:gd name="connsiteX26" fmla="*/ 2009775 w 2381664"/>
              <a:gd name="connsiteY26" fmla="*/ 2078211 h 2354436"/>
              <a:gd name="connsiteX27" fmla="*/ 1952625 w 2381664"/>
              <a:gd name="connsiteY27" fmla="*/ 2192511 h 2354436"/>
              <a:gd name="connsiteX28" fmla="*/ 1847850 w 2381664"/>
              <a:gd name="connsiteY28" fmla="*/ 2182986 h 2354436"/>
              <a:gd name="connsiteX29" fmla="*/ 1819275 w 2381664"/>
              <a:gd name="connsiteY29" fmla="*/ 2287761 h 2354436"/>
              <a:gd name="connsiteX30" fmla="*/ 1628775 w 2381664"/>
              <a:gd name="connsiteY30" fmla="*/ 2306811 h 2354436"/>
              <a:gd name="connsiteX31" fmla="*/ 1447800 w 2381664"/>
              <a:gd name="connsiteY31" fmla="*/ 2316336 h 2354436"/>
              <a:gd name="connsiteX32" fmla="*/ 1343025 w 2381664"/>
              <a:gd name="connsiteY32" fmla="*/ 2230611 h 2354436"/>
              <a:gd name="connsiteX33" fmla="*/ 1343025 w 2381664"/>
              <a:gd name="connsiteY33" fmla="*/ 2154411 h 2354436"/>
              <a:gd name="connsiteX34" fmla="*/ 1219200 w 2381664"/>
              <a:gd name="connsiteY34" fmla="*/ 2087736 h 2354436"/>
              <a:gd name="connsiteX35" fmla="*/ 1162050 w 2381664"/>
              <a:gd name="connsiteY35" fmla="*/ 2059161 h 2354436"/>
              <a:gd name="connsiteX36" fmla="*/ 809625 w 2381664"/>
              <a:gd name="connsiteY36" fmla="*/ 2135361 h 2354436"/>
              <a:gd name="connsiteX37" fmla="*/ 704850 w 2381664"/>
              <a:gd name="connsiteY37" fmla="*/ 2078211 h 2354436"/>
              <a:gd name="connsiteX38" fmla="*/ 647700 w 2381664"/>
              <a:gd name="connsiteY38" fmla="*/ 2059161 h 2354436"/>
              <a:gd name="connsiteX39" fmla="*/ 523875 w 2381664"/>
              <a:gd name="connsiteY39" fmla="*/ 2059161 h 2354436"/>
              <a:gd name="connsiteX40" fmla="*/ 457200 w 2381664"/>
              <a:gd name="connsiteY40" fmla="*/ 2125836 h 2354436"/>
              <a:gd name="connsiteX41" fmla="*/ 381000 w 2381664"/>
              <a:gd name="connsiteY41" fmla="*/ 2173461 h 2354436"/>
              <a:gd name="connsiteX42" fmla="*/ 323850 w 2381664"/>
              <a:gd name="connsiteY42" fmla="*/ 2182986 h 2354436"/>
              <a:gd name="connsiteX43" fmla="*/ 304800 w 2381664"/>
              <a:gd name="connsiteY43" fmla="*/ 2230611 h 2354436"/>
              <a:gd name="connsiteX44" fmla="*/ 295275 w 2381664"/>
              <a:gd name="connsiteY44" fmla="*/ 2259186 h 2354436"/>
              <a:gd name="connsiteX45" fmla="*/ 247650 w 2381664"/>
              <a:gd name="connsiteY45" fmla="*/ 2259186 h 2354436"/>
              <a:gd name="connsiteX46" fmla="*/ 201786 w 2381664"/>
              <a:gd name="connsiteY46" fmla="*/ 2348432 h 2354436"/>
              <a:gd name="connsiteX47" fmla="*/ 133350 w 2381664"/>
              <a:gd name="connsiteY47" fmla="*/ 2354436 h 2354436"/>
              <a:gd name="connsiteX48" fmla="*/ 66675 w 2381664"/>
              <a:gd name="connsiteY48" fmla="*/ 2306811 h 2354436"/>
              <a:gd name="connsiteX49" fmla="*/ 0 w 2381664"/>
              <a:gd name="connsiteY49" fmla="*/ 2353623 h 2354436"/>
              <a:gd name="connsiteX50" fmla="*/ 0 w 2381664"/>
              <a:gd name="connsiteY50" fmla="*/ 2163936 h 2354436"/>
              <a:gd name="connsiteX51" fmla="*/ 38100 w 2381664"/>
              <a:gd name="connsiteY51" fmla="*/ 1954386 h 2354436"/>
              <a:gd name="connsiteX52" fmla="*/ 180975 w 2381664"/>
              <a:gd name="connsiteY52" fmla="*/ 1744836 h 2354436"/>
              <a:gd name="connsiteX53" fmla="*/ 219075 w 2381664"/>
              <a:gd name="connsiteY53" fmla="*/ 1697211 h 2354436"/>
              <a:gd name="connsiteX54" fmla="*/ 295275 w 2381664"/>
              <a:gd name="connsiteY54" fmla="*/ 1563861 h 2354436"/>
              <a:gd name="connsiteX55" fmla="*/ 381000 w 2381664"/>
              <a:gd name="connsiteY55" fmla="*/ 1373361 h 2354436"/>
              <a:gd name="connsiteX56" fmla="*/ 495300 w 2381664"/>
              <a:gd name="connsiteY56" fmla="*/ 1249536 h 2354436"/>
              <a:gd name="connsiteX57" fmla="*/ 609600 w 2381664"/>
              <a:gd name="connsiteY57" fmla="*/ 1030461 h 2354436"/>
              <a:gd name="connsiteX58" fmla="*/ 676275 w 2381664"/>
              <a:gd name="connsiteY58" fmla="*/ 897111 h 2354436"/>
              <a:gd name="connsiteX59" fmla="*/ 800100 w 2381664"/>
              <a:gd name="connsiteY59" fmla="*/ 611361 h 2354436"/>
              <a:gd name="connsiteX60" fmla="*/ 866775 w 2381664"/>
              <a:gd name="connsiteY60" fmla="*/ 487536 h 2354436"/>
              <a:gd name="connsiteX61" fmla="*/ 1009650 w 2381664"/>
              <a:gd name="connsiteY61" fmla="*/ 239886 h 2354436"/>
              <a:gd name="connsiteX62" fmla="*/ 1123950 w 2381664"/>
              <a:gd name="connsiteY62" fmla="*/ 163686 h 2354436"/>
              <a:gd name="connsiteX63" fmla="*/ 1228725 w 2381664"/>
              <a:gd name="connsiteY63" fmla="*/ 125586 h 2354436"/>
              <a:gd name="connsiteX64" fmla="*/ 1305783 w 2381664"/>
              <a:gd name="connsiteY64" fmla="*/ 0 h 2354436"/>
              <a:gd name="connsiteX0" fmla="*/ 1305783 w 2381664"/>
              <a:gd name="connsiteY0" fmla="*/ 0 h 2354436"/>
              <a:gd name="connsiteX1" fmla="*/ 1552575 w 2381664"/>
              <a:gd name="connsiteY1" fmla="*/ 154161 h 2354436"/>
              <a:gd name="connsiteX2" fmla="*/ 1971675 w 2381664"/>
              <a:gd name="connsiteY2" fmla="*/ 306561 h 2354436"/>
              <a:gd name="connsiteX3" fmla="*/ 2114550 w 2381664"/>
              <a:gd name="connsiteY3" fmla="*/ 532543 h 2354436"/>
              <a:gd name="connsiteX4" fmla="*/ 2257425 w 2381664"/>
              <a:gd name="connsiteY4" fmla="*/ 611361 h 2354436"/>
              <a:gd name="connsiteX5" fmla="*/ 2381250 w 2381664"/>
              <a:gd name="connsiteY5" fmla="*/ 601836 h 2354436"/>
              <a:gd name="connsiteX6" fmla="*/ 2295525 w 2381664"/>
              <a:gd name="connsiteY6" fmla="*/ 697086 h 2354436"/>
              <a:gd name="connsiteX7" fmla="*/ 2238375 w 2381664"/>
              <a:gd name="connsiteY7" fmla="*/ 754236 h 2354436"/>
              <a:gd name="connsiteX8" fmla="*/ 2228850 w 2381664"/>
              <a:gd name="connsiteY8" fmla="*/ 811386 h 2354436"/>
              <a:gd name="connsiteX9" fmla="*/ 2266950 w 2381664"/>
              <a:gd name="connsiteY9" fmla="*/ 916161 h 2354436"/>
              <a:gd name="connsiteX10" fmla="*/ 2314575 w 2381664"/>
              <a:gd name="connsiteY10" fmla="*/ 1011411 h 2354436"/>
              <a:gd name="connsiteX11" fmla="*/ 2238375 w 2381664"/>
              <a:gd name="connsiteY11" fmla="*/ 1049511 h 2354436"/>
              <a:gd name="connsiteX12" fmla="*/ 2228850 w 2381664"/>
              <a:gd name="connsiteY12" fmla="*/ 1097136 h 2354436"/>
              <a:gd name="connsiteX13" fmla="*/ 2200275 w 2381664"/>
              <a:gd name="connsiteY13" fmla="*/ 1201911 h 2354436"/>
              <a:gd name="connsiteX14" fmla="*/ 2200275 w 2381664"/>
              <a:gd name="connsiteY14" fmla="*/ 1201911 h 2354436"/>
              <a:gd name="connsiteX15" fmla="*/ 2105025 w 2381664"/>
              <a:gd name="connsiteY15" fmla="*/ 1287636 h 2354436"/>
              <a:gd name="connsiteX16" fmla="*/ 2143125 w 2381664"/>
              <a:gd name="connsiteY16" fmla="*/ 1354311 h 2354436"/>
              <a:gd name="connsiteX17" fmla="*/ 2124075 w 2381664"/>
              <a:gd name="connsiteY17" fmla="*/ 1449561 h 2354436"/>
              <a:gd name="connsiteX18" fmla="*/ 2124075 w 2381664"/>
              <a:gd name="connsiteY18" fmla="*/ 1449561 h 2354436"/>
              <a:gd name="connsiteX19" fmla="*/ 2124075 w 2381664"/>
              <a:gd name="connsiteY19" fmla="*/ 1554336 h 2354436"/>
              <a:gd name="connsiteX20" fmla="*/ 2076450 w 2381664"/>
              <a:gd name="connsiteY20" fmla="*/ 1659111 h 2354436"/>
              <a:gd name="connsiteX21" fmla="*/ 2066925 w 2381664"/>
              <a:gd name="connsiteY21" fmla="*/ 1706736 h 2354436"/>
              <a:gd name="connsiteX22" fmla="*/ 2114550 w 2381664"/>
              <a:gd name="connsiteY22" fmla="*/ 1773411 h 2354436"/>
              <a:gd name="connsiteX23" fmla="*/ 2066925 w 2381664"/>
              <a:gd name="connsiteY23" fmla="*/ 1859136 h 2354436"/>
              <a:gd name="connsiteX24" fmla="*/ 2076450 w 2381664"/>
              <a:gd name="connsiteY24" fmla="*/ 1973436 h 2354436"/>
              <a:gd name="connsiteX25" fmla="*/ 2047875 w 2381664"/>
              <a:gd name="connsiteY25" fmla="*/ 2059161 h 2354436"/>
              <a:gd name="connsiteX26" fmla="*/ 2009775 w 2381664"/>
              <a:gd name="connsiteY26" fmla="*/ 2078211 h 2354436"/>
              <a:gd name="connsiteX27" fmla="*/ 1952625 w 2381664"/>
              <a:gd name="connsiteY27" fmla="*/ 2192511 h 2354436"/>
              <a:gd name="connsiteX28" fmla="*/ 1847850 w 2381664"/>
              <a:gd name="connsiteY28" fmla="*/ 2182986 h 2354436"/>
              <a:gd name="connsiteX29" fmla="*/ 1819275 w 2381664"/>
              <a:gd name="connsiteY29" fmla="*/ 2287761 h 2354436"/>
              <a:gd name="connsiteX30" fmla="*/ 1628775 w 2381664"/>
              <a:gd name="connsiteY30" fmla="*/ 2306811 h 2354436"/>
              <a:gd name="connsiteX31" fmla="*/ 1447800 w 2381664"/>
              <a:gd name="connsiteY31" fmla="*/ 2316336 h 2354436"/>
              <a:gd name="connsiteX32" fmla="*/ 1343025 w 2381664"/>
              <a:gd name="connsiteY32" fmla="*/ 2230611 h 2354436"/>
              <a:gd name="connsiteX33" fmla="*/ 1343025 w 2381664"/>
              <a:gd name="connsiteY33" fmla="*/ 2154411 h 2354436"/>
              <a:gd name="connsiteX34" fmla="*/ 1219200 w 2381664"/>
              <a:gd name="connsiteY34" fmla="*/ 2087736 h 2354436"/>
              <a:gd name="connsiteX35" fmla="*/ 1162050 w 2381664"/>
              <a:gd name="connsiteY35" fmla="*/ 2059161 h 2354436"/>
              <a:gd name="connsiteX36" fmla="*/ 809625 w 2381664"/>
              <a:gd name="connsiteY36" fmla="*/ 2135361 h 2354436"/>
              <a:gd name="connsiteX37" fmla="*/ 704850 w 2381664"/>
              <a:gd name="connsiteY37" fmla="*/ 2078211 h 2354436"/>
              <a:gd name="connsiteX38" fmla="*/ 647700 w 2381664"/>
              <a:gd name="connsiteY38" fmla="*/ 2059161 h 2354436"/>
              <a:gd name="connsiteX39" fmla="*/ 523875 w 2381664"/>
              <a:gd name="connsiteY39" fmla="*/ 2059161 h 2354436"/>
              <a:gd name="connsiteX40" fmla="*/ 457200 w 2381664"/>
              <a:gd name="connsiteY40" fmla="*/ 2125836 h 2354436"/>
              <a:gd name="connsiteX41" fmla="*/ 381000 w 2381664"/>
              <a:gd name="connsiteY41" fmla="*/ 2173461 h 2354436"/>
              <a:gd name="connsiteX42" fmla="*/ 323850 w 2381664"/>
              <a:gd name="connsiteY42" fmla="*/ 2182986 h 2354436"/>
              <a:gd name="connsiteX43" fmla="*/ 304800 w 2381664"/>
              <a:gd name="connsiteY43" fmla="*/ 2230611 h 2354436"/>
              <a:gd name="connsiteX44" fmla="*/ 295275 w 2381664"/>
              <a:gd name="connsiteY44" fmla="*/ 2259186 h 2354436"/>
              <a:gd name="connsiteX45" fmla="*/ 247650 w 2381664"/>
              <a:gd name="connsiteY45" fmla="*/ 2259186 h 2354436"/>
              <a:gd name="connsiteX46" fmla="*/ 201786 w 2381664"/>
              <a:gd name="connsiteY46" fmla="*/ 2348432 h 2354436"/>
              <a:gd name="connsiteX47" fmla="*/ 133350 w 2381664"/>
              <a:gd name="connsiteY47" fmla="*/ 2354436 h 2354436"/>
              <a:gd name="connsiteX48" fmla="*/ 66675 w 2381664"/>
              <a:gd name="connsiteY48" fmla="*/ 2306811 h 2354436"/>
              <a:gd name="connsiteX49" fmla="*/ 0 w 2381664"/>
              <a:gd name="connsiteY49" fmla="*/ 2353623 h 2354436"/>
              <a:gd name="connsiteX50" fmla="*/ 0 w 2381664"/>
              <a:gd name="connsiteY50" fmla="*/ 2163936 h 2354436"/>
              <a:gd name="connsiteX51" fmla="*/ 38100 w 2381664"/>
              <a:gd name="connsiteY51" fmla="*/ 1954386 h 2354436"/>
              <a:gd name="connsiteX52" fmla="*/ 180975 w 2381664"/>
              <a:gd name="connsiteY52" fmla="*/ 1744836 h 2354436"/>
              <a:gd name="connsiteX53" fmla="*/ 219075 w 2381664"/>
              <a:gd name="connsiteY53" fmla="*/ 1697211 h 2354436"/>
              <a:gd name="connsiteX54" fmla="*/ 295275 w 2381664"/>
              <a:gd name="connsiteY54" fmla="*/ 1563861 h 2354436"/>
              <a:gd name="connsiteX55" fmla="*/ 381000 w 2381664"/>
              <a:gd name="connsiteY55" fmla="*/ 1373361 h 2354436"/>
              <a:gd name="connsiteX56" fmla="*/ 495300 w 2381664"/>
              <a:gd name="connsiteY56" fmla="*/ 1249536 h 2354436"/>
              <a:gd name="connsiteX57" fmla="*/ 609600 w 2381664"/>
              <a:gd name="connsiteY57" fmla="*/ 1030461 h 2354436"/>
              <a:gd name="connsiteX58" fmla="*/ 676275 w 2381664"/>
              <a:gd name="connsiteY58" fmla="*/ 897111 h 2354436"/>
              <a:gd name="connsiteX59" fmla="*/ 800100 w 2381664"/>
              <a:gd name="connsiteY59" fmla="*/ 611361 h 2354436"/>
              <a:gd name="connsiteX60" fmla="*/ 866775 w 2381664"/>
              <a:gd name="connsiteY60" fmla="*/ 487536 h 2354436"/>
              <a:gd name="connsiteX61" fmla="*/ 1009650 w 2381664"/>
              <a:gd name="connsiteY61" fmla="*/ 239886 h 2354436"/>
              <a:gd name="connsiteX62" fmla="*/ 1123950 w 2381664"/>
              <a:gd name="connsiteY62" fmla="*/ 163686 h 2354436"/>
              <a:gd name="connsiteX63" fmla="*/ 1228725 w 2381664"/>
              <a:gd name="connsiteY63" fmla="*/ 125586 h 2354436"/>
              <a:gd name="connsiteX64" fmla="*/ 1305783 w 2381664"/>
              <a:gd name="connsiteY64" fmla="*/ 0 h 2354436"/>
              <a:gd name="connsiteX0" fmla="*/ 1305783 w 2381664"/>
              <a:gd name="connsiteY0" fmla="*/ 0 h 2354436"/>
              <a:gd name="connsiteX1" fmla="*/ 1552575 w 2381664"/>
              <a:gd name="connsiteY1" fmla="*/ 154161 h 2354436"/>
              <a:gd name="connsiteX2" fmla="*/ 1971675 w 2381664"/>
              <a:gd name="connsiteY2" fmla="*/ 306561 h 2354436"/>
              <a:gd name="connsiteX3" fmla="*/ 2114550 w 2381664"/>
              <a:gd name="connsiteY3" fmla="*/ 532543 h 2354436"/>
              <a:gd name="connsiteX4" fmla="*/ 2257425 w 2381664"/>
              <a:gd name="connsiteY4" fmla="*/ 611361 h 2354436"/>
              <a:gd name="connsiteX5" fmla="*/ 2381250 w 2381664"/>
              <a:gd name="connsiteY5" fmla="*/ 601836 h 2354436"/>
              <a:gd name="connsiteX6" fmla="*/ 2295525 w 2381664"/>
              <a:gd name="connsiteY6" fmla="*/ 697086 h 2354436"/>
              <a:gd name="connsiteX7" fmla="*/ 2238375 w 2381664"/>
              <a:gd name="connsiteY7" fmla="*/ 754236 h 2354436"/>
              <a:gd name="connsiteX8" fmla="*/ 2228850 w 2381664"/>
              <a:gd name="connsiteY8" fmla="*/ 811386 h 2354436"/>
              <a:gd name="connsiteX9" fmla="*/ 2266950 w 2381664"/>
              <a:gd name="connsiteY9" fmla="*/ 916161 h 2354436"/>
              <a:gd name="connsiteX10" fmla="*/ 2314575 w 2381664"/>
              <a:gd name="connsiteY10" fmla="*/ 1011411 h 2354436"/>
              <a:gd name="connsiteX11" fmla="*/ 2238375 w 2381664"/>
              <a:gd name="connsiteY11" fmla="*/ 1049511 h 2354436"/>
              <a:gd name="connsiteX12" fmla="*/ 2228850 w 2381664"/>
              <a:gd name="connsiteY12" fmla="*/ 1097136 h 2354436"/>
              <a:gd name="connsiteX13" fmla="*/ 2200275 w 2381664"/>
              <a:gd name="connsiteY13" fmla="*/ 1201911 h 2354436"/>
              <a:gd name="connsiteX14" fmla="*/ 2200275 w 2381664"/>
              <a:gd name="connsiteY14" fmla="*/ 1201911 h 2354436"/>
              <a:gd name="connsiteX15" fmla="*/ 2105025 w 2381664"/>
              <a:gd name="connsiteY15" fmla="*/ 1287636 h 2354436"/>
              <a:gd name="connsiteX16" fmla="*/ 2143125 w 2381664"/>
              <a:gd name="connsiteY16" fmla="*/ 1354311 h 2354436"/>
              <a:gd name="connsiteX17" fmla="*/ 2124075 w 2381664"/>
              <a:gd name="connsiteY17" fmla="*/ 1449561 h 2354436"/>
              <a:gd name="connsiteX18" fmla="*/ 2124075 w 2381664"/>
              <a:gd name="connsiteY18" fmla="*/ 1449561 h 2354436"/>
              <a:gd name="connsiteX19" fmla="*/ 2124075 w 2381664"/>
              <a:gd name="connsiteY19" fmla="*/ 1554336 h 2354436"/>
              <a:gd name="connsiteX20" fmla="*/ 2076450 w 2381664"/>
              <a:gd name="connsiteY20" fmla="*/ 1659111 h 2354436"/>
              <a:gd name="connsiteX21" fmla="*/ 2066925 w 2381664"/>
              <a:gd name="connsiteY21" fmla="*/ 1706736 h 2354436"/>
              <a:gd name="connsiteX22" fmla="*/ 2114550 w 2381664"/>
              <a:gd name="connsiteY22" fmla="*/ 1773411 h 2354436"/>
              <a:gd name="connsiteX23" fmla="*/ 2066925 w 2381664"/>
              <a:gd name="connsiteY23" fmla="*/ 1859136 h 2354436"/>
              <a:gd name="connsiteX24" fmla="*/ 2076450 w 2381664"/>
              <a:gd name="connsiteY24" fmla="*/ 1973436 h 2354436"/>
              <a:gd name="connsiteX25" fmla="*/ 2047875 w 2381664"/>
              <a:gd name="connsiteY25" fmla="*/ 2059161 h 2354436"/>
              <a:gd name="connsiteX26" fmla="*/ 2009775 w 2381664"/>
              <a:gd name="connsiteY26" fmla="*/ 2078211 h 2354436"/>
              <a:gd name="connsiteX27" fmla="*/ 1952625 w 2381664"/>
              <a:gd name="connsiteY27" fmla="*/ 2192511 h 2354436"/>
              <a:gd name="connsiteX28" fmla="*/ 1847850 w 2381664"/>
              <a:gd name="connsiteY28" fmla="*/ 2182986 h 2354436"/>
              <a:gd name="connsiteX29" fmla="*/ 1819275 w 2381664"/>
              <a:gd name="connsiteY29" fmla="*/ 2287761 h 2354436"/>
              <a:gd name="connsiteX30" fmla="*/ 1628775 w 2381664"/>
              <a:gd name="connsiteY30" fmla="*/ 2306811 h 2354436"/>
              <a:gd name="connsiteX31" fmla="*/ 1447800 w 2381664"/>
              <a:gd name="connsiteY31" fmla="*/ 2316336 h 2354436"/>
              <a:gd name="connsiteX32" fmla="*/ 1343025 w 2381664"/>
              <a:gd name="connsiteY32" fmla="*/ 2230611 h 2354436"/>
              <a:gd name="connsiteX33" fmla="*/ 1343025 w 2381664"/>
              <a:gd name="connsiteY33" fmla="*/ 2154411 h 2354436"/>
              <a:gd name="connsiteX34" fmla="*/ 1219200 w 2381664"/>
              <a:gd name="connsiteY34" fmla="*/ 2087736 h 2354436"/>
              <a:gd name="connsiteX35" fmla="*/ 1162050 w 2381664"/>
              <a:gd name="connsiteY35" fmla="*/ 2059161 h 2354436"/>
              <a:gd name="connsiteX36" fmla="*/ 809625 w 2381664"/>
              <a:gd name="connsiteY36" fmla="*/ 2135361 h 2354436"/>
              <a:gd name="connsiteX37" fmla="*/ 704850 w 2381664"/>
              <a:gd name="connsiteY37" fmla="*/ 2078211 h 2354436"/>
              <a:gd name="connsiteX38" fmla="*/ 647700 w 2381664"/>
              <a:gd name="connsiteY38" fmla="*/ 2059161 h 2354436"/>
              <a:gd name="connsiteX39" fmla="*/ 523875 w 2381664"/>
              <a:gd name="connsiteY39" fmla="*/ 2059161 h 2354436"/>
              <a:gd name="connsiteX40" fmla="*/ 457200 w 2381664"/>
              <a:gd name="connsiteY40" fmla="*/ 2125836 h 2354436"/>
              <a:gd name="connsiteX41" fmla="*/ 381000 w 2381664"/>
              <a:gd name="connsiteY41" fmla="*/ 2173461 h 2354436"/>
              <a:gd name="connsiteX42" fmla="*/ 323850 w 2381664"/>
              <a:gd name="connsiteY42" fmla="*/ 2182986 h 2354436"/>
              <a:gd name="connsiteX43" fmla="*/ 304800 w 2381664"/>
              <a:gd name="connsiteY43" fmla="*/ 2230611 h 2354436"/>
              <a:gd name="connsiteX44" fmla="*/ 295275 w 2381664"/>
              <a:gd name="connsiteY44" fmla="*/ 2259186 h 2354436"/>
              <a:gd name="connsiteX45" fmla="*/ 247650 w 2381664"/>
              <a:gd name="connsiteY45" fmla="*/ 2259186 h 2354436"/>
              <a:gd name="connsiteX46" fmla="*/ 201786 w 2381664"/>
              <a:gd name="connsiteY46" fmla="*/ 2348432 h 2354436"/>
              <a:gd name="connsiteX47" fmla="*/ 133350 w 2381664"/>
              <a:gd name="connsiteY47" fmla="*/ 2354436 h 2354436"/>
              <a:gd name="connsiteX48" fmla="*/ 66675 w 2381664"/>
              <a:gd name="connsiteY48" fmla="*/ 2306811 h 2354436"/>
              <a:gd name="connsiteX49" fmla="*/ 0 w 2381664"/>
              <a:gd name="connsiteY49" fmla="*/ 2353623 h 2354436"/>
              <a:gd name="connsiteX50" fmla="*/ 0 w 2381664"/>
              <a:gd name="connsiteY50" fmla="*/ 2163936 h 2354436"/>
              <a:gd name="connsiteX51" fmla="*/ 38100 w 2381664"/>
              <a:gd name="connsiteY51" fmla="*/ 1954386 h 2354436"/>
              <a:gd name="connsiteX52" fmla="*/ 180975 w 2381664"/>
              <a:gd name="connsiteY52" fmla="*/ 1744836 h 2354436"/>
              <a:gd name="connsiteX53" fmla="*/ 219075 w 2381664"/>
              <a:gd name="connsiteY53" fmla="*/ 1697211 h 2354436"/>
              <a:gd name="connsiteX54" fmla="*/ 295275 w 2381664"/>
              <a:gd name="connsiteY54" fmla="*/ 1563861 h 2354436"/>
              <a:gd name="connsiteX55" fmla="*/ 381000 w 2381664"/>
              <a:gd name="connsiteY55" fmla="*/ 1373361 h 2354436"/>
              <a:gd name="connsiteX56" fmla="*/ 495300 w 2381664"/>
              <a:gd name="connsiteY56" fmla="*/ 1249536 h 2354436"/>
              <a:gd name="connsiteX57" fmla="*/ 609600 w 2381664"/>
              <a:gd name="connsiteY57" fmla="*/ 1030461 h 2354436"/>
              <a:gd name="connsiteX58" fmla="*/ 676275 w 2381664"/>
              <a:gd name="connsiteY58" fmla="*/ 897111 h 2354436"/>
              <a:gd name="connsiteX59" fmla="*/ 800100 w 2381664"/>
              <a:gd name="connsiteY59" fmla="*/ 611361 h 2354436"/>
              <a:gd name="connsiteX60" fmla="*/ 866775 w 2381664"/>
              <a:gd name="connsiteY60" fmla="*/ 487536 h 2354436"/>
              <a:gd name="connsiteX61" fmla="*/ 1009650 w 2381664"/>
              <a:gd name="connsiteY61" fmla="*/ 239886 h 2354436"/>
              <a:gd name="connsiteX62" fmla="*/ 1123950 w 2381664"/>
              <a:gd name="connsiteY62" fmla="*/ 163686 h 2354436"/>
              <a:gd name="connsiteX63" fmla="*/ 1228725 w 2381664"/>
              <a:gd name="connsiteY63" fmla="*/ 125586 h 2354436"/>
              <a:gd name="connsiteX64" fmla="*/ 1305783 w 2381664"/>
              <a:gd name="connsiteY64" fmla="*/ 0 h 2354436"/>
              <a:gd name="connsiteX0" fmla="*/ 1305783 w 2381664"/>
              <a:gd name="connsiteY0" fmla="*/ 0 h 2354436"/>
              <a:gd name="connsiteX1" fmla="*/ 1552575 w 2381664"/>
              <a:gd name="connsiteY1" fmla="*/ 154161 h 2354436"/>
              <a:gd name="connsiteX2" fmla="*/ 1971675 w 2381664"/>
              <a:gd name="connsiteY2" fmla="*/ 306561 h 2354436"/>
              <a:gd name="connsiteX3" fmla="*/ 2114550 w 2381664"/>
              <a:gd name="connsiteY3" fmla="*/ 532543 h 2354436"/>
              <a:gd name="connsiteX4" fmla="*/ 2257425 w 2381664"/>
              <a:gd name="connsiteY4" fmla="*/ 611361 h 2354436"/>
              <a:gd name="connsiteX5" fmla="*/ 2381250 w 2381664"/>
              <a:gd name="connsiteY5" fmla="*/ 601836 h 2354436"/>
              <a:gd name="connsiteX6" fmla="*/ 2295525 w 2381664"/>
              <a:gd name="connsiteY6" fmla="*/ 697086 h 2354436"/>
              <a:gd name="connsiteX7" fmla="*/ 2238375 w 2381664"/>
              <a:gd name="connsiteY7" fmla="*/ 754236 h 2354436"/>
              <a:gd name="connsiteX8" fmla="*/ 2228850 w 2381664"/>
              <a:gd name="connsiteY8" fmla="*/ 811386 h 2354436"/>
              <a:gd name="connsiteX9" fmla="*/ 2266950 w 2381664"/>
              <a:gd name="connsiteY9" fmla="*/ 916161 h 2354436"/>
              <a:gd name="connsiteX10" fmla="*/ 2314575 w 2381664"/>
              <a:gd name="connsiteY10" fmla="*/ 1011411 h 2354436"/>
              <a:gd name="connsiteX11" fmla="*/ 2238375 w 2381664"/>
              <a:gd name="connsiteY11" fmla="*/ 1049511 h 2354436"/>
              <a:gd name="connsiteX12" fmla="*/ 2228850 w 2381664"/>
              <a:gd name="connsiteY12" fmla="*/ 1097136 h 2354436"/>
              <a:gd name="connsiteX13" fmla="*/ 2200275 w 2381664"/>
              <a:gd name="connsiteY13" fmla="*/ 1201911 h 2354436"/>
              <a:gd name="connsiteX14" fmla="*/ 2200275 w 2381664"/>
              <a:gd name="connsiteY14" fmla="*/ 1201911 h 2354436"/>
              <a:gd name="connsiteX15" fmla="*/ 2105025 w 2381664"/>
              <a:gd name="connsiteY15" fmla="*/ 1287636 h 2354436"/>
              <a:gd name="connsiteX16" fmla="*/ 2143125 w 2381664"/>
              <a:gd name="connsiteY16" fmla="*/ 1354311 h 2354436"/>
              <a:gd name="connsiteX17" fmla="*/ 2124075 w 2381664"/>
              <a:gd name="connsiteY17" fmla="*/ 1449561 h 2354436"/>
              <a:gd name="connsiteX18" fmla="*/ 2124075 w 2381664"/>
              <a:gd name="connsiteY18" fmla="*/ 1449561 h 2354436"/>
              <a:gd name="connsiteX19" fmla="*/ 2124075 w 2381664"/>
              <a:gd name="connsiteY19" fmla="*/ 1554336 h 2354436"/>
              <a:gd name="connsiteX20" fmla="*/ 2076450 w 2381664"/>
              <a:gd name="connsiteY20" fmla="*/ 1659111 h 2354436"/>
              <a:gd name="connsiteX21" fmla="*/ 2066925 w 2381664"/>
              <a:gd name="connsiteY21" fmla="*/ 1706736 h 2354436"/>
              <a:gd name="connsiteX22" fmla="*/ 2114550 w 2381664"/>
              <a:gd name="connsiteY22" fmla="*/ 1773411 h 2354436"/>
              <a:gd name="connsiteX23" fmla="*/ 2066925 w 2381664"/>
              <a:gd name="connsiteY23" fmla="*/ 1859136 h 2354436"/>
              <a:gd name="connsiteX24" fmla="*/ 2076450 w 2381664"/>
              <a:gd name="connsiteY24" fmla="*/ 1973436 h 2354436"/>
              <a:gd name="connsiteX25" fmla="*/ 2047875 w 2381664"/>
              <a:gd name="connsiteY25" fmla="*/ 2059161 h 2354436"/>
              <a:gd name="connsiteX26" fmla="*/ 2009775 w 2381664"/>
              <a:gd name="connsiteY26" fmla="*/ 2078211 h 2354436"/>
              <a:gd name="connsiteX27" fmla="*/ 1952625 w 2381664"/>
              <a:gd name="connsiteY27" fmla="*/ 2192511 h 2354436"/>
              <a:gd name="connsiteX28" fmla="*/ 1847850 w 2381664"/>
              <a:gd name="connsiteY28" fmla="*/ 2182986 h 2354436"/>
              <a:gd name="connsiteX29" fmla="*/ 1819275 w 2381664"/>
              <a:gd name="connsiteY29" fmla="*/ 2287761 h 2354436"/>
              <a:gd name="connsiteX30" fmla="*/ 1628775 w 2381664"/>
              <a:gd name="connsiteY30" fmla="*/ 2306811 h 2354436"/>
              <a:gd name="connsiteX31" fmla="*/ 1447800 w 2381664"/>
              <a:gd name="connsiteY31" fmla="*/ 2316336 h 2354436"/>
              <a:gd name="connsiteX32" fmla="*/ 1343025 w 2381664"/>
              <a:gd name="connsiteY32" fmla="*/ 2230611 h 2354436"/>
              <a:gd name="connsiteX33" fmla="*/ 1343025 w 2381664"/>
              <a:gd name="connsiteY33" fmla="*/ 2154411 h 2354436"/>
              <a:gd name="connsiteX34" fmla="*/ 1162050 w 2381664"/>
              <a:gd name="connsiteY34" fmla="*/ 2059161 h 2354436"/>
              <a:gd name="connsiteX35" fmla="*/ 809625 w 2381664"/>
              <a:gd name="connsiteY35" fmla="*/ 2135361 h 2354436"/>
              <a:gd name="connsiteX36" fmla="*/ 704850 w 2381664"/>
              <a:gd name="connsiteY36" fmla="*/ 2078211 h 2354436"/>
              <a:gd name="connsiteX37" fmla="*/ 647700 w 2381664"/>
              <a:gd name="connsiteY37" fmla="*/ 2059161 h 2354436"/>
              <a:gd name="connsiteX38" fmla="*/ 523875 w 2381664"/>
              <a:gd name="connsiteY38" fmla="*/ 2059161 h 2354436"/>
              <a:gd name="connsiteX39" fmla="*/ 457200 w 2381664"/>
              <a:gd name="connsiteY39" fmla="*/ 2125836 h 2354436"/>
              <a:gd name="connsiteX40" fmla="*/ 381000 w 2381664"/>
              <a:gd name="connsiteY40" fmla="*/ 2173461 h 2354436"/>
              <a:gd name="connsiteX41" fmla="*/ 323850 w 2381664"/>
              <a:gd name="connsiteY41" fmla="*/ 2182986 h 2354436"/>
              <a:gd name="connsiteX42" fmla="*/ 304800 w 2381664"/>
              <a:gd name="connsiteY42" fmla="*/ 2230611 h 2354436"/>
              <a:gd name="connsiteX43" fmla="*/ 295275 w 2381664"/>
              <a:gd name="connsiteY43" fmla="*/ 2259186 h 2354436"/>
              <a:gd name="connsiteX44" fmla="*/ 247650 w 2381664"/>
              <a:gd name="connsiteY44" fmla="*/ 2259186 h 2354436"/>
              <a:gd name="connsiteX45" fmla="*/ 201786 w 2381664"/>
              <a:gd name="connsiteY45" fmla="*/ 2348432 h 2354436"/>
              <a:gd name="connsiteX46" fmla="*/ 133350 w 2381664"/>
              <a:gd name="connsiteY46" fmla="*/ 2354436 h 2354436"/>
              <a:gd name="connsiteX47" fmla="*/ 66675 w 2381664"/>
              <a:gd name="connsiteY47" fmla="*/ 2306811 h 2354436"/>
              <a:gd name="connsiteX48" fmla="*/ 0 w 2381664"/>
              <a:gd name="connsiteY48" fmla="*/ 2353623 h 2354436"/>
              <a:gd name="connsiteX49" fmla="*/ 0 w 2381664"/>
              <a:gd name="connsiteY49" fmla="*/ 2163936 h 2354436"/>
              <a:gd name="connsiteX50" fmla="*/ 38100 w 2381664"/>
              <a:gd name="connsiteY50" fmla="*/ 1954386 h 2354436"/>
              <a:gd name="connsiteX51" fmla="*/ 180975 w 2381664"/>
              <a:gd name="connsiteY51" fmla="*/ 1744836 h 2354436"/>
              <a:gd name="connsiteX52" fmla="*/ 219075 w 2381664"/>
              <a:gd name="connsiteY52" fmla="*/ 1697211 h 2354436"/>
              <a:gd name="connsiteX53" fmla="*/ 295275 w 2381664"/>
              <a:gd name="connsiteY53" fmla="*/ 1563861 h 2354436"/>
              <a:gd name="connsiteX54" fmla="*/ 381000 w 2381664"/>
              <a:gd name="connsiteY54" fmla="*/ 1373361 h 2354436"/>
              <a:gd name="connsiteX55" fmla="*/ 495300 w 2381664"/>
              <a:gd name="connsiteY55" fmla="*/ 1249536 h 2354436"/>
              <a:gd name="connsiteX56" fmla="*/ 609600 w 2381664"/>
              <a:gd name="connsiteY56" fmla="*/ 1030461 h 2354436"/>
              <a:gd name="connsiteX57" fmla="*/ 676275 w 2381664"/>
              <a:gd name="connsiteY57" fmla="*/ 897111 h 2354436"/>
              <a:gd name="connsiteX58" fmla="*/ 800100 w 2381664"/>
              <a:gd name="connsiteY58" fmla="*/ 611361 h 2354436"/>
              <a:gd name="connsiteX59" fmla="*/ 866775 w 2381664"/>
              <a:gd name="connsiteY59" fmla="*/ 487536 h 2354436"/>
              <a:gd name="connsiteX60" fmla="*/ 1009650 w 2381664"/>
              <a:gd name="connsiteY60" fmla="*/ 239886 h 2354436"/>
              <a:gd name="connsiteX61" fmla="*/ 1123950 w 2381664"/>
              <a:gd name="connsiteY61" fmla="*/ 163686 h 2354436"/>
              <a:gd name="connsiteX62" fmla="*/ 1228725 w 2381664"/>
              <a:gd name="connsiteY62" fmla="*/ 125586 h 2354436"/>
              <a:gd name="connsiteX63" fmla="*/ 1305783 w 2381664"/>
              <a:gd name="connsiteY63" fmla="*/ 0 h 2354436"/>
              <a:gd name="connsiteX0" fmla="*/ 1305783 w 2381664"/>
              <a:gd name="connsiteY0" fmla="*/ 0 h 2354436"/>
              <a:gd name="connsiteX1" fmla="*/ 1552575 w 2381664"/>
              <a:gd name="connsiteY1" fmla="*/ 154161 h 2354436"/>
              <a:gd name="connsiteX2" fmla="*/ 1971675 w 2381664"/>
              <a:gd name="connsiteY2" fmla="*/ 306561 h 2354436"/>
              <a:gd name="connsiteX3" fmla="*/ 2114550 w 2381664"/>
              <a:gd name="connsiteY3" fmla="*/ 532543 h 2354436"/>
              <a:gd name="connsiteX4" fmla="*/ 2257425 w 2381664"/>
              <a:gd name="connsiteY4" fmla="*/ 611361 h 2354436"/>
              <a:gd name="connsiteX5" fmla="*/ 2381250 w 2381664"/>
              <a:gd name="connsiteY5" fmla="*/ 601836 h 2354436"/>
              <a:gd name="connsiteX6" fmla="*/ 2295525 w 2381664"/>
              <a:gd name="connsiteY6" fmla="*/ 697086 h 2354436"/>
              <a:gd name="connsiteX7" fmla="*/ 2238375 w 2381664"/>
              <a:gd name="connsiteY7" fmla="*/ 754236 h 2354436"/>
              <a:gd name="connsiteX8" fmla="*/ 2228850 w 2381664"/>
              <a:gd name="connsiteY8" fmla="*/ 811386 h 2354436"/>
              <a:gd name="connsiteX9" fmla="*/ 2266950 w 2381664"/>
              <a:gd name="connsiteY9" fmla="*/ 916161 h 2354436"/>
              <a:gd name="connsiteX10" fmla="*/ 2314575 w 2381664"/>
              <a:gd name="connsiteY10" fmla="*/ 1011411 h 2354436"/>
              <a:gd name="connsiteX11" fmla="*/ 2238375 w 2381664"/>
              <a:gd name="connsiteY11" fmla="*/ 1049511 h 2354436"/>
              <a:gd name="connsiteX12" fmla="*/ 2228850 w 2381664"/>
              <a:gd name="connsiteY12" fmla="*/ 1097136 h 2354436"/>
              <a:gd name="connsiteX13" fmla="*/ 2200275 w 2381664"/>
              <a:gd name="connsiteY13" fmla="*/ 1201911 h 2354436"/>
              <a:gd name="connsiteX14" fmla="*/ 2200275 w 2381664"/>
              <a:gd name="connsiteY14" fmla="*/ 1201911 h 2354436"/>
              <a:gd name="connsiteX15" fmla="*/ 2105025 w 2381664"/>
              <a:gd name="connsiteY15" fmla="*/ 1287636 h 2354436"/>
              <a:gd name="connsiteX16" fmla="*/ 2143125 w 2381664"/>
              <a:gd name="connsiteY16" fmla="*/ 1354311 h 2354436"/>
              <a:gd name="connsiteX17" fmla="*/ 2124075 w 2381664"/>
              <a:gd name="connsiteY17" fmla="*/ 1449561 h 2354436"/>
              <a:gd name="connsiteX18" fmla="*/ 2124075 w 2381664"/>
              <a:gd name="connsiteY18" fmla="*/ 1449561 h 2354436"/>
              <a:gd name="connsiteX19" fmla="*/ 2124075 w 2381664"/>
              <a:gd name="connsiteY19" fmla="*/ 1554336 h 2354436"/>
              <a:gd name="connsiteX20" fmla="*/ 2076450 w 2381664"/>
              <a:gd name="connsiteY20" fmla="*/ 1659111 h 2354436"/>
              <a:gd name="connsiteX21" fmla="*/ 2066925 w 2381664"/>
              <a:gd name="connsiteY21" fmla="*/ 1706736 h 2354436"/>
              <a:gd name="connsiteX22" fmla="*/ 2114550 w 2381664"/>
              <a:gd name="connsiteY22" fmla="*/ 1773411 h 2354436"/>
              <a:gd name="connsiteX23" fmla="*/ 2066925 w 2381664"/>
              <a:gd name="connsiteY23" fmla="*/ 1859136 h 2354436"/>
              <a:gd name="connsiteX24" fmla="*/ 2076450 w 2381664"/>
              <a:gd name="connsiteY24" fmla="*/ 1973436 h 2354436"/>
              <a:gd name="connsiteX25" fmla="*/ 2047875 w 2381664"/>
              <a:gd name="connsiteY25" fmla="*/ 2059161 h 2354436"/>
              <a:gd name="connsiteX26" fmla="*/ 2009775 w 2381664"/>
              <a:gd name="connsiteY26" fmla="*/ 2078211 h 2354436"/>
              <a:gd name="connsiteX27" fmla="*/ 1952625 w 2381664"/>
              <a:gd name="connsiteY27" fmla="*/ 2192511 h 2354436"/>
              <a:gd name="connsiteX28" fmla="*/ 1847850 w 2381664"/>
              <a:gd name="connsiteY28" fmla="*/ 2182986 h 2354436"/>
              <a:gd name="connsiteX29" fmla="*/ 1819275 w 2381664"/>
              <a:gd name="connsiteY29" fmla="*/ 2287761 h 2354436"/>
              <a:gd name="connsiteX30" fmla="*/ 1628775 w 2381664"/>
              <a:gd name="connsiteY30" fmla="*/ 2306811 h 2354436"/>
              <a:gd name="connsiteX31" fmla="*/ 1447800 w 2381664"/>
              <a:gd name="connsiteY31" fmla="*/ 2316336 h 2354436"/>
              <a:gd name="connsiteX32" fmla="*/ 1343025 w 2381664"/>
              <a:gd name="connsiteY32" fmla="*/ 2230611 h 2354436"/>
              <a:gd name="connsiteX33" fmla="*/ 1343025 w 2381664"/>
              <a:gd name="connsiteY33" fmla="*/ 2154411 h 2354436"/>
              <a:gd name="connsiteX34" fmla="*/ 1162050 w 2381664"/>
              <a:gd name="connsiteY34" fmla="*/ 2059161 h 2354436"/>
              <a:gd name="connsiteX35" fmla="*/ 809625 w 2381664"/>
              <a:gd name="connsiteY35" fmla="*/ 2135361 h 2354436"/>
              <a:gd name="connsiteX36" fmla="*/ 704850 w 2381664"/>
              <a:gd name="connsiteY36" fmla="*/ 2078211 h 2354436"/>
              <a:gd name="connsiteX37" fmla="*/ 647700 w 2381664"/>
              <a:gd name="connsiteY37" fmla="*/ 2059161 h 2354436"/>
              <a:gd name="connsiteX38" fmla="*/ 523875 w 2381664"/>
              <a:gd name="connsiteY38" fmla="*/ 2059161 h 2354436"/>
              <a:gd name="connsiteX39" fmla="*/ 457200 w 2381664"/>
              <a:gd name="connsiteY39" fmla="*/ 2125836 h 2354436"/>
              <a:gd name="connsiteX40" fmla="*/ 381000 w 2381664"/>
              <a:gd name="connsiteY40" fmla="*/ 2173461 h 2354436"/>
              <a:gd name="connsiteX41" fmla="*/ 323850 w 2381664"/>
              <a:gd name="connsiteY41" fmla="*/ 2182986 h 2354436"/>
              <a:gd name="connsiteX42" fmla="*/ 304800 w 2381664"/>
              <a:gd name="connsiteY42" fmla="*/ 2230611 h 2354436"/>
              <a:gd name="connsiteX43" fmla="*/ 295275 w 2381664"/>
              <a:gd name="connsiteY43" fmla="*/ 2259186 h 2354436"/>
              <a:gd name="connsiteX44" fmla="*/ 247650 w 2381664"/>
              <a:gd name="connsiteY44" fmla="*/ 2259186 h 2354436"/>
              <a:gd name="connsiteX45" fmla="*/ 201786 w 2381664"/>
              <a:gd name="connsiteY45" fmla="*/ 2348432 h 2354436"/>
              <a:gd name="connsiteX46" fmla="*/ 133350 w 2381664"/>
              <a:gd name="connsiteY46" fmla="*/ 2354436 h 2354436"/>
              <a:gd name="connsiteX47" fmla="*/ 66675 w 2381664"/>
              <a:gd name="connsiteY47" fmla="*/ 2306811 h 2354436"/>
              <a:gd name="connsiteX48" fmla="*/ 0 w 2381664"/>
              <a:gd name="connsiteY48" fmla="*/ 2353623 h 2354436"/>
              <a:gd name="connsiteX49" fmla="*/ 0 w 2381664"/>
              <a:gd name="connsiteY49" fmla="*/ 2163936 h 2354436"/>
              <a:gd name="connsiteX50" fmla="*/ 38100 w 2381664"/>
              <a:gd name="connsiteY50" fmla="*/ 1954386 h 2354436"/>
              <a:gd name="connsiteX51" fmla="*/ 180975 w 2381664"/>
              <a:gd name="connsiteY51" fmla="*/ 1744836 h 2354436"/>
              <a:gd name="connsiteX52" fmla="*/ 219075 w 2381664"/>
              <a:gd name="connsiteY52" fmla="*/ 1697211 h 2354436"/>
              <a:gd name="connsiteX53" fmla="*/ 295275 w 2381664"/>
              <a:gd name="connsiteY53" fmla="*/ 1563861 h 2354436"/>
              <a:gd name="connsiteX54" fmla="*/ 381000 w 2381664"/>
              <a:gd name="connsiteY54" fmla="*/ 1373361 h 2354436"/>
              <a:gd name="connsiteX55" fmla="*/ 495300 w 2381664"/>
              <a:gd name="connsiteY55" fmla="*/ 1249536 h 2354436"/>
              <a:gd name="connsiteX56" fmla="*/ 609600 w 2381664"/>
              <a:gd name="connsiteY56" fmla="*/ 1030461 h 2354436"/>
              <a:gd name="connsiteX57" fmla="*/ 676275 w 2381664"/>
              <a:gd name="connsiteY57" fmla="*/ 897111 h 2354436"/>
              <a:gd name="connsiteX58" fmla="*/ 800100 w 2381664"/>
              <a:gd name="connsiteY58" fmla="*/ 611361 h 2354436"/>
              <a:gd name="connsiteX59" fmla="*/ 866775 w 2381664"/>
              <a:gd name="connsiteY59" fmla="*/ 487536 h 2354436"/>
              <a:gd name="connsiteX60" fmla="*/ 1009650 w 2381664"/>
              <a:gd name="connsiteY60" fmla="*/ 239886 h 2354436"/>
              <a:gd name="connsiteX61" fmla="*/ 1123950 w 2381664"/>
              <a:gd name="connsiteY61" fmla="*/ 163686 h 2354436"/>
              <a:gd name="connsiteX62" fmla="*/ 1228725 w 2381664"/>
              <a:gd name="connsiteY62" fmla="*/ 125586 h 2354436"/>
              <a:gd name="connsiteX63" fmla="*/ 1305783 w 2381664"/>
              <a:gd name="connsiteY63" fmla="*/ 0 h 2354436"/>
              <a:gd name="connsiteX0" fmla="*/ 1305783 w 2381664"/>
              <a:gd name="connsiteY0" fmla="*/ 0 h 2354436"/>
              <a:gd name="connsiteX1" fmla="*/ 1552575 w 2381664"/>
              <a:gd name="connsiteY1" fmla="*/ 154161 h 2354436"/>
              <a:gd name="connsiteX2" fmla="*/ 1971675 w 2381664"/>
              <a:gd name="connsiteY2" fmla="*/ 306561 h 2354436"/>
              <a:gd name="connsiteX3" fmla="*/ 2114550 w 2381664"/>
              <a:gd name="connsiteY3" fmla="*/ 532543 h 2354436"/>
              <a:gd name="connsiteX4" fmla="*/ 2257425 w 2381664"/>
              <a:gd name="connsiteY4" fmla="*/ 611361 h 2354436"/>
              <a:gd name="connsiteX5" fmla="*/ 2381250 w 2381664"/>
              <a:gd name="connsiteY5" fmla="*/ 601836 h 2354436"/>
              <a:gd name="connsiteX6" fmla="*/ 2295525 w 2381664"/>
              <a:gd name="connsiteY6" fmla="*/ 697086 h 2354436"/>
              <a:gd name="connsiteX7" fmla="*/ 2238375 w 2381664"/>
              <a:gd name="connsiteY7" fmla="*/ 754236 h 2354436"/>
              <a:gd name="connsiteX8" fmla="*/ 2228850 w 2381664"/>
              <a:gd name="connsiteY8" fmla="*/ 811386 h 2354436"/>
              <a:gd name="connsiteX9" fmla="*/ 2266950 w 2381664"/>
              <a:gd name="connsiteY9" fmla="*/ 916161 h 2354436"/>
              <a:gd name="connsiteX10" fmla="*/ 2314575 w 2381664"/>
              <a:gd name="connsiteY10" fmla="*/ 1011411 h 2354436"/>
              <a:gd name="connsiteX11" fmla="*/ 2238375 w 2381664"/>
              <a:gd name="connsiteY11" fmla="*/ 1049511 h 2354436"/>
              <a:gd name="connsiteX12" fmla="*/ 2228850 w 2381664"/>
              <a:gd name="connsiteY12" fmla="*/ 1097136 h 2354436"/>
              <a:gd name="connsiteX13" fmla="*/ 2200275 w 2381664"/>
              <a:gd name="connsiteY13" fmla="*/ 1201911 h 2354436"/>
              <a:gd name="connsiteX14" fmla="*/ 2200275 w 2381664"/>
              <a:gd name="connsiteY14" fmla="*/ 1201911 h 2354436"/>
              <a:gd name="connsiteX15" fmla="*/ 2105025 w 2381664"/>
              <a:gd name="connsiteY15" fmla="*/ 1287636 h 2354436"/>
              <a:gd name="connsiteX16" fmla="*/ 2143125 w 2381664"/>
              <a:gd name="connsiteY16" fmla="*/ 1354311 h 2354436"/>
              <a:gd name="connsiteX17" fmla="*/ 2124075 w 2381664"/>
              <a:gd name="connsiteY17" fmla="*/ 1449561 h 2354436"/>
              <a:gd name="connsiteX18" fmla="*/ 2124075 w 2381664"/>
              <a:gd name="connsiteY18" fmla="*/ 1449561 h 2354436"/>
              <a:gd name="connsiteX19" fmla="*/ 2124075 w 2381664"/>
              <a:gd name="connsiteY19" fmla="*/ 1554336 h 2354436"/>
              <a:gd name="connsiteX20" fmla="*/ 2076450 w 2381664"/>
              <a:gd name="connsiteY20" fmla="*/ 1659111 h 2354436"/>
              <a:gd name="connsiteX21" fmla="*/ 2066925 w 2381664"/>
              <a:gd name="connsiteY21" fmla="*/ 1706736 h 2354436"/>
              <a:gd name="connsiteX22" fmla="*/ 2114550 w 2381664"/>
              <a:gd name="connsiteY22" fmla="*/ 1773411 h 2354436"/>
              <a:gd name="connsiteX23" fmla="*/ 2066925 w 2381664"/>
              <a:gd name="connsiteY23" fmla="*/ 1859136 h 2354436"/>
              <a:gd name="connsiteX24" fmla="*/ 2076450 w 2381664"/>
              <a:gd name="connsiteY24" fmla="*/ 1973436 h 2354436"/>
              <a:gd name="connsiteX25" fmla="*/ 2047875 w 2381664"/>
              <a:gd name="connsiteY25" fmla="*/ 2059161 h 2354436"/>
              <a:gd name="connsiteX26" fmla="*/ 2009775 w 2381664"/>
              <a:gd name="connsiteY26" fmla="*/ 2078211 h 2354436"/>
              <a:gd name="connsiteX27" fmla="*/ 1952625 w 2381664"/>
              <a:gd name="connsiteY27" fmla="*/ 2192511 h 2354436"/>
              <a:gd name="connsiteX28" fmla="*/ 1847850 w 2381664"/>
              <a:gd name="connsiteY28" fmla="*/ 2182986 h 2354436"/>
              <a:gd name="connsiteX29" fmla="*/ 1819275 w 2381664"/>
              <a:gd name="connsiteY29" fmla="*/ 2287761 h 2354436"/>
              <a:gd name="connsiteX30" fmla="*/ 1628775 w 2381664"/>
              <a:gd name="connsiteY30" fmla="*/ 2306811 h 2354436"/>
              <a:gd name="connsiteX31" fmla="*/ 1447800 w 2381664"/>
              <a:gd name="connsiteY31" fmla="*/ 2316336 h 2354436"/>
              <a:gd name="connsiteX32" fmla="*/ 1343025 w 2381664"/>
              <a:gd name="connsiteY32" fmla="*/ 2230611 h 2354436"/>
              <a:gd name="connsiteX33" fmla="*/ 1343025 w 2381664"/>
              <a:gd name="connsiteY33" fmla="*/ 2184746 h 2354436"/>
              <a:gd name="connsiteX34" fmla="*/ 1162050 w 2381664"/>
              <a:gd name="connsiteY34" fmla="*/ 2059161 h 2354436"/>
              <a:gd name="connsiteX35" fmla="*/ 809625 w 2381664"/>
              <a:gd name="connsiteY35" fmla="*/ 2135361 h 2354436"/>
              <a:gd name="connsiteX36" fmla="*/ 704850 w 2381664"/>
              <a:gd name="connsiteY36" fmla="*/ 2078211 h 2354436"/>
              <a:gd name="connsiteX37" fmla="*/ 647700 w 2381664"/>
              <a:gd name="connsiteY37" fmla="*/ 2059161 h 2354436"/>
              <a:gd name="connsiteX38" fmla="*/ 523875 w 2381664"/>
              <a:gd name="connsiteY38" fmla="*/ 2059161 h 2354436"/>
              <a:gd name="connsiteX39" fmla="*/ 457200 w 2381664"/>
              <a:gd name="connsiteY39" fmla="*/ 2125836 h 2354436"/>
              <a:gd name="connsiteX40" fmla="*/ 381000 w 2381664"/>
              <a:gd name="connsiteY40" fmla="*/ 2173461 h 2354436"/>
              <a:gd name="connsiteX41" fmla="*/ 323850 w 2381664"/>
              <a:gd name="connsiteY41" fmla="*/ 2182986 h 2354436"/>
              <a:gd name="connsiteX42" fmla="*/ 304800 w 2381664"/>
              <a:gd name="connsiteY42" fmla="*/ 2230611 h 2354436"/>
              <a:gd name="connsiteX43" fmla="*/ 295275 w 2381664"/>
              <a:gd name="connsiteY43" fmla="*/ 2259186 h 2354436"/>
              <a:gd name="connsiteX44" fmla="*/ 247650 w 2381664"/>
              <a:gd name="connsiteY44" fmla="*/ 2259186 h 2354436"/>
              <a:gd name="connsiteX45" fmla="*/ 201786 w 2381664"/>
              <a:gd name="connsiteY45" fmla="*/ 2348432 h 2354436"/>
              <a:gd name="connsiteX46" fmla="*/ 133350 w 2381664"/>
              <a:gd name="connsiteY46" fmla="*/ 2354436 h 2354436"/>
              <a:gd name="connsiteX47" fmla="*/ 66675 w 2381664"/>
              <a:gd name="connsiteY47" fmla="*/ 2306811 h 2354436"/>
              <a:gd name="connsiteX48" fmla="*/ 0 w 2381664"/>
              <a:gd name="connsiteY48" fmla="*/ 2353623 h 2354436"/>
              <a:gd name="connsiteX49" fmla="*/ 0 w 2381664"/>
              <a:gd name="connsiteY49" fmla="*/ 2163936 h 2354436"/>
              <a:gd name="connsiteX50" fmla="*/ 38100 w 2381664"/>
              <a:gd name="connsiteY50" fmla="*/ 1954386 h 2354436"/>
              <a:gd name="connsiteX51" fmla="*/ 180975 w 2381664"/>
              <a:gd name="connsiteY51" fmla="*/ 1744836 h 2354436"/>
              <a:gd name="connsiteX52" fmla="*/ 219075 w 2381664"/>
              <a:gd name="connsiteY52" fmla="*/ 1697211 h 2354436"/>
              <a:gd name="connsiteX53" fmla="*/ 295275 w 2381664"/>
              <a:gd name="connsiteY53" fmla="*/ 1563861 h 2354436"/>
              <a:gd name="connsiteX54" fmla="*/ 381000 w 2381664"/>
              <a:gd name="connsiteY54" fmla="*/ 1373361 h 2354436"/>
              <a:gd name="connsiteX55" fmla="*/ 495300 w 2381664"/>
              <a:gd name="connsiteY55" fmla="*/ 1249536 h 2354436"/>
              <a:gd name="connsiteX56" fmla="*/ 609600 w 2381664"/>
              <a:gd name="connsiteY56" fmla="*/ 1030461 h 2354436"/>
              <a:gd name="connsiteX57" fmla="*/ 676275 w 2381664"/>
              <a:gd name="connsiteY57" fmla="*/ 897111 h 2354436"/>
              <a:gd name="connsiteX58" fmla="*/ 800100 w 2381664"/>
              <a:gd name="connsiteY58" fmla="*/ 611361 h 2354436"/>
              <a:gd name="connsiteX59" fmla="*/ 866775 w 2381664"/>
              <a:gd name="connsiteY59" fmla="*/ 487536 h 2354436"/>
              <a:gd name="connsiteX60" fmla="*/ 1009650 w 2381664"/>
              <a:gd name="connsiteY60" fmla="*/ 239886 h 2354436"/>
              <a:gd name="connsiteX61" fmla="*/ 1123950 w 2381664"/>
              <a:gd name="connsiteY61" fmla="*/ 163686 h 2354436"/>
              <a:gd name="connsiteX62" fmla="*/ 1228725 w 2381664"/>
              <a:gd name="connsiteY62" fmla="*/ 125586 h 2354436"/>
              <a:gd name="connsiteX63" fmla="*/ 1305783 w 2381664"/>
              <a:gd name="connsiteY63" fmla="*/ 0 h 2354436"/>
              <a:gd name="connsiteX0" fmla="*/ 1305783 w 2381664"/>
              <a:gd name="connsiteY0" fmla="*/ 0 h 2354436"/>
              <a:gd name="connsiteX1" fmla="*/ 1552575 w 2381664"/>
              <a:gd name="connsiteY1" fmla="*/ 154161 h 2354436"/>
              <a:gd name="connsiteX2" fmla="*/ 1971675 w 2381664"/>
              <a:gd name="connsiteY2" fmla="*/ 306561 h 2354436"/>
              <a:gd name="connsiteX3" fmla="*/ 2114550 w 2381664"/>
              <a:gd name="connsiteY3" fmla="*/ 532543 h 2354436"/>
              <a:gd name="connsiteX4" fmla="*/ 2257425 w 2381664"/>
              <a:gd name="connsiteY4" fmla="*/ 611361 h 2354436"/>
              <a:gd name="connsiteX5" fmla="*/ 2381250 w 2381664"/>
              <a:gd name="connsiteY5" fmla="*/ 601836 h 2354436"/>
              <a:gd name="connsiteX6" fmla="*/ 2295525 w 2381664"/>
              <a:gd name="connsiteY6" fmla="*/ 697086 h 2354436"/>
              <a:gd name="connsiteX7" fmla="*/ 2238375 w 2381664"/>
              <a:gd name="connsiteY7" fmla="*/ 754236 h 2354436"/>
              <a:gd name="connsiteX8" fmla="*/ 2228850 w 2381664"/>
              <a:gd name="connsiteY8" fmla="*/ 811386 h 2354436"/>
              <a:gd name="connsiteX9" fmla="*/ 2266950 w 2381664"/>
              <a:gd name="connsiteY9" fmla="*/ 916161 h 2354436"/>
              <a:gd name="connsiteX10" fmla="*/ 2314575 w 2381664"/>
              <a:gd name="connsiteY10" fmla="*/ 1011411 h 2354436"/>
              <a:gd name="connsiteX11" fmla="*/ 2238375 w 2381664"/>
              <a:gd name="connsiteY11" fmla="*/ 1049511 h 2354436"/>
              <a:gd name="connsiteX12" fmla="*/ 2228850 w 2381664"/>
              <a:gd name="connsiteY12" fmla="*/ 1097136 h 2354436"/>
              <a:gd name="connsiteX13" fmla="*/ 2200275 w 2381664"/>
              <a:gd name="connsiteY13" fmla="*/ 1201911 h 2354436"/>
              <a:gd name="connsiteX14" fmla="*/ 2200275 w 2381664"/>
              <a:gd name="connsiteY14" fmla="*/ 1201911 h 2354436"/>
              <a:gd name="connsiteX15" fmla="*/ 2105025 w 2381664"/>
              <a:gd name="connsiteY15" fmla="*/ 1287636 h 2354436"/>
              <a:gd name="connsiteX16" fmla="*/ 2143125 w 2381664"/>
              <a:gd name="connsiteY16" fmla="*/ 1354311 h 2354436"/>
              <a:gd name="connsiteX17" fmla="*/ 2124075 w 2381664"/>
              <a:gd name="connsiteY17" fmla="*/ 1449561 h 2354436"/>
              <a:gd name="connsiteX18" fmla="*/ 2124075 w 2381664"/>
              <a:gd name="connsiteY18" fmla="*/ 1449561 h 2354436"/>
              <a:gd name="connsiteX19" fmla="*/ 2124075 w 2381664"/>
              <a:gd name="connsiteY19" fmla="*/ 1554336 h 2354436"/>
              <a:gd name="connsiteX20" fmla="*/ 2076450 w 2381664"/>
              <a:gd name="connsiteY20" fmla="*/ 1659111 h 2354436"/>
              <a:gd name="connsiteX21" fmla="*/ 2066925 w 2381664"/>
              <a:gd name="connsiteY21" fmla="*/ 1706736 h 2354436"/>
              <a:gd name="connsiteX22" fmla="*/ 2114550 w 2381664"/>
              <a:gd name="connsiteY22" fmla="*/ 1773411 h 2354436"/>
              <a:gd name="connsiteX23" fmla="*/ 2066925 w 2381664"/>
              <a:gd name="connsiteY23" fmla="*/ 1859136 h 2354436"/>
              <a:gd name="connsiteX24" fmla="*/ 2076450 w 2381664"/>
              <a:gd name="connsiteY24" fmla="*/ 1973436 h 2354436"/>
              <a:gd name="connsiteX25" fmla="*/ 2047875 w 2381664"/>
              <a:gd name="connsiteY25" fmla="*/ 2059161 h 2354436"/>
              <a:gd name="connsiteX26" fmla="*/ 2009775 w 2381664"/>
              <a:gd name="connsiteY26" fmla="*/ 2078211 h 2354436"/>
              <a:gd name="connsiteX27" fmla="*/ 1952625 w 2381664"/>
              <a:gd name="connsiteY27" fmla="*/ 2192511 h 2354436"/>
              <a:gd name="connsiteX28" fmla="*/ 1847850 w 2381664"/>
              <a:gd name="connsiteY28" fmla="*/ 2182986 h 2354436"/>
              <a:gd name="connsiteX29" fmla="*/ 1819275 w 2381664"/>
              <a:gd name="connsiteY29" fmla="*/ 2287761 h 2354436"/>
              <a:gd name="connsiteX30" fmla="*/ 1628775 w 2381664"/>
              <a:gd name="connsiteY30" fmla="*/ 2306811 h 2354436"/>
              <a:gd name="connsiteX31" fmla="*/ 1447800 w 2381664"/>
              <a:gd name="connsiteY31" fmla="*/ 2316336 h 2354436"/>
              <a:gd name="connsiteX32" fmla="*/ 1343025 w 2381664"/>
              <a:gd name="connsiteY32" fmla="*/ 2230611 h 2354436"/>
              <a:gd name="connsiteX33" fmla="*/ 1162050 w 2381664"/>
              <a:gd name="connsiteY33" fmla="*/ 2059161 h 2354436"/>
              <a:gd name="connsiteX34" fmla="*/ 809625 w 2381664"/>
              <a:gd name="connsiteY34" fmla="*/ 2135361 h 2354436"/>
              <a:gd name="connsiteX35" fmla="*/ 704850 w 2381664"/>
              <a:gd name="connsiteY35" fmla="*/ 2078211 h 2354436"/>
              <a:gd name="connsiteX36" fmla="*/ 647700 w 2381664"/>
              <a:gd name="connsiteY36" fmla="*/ 2059161 h 2354436"/>
              <a:gd name="connsiteX37" fmla="*/ 523875 w 2381664"/>
              <a:gd name="connsiteY37" fmla="*/ 2059161 h 2354436"/>
              <a:gd name="connsiteX38" fmla="*/ 457200 w 2381664"/>
              <a:gd name="connsiteY38" fmla="*/ 2125836 h 2354436"/>
              <a:gd name="connsiteX39" fmla="*/ 381000 w 2381664"/>
              <a:gd name="connsiteY39" fmla="*/ 2173461 h 2354436"/>
              <a:gd name="connsiteX40" fmla="*/ 323850 w 2381664"/>
              <a:gd name="connsiteY40" fmla="*/ 2182986 h 2354436"/>
              <a:gd name="connsiteX41" fmla="*/ 304800 w 2381664"/>
              <a:gd name="connsiteY41" fmla="*/ 2230611 h 2354436"/>
              <a:gd name="connsiteX42" fmla="*/ 295275 w 2381664"/>
              <a:gd name="connsiteY42" fmla="*/ 2259186 h 2354436"/>
              <a:gd name="connsiteX43" fmla="*/ 247650 w 2381664"/>
              <a:gd name="connsiteY43" fmla="*/ 2259186 h 2354436"/>
              <a:gd name="connsiteX44" fmla="*/ 201786 w 2381664"/>
              <a:gd name="connsiteY44" fmla="*/ 2348432 h 2354436"/>
              <a:gd name="connsiteX45" fmla="*/ 133350 w 2381664"/>
              <a:gd name="connsiteY45" fmla="*/ 2354436 h 2354436"/>
              <a:gd name="connsiteX46" fmla="*/ 66675 w 2381664"/>
              <a:gd name="connsiteY46" fmla="*/ 2306811 h 2354436"/>
              <a:gd name="connsiteX47" fmla="*/ 0 w 2381664"/>
              <a:gd name="connsiteY47" fmla="*/ 2353623 h 2354436"/>
              <a:gd name="connsiteX48" fmla="*/ 0 w 2381664"/>
              <a:gd name="connsiteY48" fmla="*/ 2163936 h 2354436"/>
              <a:gd name="connsiteX49" fmla="*/ 38100 w 2381664"/>
              <a:gd name="connsiteY49" fmla="*/ 1954386 h 2354436"/>
              <a:gd name="connsiteX50" fmla="*/ 180975 w 2381664"/>
              <a:gd name="connsiteY50" fmla="*/ 1744836 h 2354436"/>
              <a:gd name="connsiteX51" fmla="*/ 219075 w 2381664"/>
              <a:gd name="connsiteY51" fmla="*/ 1697211 h 2354436"/>
              <a:gd name="connsiteX52" fmla="*/ 295275 w 2381664"/>
              <a:gd name="connsiteY52" fmla="*/ 1563861 h 2354436"/>
              <a:gd name="connsiteX53" fmla="*/ 381000 w 2381664"/>
              <a:gd name="connsiteY53" fmla="*/ 1373361 h 2354436"/>
              <a:gd name="connsiteX54" fmla="*/ 495300 w 2381664"/>
              <a:gd name="connsiteY54" fmla="*/ 1249536 h 2354436"/>
              <a:gd name="connsiteX55" fmla="*/ 609600 w 2381664"/>
              <a:gd name="connsiteY55" fmla="*/ 1030461 h 2354436"/>
              <a:gd name="connsiteX56" fmla="*/ 676275 w 2381664"/>
              <a:gd name="connsiteY56" fmla="*/ 897111 h 2354436"/>
              <a:gd name="connsiteX57" fmla="*/ 800100 w 2381664"/>
              <a:gd name="connsiteY57" fmla="*/ 611361 h 2354436"/>
              <a:gd name="connsiteX58" fmla="*/ 866775 w 2381664"/>
              <a:gd name="connsiteY58" fmla="*/ 487536 h 2354436"/>
              <a:gd name="connsiteX59" fmla="*/ 1009650 w 2381664"/>
              <a:gd name="connsiteY59" fmla="*/ 239886 h 2354436"/>
              <a:gd name="connsiteX60" fmla="*/ 1123950 w 2381664"/>
              <a:gd name="connsiteY60" fmla="*/ 163686 h 2354436"/>
              <a:gd name="connsiteX61" fmla="*/ 1228725 w 2381664"/>
              <a:gd name="connsiteY61" fmla="*/ 125586 h 2354436"/>
              <a:gd name="connsiteX62" fmla="*/ 1305783 w 2381664"/>
              <a:gd name="connsiteY62" fmla="*/ 0 h 2354436"/>
              <a:gd name="connsiteX0" fmla="*/ 1305783 w 2381664"/>
              <a:gd name="connsiteY0" fmla="*/ 0 h 2354436"/>
              <a:gd name="connsiteX1" fmla="*/ 1552575 w 2381664"/>
              <a:gd name="connsiteY1" fmla="*/ 154161 h 2354436"/>
              <a:gd name="connsiteX2" fmla="*/ 1971675 w 2381664"/>
              <a:gd name="connsiteY2" fmla="*/ 306561 h 2354436"/>
              <a:gd name="connsiteX3" fmla="*/ 2114550 w 2381664"/>
              <a:gd name="connsiteY3" fmla="*/ 532543 h 2354436"/>
              <a:gd name="connsiteX4" fmla="*/ 2257425 w 2381664"/>
              <a:gd name="connsiteY4" fmla="*/ 611361 h 2354436"/>
              <a:gd name="connsiteX5" fmla="*/ 2381250 w 2381664"/>
              <a:gd name="connsiteY5" fmla="*/ 601836 h 2354436"/>
              <a:gd name="connsiteX6" fmla="*/ 2295525 w 2381664"/>
              <a:gd name="connsiteY6" fmla="*/ 697086 h 2354436"/>
              <a:gd name="connsiteX7" fmla="*/ 2238375 w 2381664"/>
              <a:gd name="connsiteY7" fmla="*/ 754236 h 2354436"/>
              <a:gd name="connsiteX8" fmla="*/ 2228850 w 2381664"/>
              <a:gd name="connsiteY8" fmla="*/ 811386 h 2354436"/>
              <a:gd name="connsiteX9" fmla="*/ 2266950 w 2381664"/>
              <a:gd name="connsiteY9" fmla="*/ 916161 h 2354436"/>
              <a:gd name="connsiteX10" fmla="*/ 2314575 w 2381664"/>
              <a:gd name="connsiteY10" fmla="*/ 1011411 h 2354436"/>
              <a:gd name="connsiteX11" fmla="*/ 2238375 w 2381664"/>
              <a:gd name="connsiteY11" fmla="*/ 1049511 h 2354436"/>
              <a:gd name="connsiteX12" fmla="*/ 2228850 w 2381664"/>
              <a:gd name="connsiteY12" fmla="*/ 1097136 h 2354436"/>
              <a:gd name="connsiteX13" fmla="*/ 2200275 w 2381664"/>
              <a:gd name="connsiteY13" fmla="*/ 1201911 h 2354436"/>
              <a:gd name="connsiteX14" fmla="*/ 2200275 w 2381664"/>
              <a:gd name="connsiteY14" fmla="*/ 1201911 h 2354436"/>
              <a:gd name="connsiteX15" fmla="*/ 2105025 w 2381664"/>
              <a:gd name="connsiteY15" fmla="*/ 1287636 h 2354436"/>
              <a:gd name="connsiteX16" fmla="*/ 2143125 w 2381664"/>
              <a:gd name="connsiteY16" fmla="*/ 1354311 h 2354436"/>
              <a:gd name="connsiteX17" fmla="*/ 2124075 w 2381664"/>
              <a:gd name="connsiteY17" fmla="*/ 1449561 h 2354436"/>
              <a:gd name="connsiteX18" fmla="*/ 2124075 w 2381664"/>
              <a:gd name="connsiteY18" fmla="*/ 1449561 h 2354436"/>
              <a:gd name="connsiteX19" fmla="*/ 2124075 w 2381664"/>
              <a:gd name="connsiteY19" fmla="*/ 1554336 h 2354436"/>
              <a:gd name="connsiteX20" fmla="*/ 2076450 w 2381664"/>
              <a:gd name="connsiteY20" fmla="*/ 1659111 h 2354436"/>
              <a:gd name="connsiteX21" fmla="*/ 2066925 w 2381664"/>
              <a:gd name="connsiteY21" fmla="*/ 1706736 h 2354436"/>
              <a:gd name="connsiteX22" fmla="*/ 2114550 w 2381664"/>
              <a:gd name="connsiteY22" fmla="*/ 1773411 h 2354436"/>
              <a:gd name="connsiteX23" fmla="*/ 2066925 w 2381664"/>
              <a:gd name="connsiteY23" fmla="*/ 1859136 h 2354436"/>
              <a:gd name="connsiteX24" fmla="*/ 2076450 w 2381664"/>
              <a:gd name="connsiteY24" fmla="*/ 1973436 h 2354436"/>
              <a:gd name="connsiteX25" fmla="*/ 2047875 w 2381664"/>
              <a:gd name="connsiteY25" fmla="*/ 2059161 h 2354436"/>
              <a:gd name="connsiteX26" fmla="*/ 2009775 w 2381664"/>
              <a:gd name="connsiteY26" fmla="*/ 2078211 h 2354436"/>
              <a:gd name="connsiteX27" fmla="*/ 1952625 w 2381664"/>
              <a:gd name="connsiteY27" fmla="*/ 2192511 h 2354436"/>
              <a:gd name="connsiteX28" fmla="*/ 1847850 w 2381664"/>
              <a:gd name="connsiteY28" fmla="*/ 2182986 h 2354436"/>
              <a:gd name="connsiteX29" fmla="*/ 1819275 w 2381664"/>
              <a:gd name="connsiteY29" fmla="*/ 2287761 h 2354436"/>
              <a:gd name="connsiteX30" fmla="*/ 1628775 w 2381664"/>
              <a:gd name="connsiteY30" fmla="*/ 2306811 h 2354436"/>
              <a:gd name="connsiteX31" fmla="*/ 1447800 w 2381664"/>
              <a:gd name="connsiteY31" fmla="*/ 2316336 h 2354436"/>
              <a:gd name="connsiteX32" fmla="*/ 1343025 w 2381664"/>
              <a:gd name="connsiteY32" fmla="*/ 2230611 h 2354436"/>
              <a:gd name="connsiteX33" fmla="*/ 1162050 w 2381664"/>
              <a:gd name="connsiteY33" fmla="*/ 2059161 h 2354436"/>
              <a:gd name="connsiteX34" fmla="*/ 809625 w 2381664"/>
              <a:gd name="connsiteY34" fmla="*/ 2135361 h 2354436"/>
              <a:gd name="connsiteX35" fmla="*/ 704850 w 2381664"/>
              <a:gd name="connsiteY35" fmla="*/ 2078211 h 2354436"/>
              <a:gd name="connsiteX36" fmla="*/ 647700 w 2381664"/>
              <a:gd name="connsiteY36" fmla="*/ 2059161 h 2354436"/>
              <a:gd name="connsiteX37" fmla="*/ 523875 w 2381664"/>
              <a:gd name="connsiteY37" fmla="*/ 2059161 h 2354436"/>
              <a:gd name="connsiteX38" fmla="*/ 457200 w 2381664"/>
              <a:gd name="connsiteY38" fmla="*/ 2125836 h 2354436"/>
              <a:gd name="connsiteX39" fmla="*/ 381000 w 2381664"/>
              <a:gd name="connsiteY39" fmla="*/ 2173461 h 2354436"/>
              <a:gd name="connsiteX40" fmla="*/ 323850 w 2381664"/>
              <a:gd name="connsiteY40" fmla="*/ 2182986 h 2354436"/>
              <a:gd name="connsiteX41" fmla="*/ 304800 w 2381664"/>
              <a:gd name="connsiteY41" fmla="*/ 2230611 h 2354436"/>
              <a:gd name="connsiteX42" fmla="*/ 295275 w 2381664"/>
              <a:gd name="connsiteY42" fmla="*/ 2259186 h 2354436"/>
              <a:gd name="connsiteX43" fmla="*/ 247650 w 2381664"/>
              <a:gd name="connsiteY43" fmla="*/ 2259186 h 2354436"/>
              <a:gd name="connsiteX44" fmla="*/ 201786 w 2381664"/>
              <a:gd name="connsiteY44" fmla="*/ 2348432 h 2354436"/>
              <a:gd name="connsiteX45" fmla="*/ 133350 w 2381664"/>
              <a:gd name="connsiteY45" fmla="*/ 2354436 h 2354436"/>
              <a:gd name="connsiteX46" fmla="*/ 66675 w 2381664"/>
              <a:gd name="connsiteY46" fmla="*/ 2306811 h 2354436"/>
              <a:gd name="connsiteX47" fmla="*/ 0 w 2381664"/>
              <a:gd name="connsiteY47" fmla="*/ 2353623 h 2354436"/>
              <a:gd name="connsiteX48" fmla="*/ 0 w 2381664"/>
              <a:gd name="connsiteY48" fmla="*/ 2163936 h 2354436"/>
              <a:gd name="connsiteX49" fmla="*/ 38100 w 2381664"/>
              <a:gd name="connsiteY49" fmla="*/ 1954386 h 2354436"/>
              <a:gd name="connsiteX50" fmla="*/ 180975 w 2381664"/>
              <a:gd name="connsiteY50" fmla="*/ 1744836 h 2354436"/>
              <a:gd name="connsiteX51" fmla="*/ 219075 w 2381664"/>
              <a:gd name="connsiteY51" fmla="*/ 1697211 h 2354436"/>
              <a:gd name="connsiteX52" fmla="*/ 295275 w 2381664"/>
              <a:gd name="connsiteY52" fmla="*/ 1563861 h 2354436"/>
              <a:gd name="connsiteX53" fmla="*/ 381000 w 2381664"/>
              <a:gd name="connsiteY53" fmla="*/ 1373361 h 2354436"/>
              <a:gd name="connsiteX54" fmla="*/ 495300 w 2381664"/>
              <a:gd name="connsiteY54" fmla="*/ 1249536 h 2354436"/>
              <a:gd name="connsiteX55" fmla="*/ 609600 w 2381664"/>
              <a:gd name="connsiteY55" fmla="*/ 1030461 h 2354436"/>
              <a:gd name="connsiteX56" fmla="*/ 676275 w 2381664"/>
              <a:gd name="connsiteY56" fmla="*/ 897111 h 2354436"/>
              <a:gd name="connsiteX57" fmla="*/ 800100 w 2381664"/>
              <a:gd name="connsiteY57" fmla="*/ 611361 h 2354436"/>
              <a:gd name="connsiteX58" fmla="*/ 866775 w 2381664"/>
              <a:gd name="connsiteY58" fmla="*/ 487536 h 2354436"/>
              <a:gd name="connsiteX59" fmla="*/ 1009650 w 2381664"/>
              <a:gd name="connsiteY59" fmla="*/ 239886 h 2354436"/>
              <a:gd name="connsiteX60" fmla="*/ 1123950 w 2381664"/>
              <a:gd name="connsiteY60" fmla="*/ 163686 h 2354436"/>
              <a:gd name="connsiteX61" fmla="*/ 1228725 w 2381664"/>
              <a:gd name="connsiteY61" fmla="*/ 125586 h 2354436"/>
              <a:gd name="connsiteX62" fmla="*/ 1305783 w 2381664"/>
              <a:gd name="connsiteY62" fmla="*/ 0 h 2354436"/>
              <a:gd name="connsiteX0" fmla="*/ 1305783 w 2381664"/>
              <a:gd name="connsiteY0" fmla="*/ 0 h 2354436"/>
              <a:gd name="connsiteX1" fmla="*/ 1552575 w 2381664"/>
              <a:gd name="connsiteY1" fmla="*/ 154161 h 2354436"/>
              <a:gd name="connsiteX2" fmla="*/ 1971675 w 2381664"/>
              <a:gd name="connsiteY2" fmla="*/ 306561 h 2354436"/>
              <a:gd name="connsiteX3" fmla="*/ 2114550 w 2381664"/>
              <a:gd name="connsiteY3" fmla="*/ 532543 h 2354436"/>
              <a:gd name="connsiteX4" fmla="*/ 2257425 w 2381664"/>
              <a:gd name="connsiteY4" fmla="*/ 611361 h 2354436"/>
              <a:gd name="connsiteX5" fmla="*/ 2381250 w 2381664"/>
              <a:gd name="connsiteY5" fmla="*/ 601836 h 2354436"/>
              <a:gd name="connsiteX6" fmla="*/ 2295525 w 2381664"/>
              <a:gd name="connsiteY6" fmla="*/ 697086 h 2354436"/>
              <a:gd name="connsiteX7" fmla="*/ 2238375 w 2381664"/>
              <a:gd name="connsiteY7" fmla="*/ 754236 h 2354436"/>
              <a:gd name="connsiteX8" fmla="*/ 2228850 w 2381664"/>
              <a:gd name="connsiteY8" fmla="*/ 811386 h 2354436"/>
              <a:gd name="connsiteX9" fmla="*/ 2266950 w 2381664"/>
              <a:gd name="connsiteY9" fmla="*/ 916161 h 2354436"/>
              <a:gd name="connsiteX10" fmla="*/ 2314575 w 2381664"/>
              <a:gd name="connsiteY10" fmla="*/ 1011411 h 2354436"/>
              <a:gd name="connsiteX11" fmla="*/ 2238375 w 2381664"/>
              <a:gd name="connsiteY11" fmla="*/ 1049511 h 2354436"/>
              <a:gd name="connsiteX12" fmla="*/ 2228850 w 2381664"/>
              <a:gd name="connsiteY12" fmla="*/ 1097136 h 2354436"/>
              <a:gd name="connsiteX13" fmla="*/ 2200275 w 2381664"/>
              <a:gd name="connsiteY13" fmla="*/ 1201911 h 2354436"/>
              <a:gd name="connsiteX14" fmla="*/ 2200275 w 2381664"/>
              <a:gd name="connsiteY14" fmla="*/ 1201911 h 2354436"/>
              <a:gd name="connsiteX15" fmla="*/ 2105025 w 2381664"/>
              <a:gd name="connsiteY15" fmla="*/ 1287636 h 2354436"/>
              <a:gd name="connsiteX16" fmla="*/ 2143125 w 2381664"/>
              <a:gd name="connsiteY16" fmla="*/ 1354311 h 2354436"/>
              <a:gd name="connsiteX17" fmla="*/ 2124075 w 2381664"/>
              <a:gd name="connsiteY17" fmla="*/ 1449561 h 2354436"/>
              <a:gd name="connsiteX18" fmla="*/ 2124075 w 2381664"/>
              <a:gd name="connsiteY18" fmla="*/ 1449561 h 2354436"/>
              <a:gd name="connsiteX19" fmla="*/ 2124075 w 2381664"/>
              <a:gd name="connsiteY19" fmla="*/ 1554336 h 2354436"/>
              <a:gd name="connsiteX20" fmla="*/ 2076450 w 2381664"/>
              <a:gd name="connsiteY20" fmla="*/ 1659111 h 2354436"/>
              <a:gd name="connsiteX21" fmla="*/ 2066925 w 2381664"/>
              <a:gd name="connsiteY21" fmla="*/ 1706736 h 2354436"/>
              <a:gd name="connsiteX22" fmla="*/ 2114550 w 2381664"/>
              <a:gd name="connsiteY22" fmla="*/ 1773411 h 2354436"/>
              <a:gd name="connsiteX23" fmla="*/ 2066925 w 2381664"/>
              <a:gd name="connsiteY23" fmla="*/ 1859136 h 2354436"/>
              <a:gd name="connsiteX24" fmla="*/ 2076450 w 2381664"/>
              <a:gd name="connsiteY24" fmla="*/ 1973436 h 2354436"/>
              <a:gd name="connsiteX25" fmla="*/ 2047875 w 2381664"/>
              <a:gd name="connsiteY25" fmla="*/ 2059161 h 2354436"/>
              <a:gd name="connsiteX26" fmla="*/ 2009775 w 2381664"/>
              <a:gd name="connsiteY26" fmla="*/ 2078211 h 2354436"/>
              <a:gd name="connsiteX27" fmla="*/ 1952625 w 2381664"/>
              <a:gd name="connsiteY27" fmla="*/ 2192511 h 2354436"/>
              <a:gd name="connsiteX28" fmla="*/ 1847850 w 2381664"/>
              <a:gd name="connsiteY28" fmla="*/ 2182986 h 2354436"/>
              <a:gd name="connsiteX29" fmla="*/ 1819275 w 2381664"/>
              <a:gd name="connsiteY29" fmla="*/ 2287761 h 2354436"/>
              <a:gd name="connsiteX30" fmla="*/ 1628775 w 2381664"/>
              <a:gd name="connsiteY30" fmla="*/ 2306811 h 2354436"/>
              <a:gd name="connsiteX31" fmla="*/ 1447800 w 2381664"/>
              <a:gd name="connsiteY31" fmla="*/ 2316336 h 2354436"/>
              <a:gd name="connsiteX32" fmla="*/ 1343025 w 2381664"/>
              <a:gd name="connsiteY32" fmla="*/ 2230611 h 2354436"/>
              <a:gd name="connsiteX33" fmla="*/ 1162050 w 2381664"/>
              <a:gd name="connsiteY33" fmla="*/ 2059161 h 2354436"/>
              <a:gd name="connsiteX34" fmla="*/ 809625 w 2381664"/>
              <a:gd name="connsiteY34" fmla="*/ 2135361 h 2354436"/>
              <a:gd name="connsiteX35" fmla="*/ 704850 w 2381664"/>
              <a:gd name="connsiteY35" fmla="*/ 2078211 h 2354436"/>
              <a:gd name="connsiteX36" fmla="*/ 647700 w 2381664"/>
              <a:gd name="connsiteY36" fmla="*/ 2059161 h 2354436"/>
              <a:gd name="connsiteX37" fmla="*/ 523875 w 2381664"/>
              <a:gd name="connsiteY37" fmla="*/ 2059161 h 2354436"/>
              <a:gd name="connsiteX38" fmla="*/ 457200 w 2381664"/>
              <a:gd name="connsiteY38" fmla="*/ 2125836 h 2354436"/>
              <a:gd name="connsiteX39" fmla="*/ 381000 w 2381664"/>
              <a:gd name="connsiteY39" fmla="*/ 2173461 h 2354436"/>
              <a:gd name="connsiteX40" fmla="*/ 323850 w 2381664"/>
              <a:gd name="connsiteY40" fmla="*/ 2182986 h 2354436"/>
              <a:gd name="connsiteX41" fmla="*/ 304800 w 2381664"/>
              <a:gd name="connsiteY41" fmla="*/ 2230611 h 2354436"/>
              <a:gd name="connsiteX42" fmla="*/ 295275 w 2381664"/>
              <a:gd name="connsiteY42" fmla="*/ 2259186 h 2354436"/>
              <a:gd name="connsiteX43" fmla="*/ 247650 w 2381664"/>
              <a:gd name="connsiteY43" fmla="*/ 2259186 h 2354436"/>
              <a:gd name="connsiteX44" fmla="*/ 201786 w 2381664"/>
              <a:gd name="connsiteY44" fmla="*/ 2348432 h 2354436"/>
              <a:gd name="connsiteX45" fmla="*/ 133350 w 2381664"/>
              <a:gd name="connsiteY45" fmla="*/ 2354436 h 2354436"/>
              <a:gd name="connsiteX46" fmla="*/ 66675 w 2381664"/>
              <a:gd name="connsiteY46" fmla="*/ 2306811 h 2354436"/>
              <a:gd name="connsiteX47" fmla="*/ 0 w 2381664"/>
              <a:gd name="connsiteY47" fmla="*/ 2353623 h 2354436"/>
              <a:gd name="connsiteX48" fmla="*/ 0 w 2381664"/>
              <a:gd name="connsiteY48" fmla="*/ 2163936 h 2354436"/>
              <a:gd name="connsiteX49" fmla="*/ 38100 w 2381664"/>
              <a:gd name="connsiteY49" fmla="*/ 1954386 h 2354436"/>
              <a:gd name="connsiteX50" fmla="*/ 180975 w 2381664"/>
              <a:gd name="connsiteY50" fmla="*/ 1744836 h 2354436"/>
              <a:gd name="connsiteX51" fmla="*/ 219075 w 2381664"/>
              <a:gd name="connsiteY51" fmla="*/ 1697211 h 2354436"/>
              <a:gd name="connsiteX52" fmla="*/ 295275 w 2381664"/>
              <a:gd name="connsiteY52" fmla="*/ 1563861 h 2354436"/>
              <a:gd name="connsiteX53" fmla="*/ 381000 w 2381664"/>
              <a:gd name="connsiteY53" fmla="*/ 1373361 h 2354436"/>
              <a:gd name="connsiteX54" fmla="*/ 495300 w 2381664"/>
              <a:gd name="connsiteY54" fmla="*/ 1249536 h 2354436"/>
              <a:gd name="connsiteX55" fmla="*/ 609600 w 2381664"/>
              <a:gd name="connsiteY55" fmla="*/ 1030461 h 2354436"/>
              <a:gd name="connsiteX56" fmla="*/ 676275 w 2381664"/>
              <a:gd name="connsiteY56" fmla="*/ 897111 h 2354436"/>
              <a:gd name="connsiteX57" fmla="*/ 800100 w 2381664"/>
              <a:gd name="connsiteY57" fmla="*/ 611361 h 2354436"/>
              <a:gd name="connsiteX58" fmla="*/ 866775 w 2381664"/>
              <a:gd name="connsiteY58" fmla="*/ 487536 h 2354436"/>
              <a:gd name="connsiteX59" fmla="*/ 1009650 w 2381664"/>
              <a:gd name="connsiteY59" fmla="*/ 239886 h 2354436"/>
              <a:gd name="connsiteX60" fmla="*/ 1123950 w 2381664"/>
              <a:gd name="connsiteY60" fmla="*/ 163686 h 2354436"/>
              <a:gd name="connsiteX61" fmla="*/ 1228725 w 2381664"/>
              <a:gd name="connsiteY61" fmla="*/ 125586 h 2354436"/>
              <a:gd name="connsiteX62" fmla="*/ 1305783 w 2381664"/>
              <a:gd name="connsiteY62" fmla="*/ 0 h 2354436"/>
              <a:gd name="connsiteX0" fmla="*/ 1305783 w 2381664"/>
              <a:gd name="connsiteY0" fmla="*/ 0 h 2354436"/>
              <a:gd name="connsiteX1" fmla="*/ 1552575 w 2381664"/>
              <a:gd name="connsiteY1" fmla="*/ 154161 h 2354436"/>
              <a:gd name="connsiteX2" fmla="*/ 1971675 w 2381664"/>
              <a:gd name="connsiteY2" fmla="*/ 306561 h 2354436"/>
              <a:gd name="connsiteX3" fmla="*/ 2114550 w 2381664"/>
              <a:gd name="connsiteY3" fmla="*/ 532543 h 2354436"/>
              <a:gd name="connsiteX4" fmla="*/ 2257425 w 2381664"/>
              <a:gd name="connsiteY4" fmla="*/ 611361 h 2354436"/>
              <a:gd name="connsiteX5" fmla="*/ 2381250 w 2381664"/>
              <a:gd name="connsiteY5" fmla="*/ 601836 h 2354436"/>
              <a:gd name="connsiteX6" fmla="*/ 2295525 w 2381664"/>
              <a:gd name="connsiteY6" fmla="*/ 697086 h 2354436"/>
              <a:gd name="connsiteX7" fmla="*/ 2238375 w 2381664"/>
              <a:gd name="connsiteY7" fmla="*/ 754236 h 2354436"/>
              <a:gd name="connsiteX8" fmla="*/ 2228850 w 2381664"/>
              <a:gd name="connsiteY8" fmla="*/ 811386 h 2354436"/>
              <a:gd name="connsiteX9" fmla="*/ 2266950 w 2381664"/>
              <a:gd name="connsiteY9" fmla="*/ 916161 h 2354436"/>
              <a:gd name="connsiteX10" fmla="*/ 2314575 w 2381664"/>
              <a:gd name="connsiteY10" fmla="*/ 1011411 h 2354436"/>
              <a:gd name="connsiteX11" fmla="*/ 2238375 w 2381664"/>
              <a:gd name="connsiteY11" fmla="*/ 1049511 h 2354436"/>
              <a:gd name="connsiteX12" fmla="*/ 2228850 w 2381664"/>
              <a:gd name="connsiteY12" fmla="*/ 1097136 h 2354436"/>
              <a:gd name="connsiteX13" fmla="*/ 2200275 w 2381664"/>
              <a:gd name="connsiteY13" fmla="*/ 1201911 h 2354436"/>
              <a:gd name="connsiteX14" fmla="*/ 2200275 w 2381664"/>
              <a:gd name="connsiteY14" fmla="*/ 1201911 h 2354436"/>
              <a:gd name="connsiteX15" fmla="*/ 2105025 w 2381664"/>
              <a:gd name="connsiteY15" fmla="*/ 1287636 h 2354436"/>
              <a:gd name="connsiteX16" fmla="*/ 2143125 w 2381664"/>
              <a:gd name="connsiteY16" fmla="*/ 1354311 h 2354436"/>
              <a:gd name="connsiteX17" fmla="*/ 2124075 w 2381664"/>
              <a:gd name="connsiteY17" fmla="*/ 1449561 h 2354436"/>
              <a:gd name="connsiteX18" fmla="*/ 2124075 w 2381664"/>
              <a:gd name="connsiteY18" fmla="*/ 1449561 h 2354436"/>
              <a:gd name="connsiteX19" fmla="*/ 2124075 w 2381664"/>
              <a:gd name="connsiteY19" fmla="*/ 1554336 h 2354436"/>
              <a:gd name="connsiteX20" fmla="*/ 2076450 w 2381664"/>
              <a:gd name="connsiteY20" fmla="*/ 1659111 h 2354436"/>
              <a:gd name="connsiteX21" fmla="*/ 2066925 w 2381664"/>
              <a:gd name="connsiteY21" fmla="*/ 1706736 h 2354436"/>
              <a:gd name="connsiteX22" fmla="*/ 2114550 w 2381664"/>
              <a:gd name="connsiteY22" fmla="*/ 1773411 h 2354436"/>
              <a:gd name="connsiteX23" fmla="*/ 2066925 w 2381664"/>
              <a:gd name="connsiteY23" fmla="*/ 1859136 h 2354436"/>
              <a:gd name="connsiteX24" fmla="*/ 2076450 w 2381664"/>
              <a:gd name="connsiteY24" fmla="*/ 1973436 h 2354436"/>
              <a:gd name="connsiteX25" fmla="*/ 2047875 w 2381664"/>
              <a:gd name="connsiteY25" fmla="*/ 2059161 h 2354436"/>
              <a:gd name="connsiteX26" fmla="*/ 2009775 w 2381664"/>
              <a:gd name="connsiteY26" fmla="*/ 2078211 h 2354436"/>
              <a:gd name="connsiteX27" fmla="*/ 1952625 w 2381664"/>
              <a:gd name="connsiteY27" fmla="*/ 2192511 h 2354436"/>
              <a:gd name="connsiteX28" fmla="*/ 1847850 w 2381664"/>
              <a:gd name="connsiteY28" fmla="*/ 2182986 h 2354436"/>
              <a:gd name="connsiteX29" fmla="*/ 1819275 w 2381664"/>
              <a:gd name="connsiteY29" fmla="*/ 2287761 h 2354436"/>
              <a:gd name="connsiteX30" fmla="*/ 1628775 w 2381664"/>
              <a:gd name="connsiteY30" fmla="*/ 2306811 h 2354436"/>
              <a:gd name="connsiteX31" fmla="*/ 1447800 w 2381664"/>
              <a:gd name="connsiteY31" fmla="*/ 2316336 h 2354436"/>
              <a:gd name="connsiteX32" fmla="*/ 1343025 w 2381664"/>
              <a:gd name="connsiteY32" fmla="*/ 2230611 h 2354436"/>
              <a:gd name="connsiteX33" fmla="*/ 1162050 w 2381664"/>
              <a:gd name="connsiteY33" fmla="*/ 2059161 h 2354436"/>
              <a:gd name="connsiteX34" fmla="*/ 809625 w 2381664"/>
              <a:gd name="connsiteY34" fmla="*/ 2135361 h 2354436"/>
              <a:gd name="connsiteX35" fmla="*/ 704850 w 2381664"/>
              <a:gd name="connsiteY35" fmla="*/ 2078211 h 2354436"/>
              <a:gd name="connsiteX36" fmla="*/ 647700 w 2381664"/>
              <a:gd name="connsiteY36" fmla="*/ 2059161 h 2354436"/>
              <a:gd name="connsiteX37" fmla="*/ 523875 w 2381664"/>
              <a:gd name="connsiteY37" fmla="*/ 2059161 h 2354436"/>
              <a:gd name="connsiteX38" fmla="*/ 457200 w 2381664"/>
              <a:gd name="connsiteY38" fmla="*/ 2125836 h 2354436"/>
              <a:gd name="connsiteX39" fmla="*/ 381000 w 2381664"/>
              <a:gd name="connsiteY39" fmla="*/ 2173461 h 2354436"/>
              <a:gd name="connsiteX40" fmla="*/ 323850 w 2381664"/>
              <a:gd name="connsiteY40" fmla="*/ 2182986 h 2354436"/>
              <a:gd name="connsiteX41" fmla="*/ 304800 w 2381664"/>
              <a:gd name="connsiteY41" fmla="*/ 2230611 h 2354436"/>
              <a:gd name="connsiteX42" fmla="*/ 295275 w 2381664"/>
              <a:gd name="connsiteY42" fmla="*/ 2259186 h 2354436"/>
              <a:gd name="connsiteX43" fmla="*/ 247650 w 2381664"/>
              <a:gd name="connsiteY43" fmla="*/ 2259186 h 2354436"/>
              <a:gd name="connsiteX44" fmla="*/ 201786 w 2381664"/>
              <a:gd name="connsiteY44" fmla="*/ 2348432 h 2354436"/>
              <a:gd name="connsiteX45" fmla="*/ 133350 w 2381664"/>
              <a:gd name="connsiteY45" fmla="*/ 2354436 h 2354436"/>
              <a:gd name="connsiteX46" fmla="*/ 66675 w 2381664"/>
              <a:gd name="connsiteY46" fmla="*/ 2306811 h 2354436"/>
              <a:gd name="connsiteX47" fmla="*/ 0 w 2381664"/>
              <a:gd name="connsiteY47" fmla="*/ 2353623 h 2354436"/>
              <a:gd name="connsiteX48" fmla="*/ 0 w 2381664"/>
              <a:gd name="connsiteY48" fmla="*/ 2163936 h 2354436"/>
              <a:gd name="connsiteX49" fmla="*/ 38100 w 2381664"/>
              <a:gd name="connsiteY49" fmla="*/ 1954386 h 2354436"/>
              <a:gd name="connsiteX50" fmla="*/ 180975 w 2381664"/>
              <a:gd name="connsiteY50" fmla="*/ 1744836 h 2354436"/>
              <a:gd name="connsiteX51" fmla="*/ 219075 w 2381664"/>
              <a:gd name="connsiteY51" fmla="*/ 1697211 h 2354436"/>
              <a:gd name="connsiteX52" fmla="*/ 295275 w 2381664"/>
              <a:gd name="connsiteY52" fmla="*/ 1563861 h 2354436"/>
              <a:gd name="connsiteX53" fmla="*/ 381000 w 2381664"/>
              <a:gd name="connsiteY53" fmla="*/ 1373361 h 2354436"/>
              <a:gd name="connsiteX54" fmla="*/ 495300 w 2381664"/>
              <a:gd name="connsiteY54" fmla="*/ 1249536 h 2354436"/>
              <a:gd name="connsiteX55" fmla="*/ 609600 w 2381664"/>
              <a:gd name="connsiteY55" fmla="*/ 1030461 h 2354436"/>
              <a:gd name="connsiteX56" fmla="*/ 676275 w 2381664"/>
              <a:gd name="connsiteY56" fmla="*/ 897111 h 2354436"/>
              <a:gd name="connsiteX57" fmla="*/ 800100 w 2381664"/>
              <a:gd name="connsiteY57" fmla="*/ 611361 h 2354436"/>
              <a:gd name="connsiteX58" fmla="*/ 866775 w 2381664"/>
              <a:gd name="connsiteY58" fmla="*/ 487536 h 2354436"/>
              <a:gd name="connsiteX59" fmla="*/ 1009650 w 2381664"/>
              <a:gd name="connsiteY59" fmla="*/ 239886 h 2354436"/>
              <a:gd name="connsiteX60" fmla="*/ 1123950 w 2381664"/>
              <a:gd name="connsiteY60" fmla="*/ 163686 h 2354436"/>
              <a:gd name="connsiteX61" fmla="*/ 1228725 w 2381664"/>
              <a:gd name="connsiteY61" fmla="*/ 125586 h 2354436"/>
              <a:gd name="connsiteX62" fmla="*/ 1305783 w 2381664"/>
              <a:gd name="connsiteY62" fmla="*/ 0 h 2354436"/>
              <a:gd name="connsiteX0" fmla="*/ 1305783 w 2381664"/>
              <a:gd name="connsiteY0" fmla="*/ 0 h 2354436"/>
              <a:gd name="connsiteX1" fmla="*/ 1552575 w 2381664"/>
              <a:gd name="connsiteY1" fmla="*/ 154161 h 2354436"/>
              <a:gd name="connsiteX2" fmla="*/ 1971675 w 2381664"/>
              <a:gd name="connsiteY2" fmla="*/ 306561 h 2354436"/>
              <a:gd name="connsiteX3" fmla="*/ 2114550 w 2381664"/>
              <a:gd name="connsiteY3" fmla="*/ 532543 h 2354436"/>
              <a:gd name="connsiteX4" fmla="*/ 2257425 w 2381664"/>
              <a:gd name="connsiteY4" fmla="*/ 611361 h 2354436"/>
              <a:gd name="connsiteX5" fmla="*/ 2381250 w 2381664"/>
              <a:gd name="connsiteY5" fmla="*/ 601836 h 2354436"/>
              <a:gd name="connsiteX6" fmla="*/ 2295525 w 2381664"/>
              <a:gd name="connsiteY6" fmla="*/ 697086 h 2354436"/>
              <a:gd name="connsiteX7" fmla="*/ 2238375 w 2381664"/>
              <a:gd name="connsiteY7" fmla="*/ 754236 h 2354436"/>
              <a:gd name="connsiteX8" fmla="*/ 2228850 w 2381664"/>
              <a:gd name="connsiteY8" fmla="*/ 811386 h 2354436"/>
              <a:gd name="connsiteX9" fmla="*/ 2266950 w 2381664"/>
              <a:gd name="connsiteY9" fmla="*/ 916161 h 2354436"/>
              <a:gd name="connsiteX10" fmla="*/ 2314575 w 2381664"/>
              <a:gd name="connsiteY10" fmla="*/ 1011411 h 2354436"/>
              <a:gd name="connsiteX11" fmla="*/ 2238375 w 2381664"/>
              <a:gd name="connsiteY11" fmla="*/ 1049511 h 2354436"/>
              <a:gd name="connsiteX12" fmla="*/ 2228850 w 2381664"/>
              <a:gd name="connsiteY12" fmla="*/ 1097136 h 2354436"/>
              <a:gd name="connsiteX13" fmla="*/ 2200275 w 2381664"/>
              <a:gd name="connsiteY13" fmla="*/ 1201911 h 2354436"/>
              <a:gd name="connsiteX14" fmla="*/ 2200275 w 2381664"/>
              <a:gd name="connsiteY14" fmla="*/ 1201911 h 2354436"/>
              <a:gd name="connsiteX15" fmla="*/ 2105025 w 2381664"/>
              <a:gd name="connsiteY15" fmla="*/ 1287636 h 2354436"/>
              <a:gd name="connsiteX16" fmla="*/ 2143125 w 2381664"/>
              <a:gd name="connsiteY16" fmla="*/ 1354311 h 2354436"/>
              <a:gd name="connsiteX17" fmla="*/ 2124075 w 2381664"/>
              <a:gd name="connsiteY17" fmla="*/ 1449561 h 2354436"/>
              <a:gd name="connsiteX18" fmla="*/ 2124075 w 2381664"/>
              <a:gd name="connsiteY18" fmla="*/ 1449561 h 2354436"/>
              <a:gd name="connsiteX19" fmla="*/ 2124075 w 2381664"/>
              <a:gd name="connsiteY19" fmla="*/ 1554336 h 2354436"/>
              <a:gd name="connsiteX20" fmla="*/ 2076450 w 2381664"/>
              <a:gd name="connsiteY20" fmla="*/ 1659111 h 2354436"/>
              <a:gd name="connsiteX21" fmla="*/ 2066925 w 2381664"/>
              <a:gd name="connsiteY21" fmla="*/ 1706736 h 2354436"/>
              <a:gd name="connsiteX22" fmla="*/ 2114550 w 2381664"/>
              <a:gd name="connsiteY22" fmla="*/ 1773411 h 2354436"/>
              <a:gd name="connsiteX23" fmla="*/ 2066925 w 2381664"/>
              <a:gd name="connsiteY23" fmla="*/ 1859136 h 2354436"/>
              <a:gd name="connsiteX24" fmla="*/ 2076450 w 2381664"/>
              <a:gd name="connsiteY24" fmla="*/ 1973436 h 2354436"/>
              <a:gd name="connsiteX25" fmla="*/ 2047875 w 2381664"/>
              <a:gd name="connsiteY25" fmla="*/ 2059161 h 2354436"/>
              <a:gd name="connsiteX26" fmla="*/ 2009775 w 2381664"/>
              <a:gd name="connsiteY26" fmla="*/ 2078211 h 2354436"/>
              <a:gd name="connsiteX27" fmla="*/ 1952625 w 2381664"/>
              <a:gd name="connsiteY27" fmla="*/ 2192511 h 2354436"/>
              <a:gd name="connsiteX28" fmla="*/ 1847850 w 2381664"/>
              <a:gd name="connsiteY28" fmla="*/ 2182986 h 2354436"/>
              <a:gd name="connsiteX29" fmla="*/ 1819275 w 2381664"/>
              <a:gd name="connsiteY29" fmla="*/ 2287761 h 2354436"/>
              <a:gd name="connsiteX30" fmla="*/ 1628775 w 2381664"/>
              <a:gd name="connsiteY30" fmla="*/ 2306811 h 2354436"/>
              <a:gd name="connsiteX31" fmla="*/ 1447800 w 2381664"/>
              <a:gd name="connsiteY31" fmla="*/ 2316336 h 2354436"/>
              <a:gd name="connsiteX32" fmla="*/ 1343025 w 2381664"/>
              <a:gd name="connsiteY32" fmla="*/ 2230611 h 2354436"/>
              <a:gd name="connsiteX33" fmla="*/ 1162050 w 2381664"/>
              <a:gd name="connsiteY33" fmla="*/ 2059161 h 2354436"/>
              <a:gd name="connsiteX34" fmla="*/ 809625 w 2381664"/>
              <a:gd name="connsiteY34" fmla="*/ 2135361 h 2354436"/>
              <a:gd name="connsiteX35" fmla="*/ 704850 w 2381664"/>
              <a:gd name="connsiteY35" fmla="*/ 2078211 h 2354436"/>
              <a:gd name="connsiteX36" fmla="*/ 647700 w 2381664"/>
              <a:gd name="connsiteY36" fmla="*/ 2059161 h 2354436"/>
              <a:gd name="connsiteX37" fmla="*/ 523875 w 2381664"/>
              <a:gd name="connsiteY37" fmla="*/ 2059161 h 2354436"/>
              <a:gd name="connsiteX38" fmla="*/ 457200 w 2381664"/>
              <a:gd name="connsiteY38" fmla="*/ 2125836 h 2354436"/>
              <a:gd name="connsiteX39" fmla="*/ 381000 w 2381664"/>
              <a:gd name="connsiteY39" fmla="*/ 2173461 h 2354436"/>
              <a:gd name="connsiteX40" fmla="*/ 323850 w 2381664"/>
              <a:gd name="connsiteY40" fmla="*/ 2182986 h 2354436"/>
              <a:gd name="connsiteX41" fmla="*/ 295275 w 2381664"/>
              <a:gd name="connsiteY41" fmla="*/ 2259186 h 2354436"/>
              <a:gd name="connsiteX42" fmla="*/ 247650 w 2381664"/>
              <a:gd name="connsiteY42" fmla="*/ 2259186 h 2354436"/>
              <a:gd name="connsiteX43" fmla="*/ 201786 w 2381664"/>
              <a:gd name="connsiteY43" fmla="*/ 2348432 h 2354436"/>
              <a:gd name="connsiteX44" fmla="*/ 133350 w 2381664"/>
              <a:gd name="connsiteY44" fmla="*/ 2354436 h 2354436"/>
              <a:gd name="connsiteX45" fmla="*/ 66675 w 2381664"/>
              <a:gd name="connsiteY45" fmla="*/ 2306811 h 2354436"/>
              <a:gd name="connsiteX46" fmla="*/ 0 w 2381664"/>
              <a:gd name="connsiteY46" fmla="*/ 2353623 h 2354436"/>
              <a:gd name="connsiteX47" fmla="*/ 0 w 2381664"/>
              <a:gd name="connsiteY47" fmla="*/ 2163936 h 2354436"/>
              <a:gd name="connsiteX48" fmla="*/ 38100 w 2381664"/>
              <a:gd name="connsiteY48" fmla="*/ 1954386 h 2354436"/>
              <a:gd name="connsiteX49" fmla="*/ 180975 w 2381664"/>
              <a:gd name="connsiteY49" fmla="*/ 1744836 h 2354436"/>
              <a:gd name="connsiteX50" fmla="*/ 219075 w 2381664"/>
              <a:gd name="connsiteY50" fmla="*/ 1697211 h 2354436"/>
              <a:gd name="connsiteX51" fmla="*/ 295275 w 2381664"/>
              <a:gd name="connsiteY51" fmla="*/ 1563861 h 2354436"/>
              <a:gd name="connsiteX52" fmla="*/ 381000 w 2381664"/>
              <a:gd name="connsiteY52" fmla="*/ 1373361 h 2354436"/>
              <a:gd name="connsiteX53" fmla="*/ 495300 w 2381664"/>
              <a:gd name="connsiteY53" fmla="*/ 1249536 h 2354436"/>
              <a:gd name="connsiteX54" fmla="*/ 609600 w 2381664"/>
              <a:gd name="connsiteY54" fmla="*/ 1030461 h 2354436"/>
              <a:gd name="connsiteX55" fmla="*/ 676275 w 2381664"/>
              <a:gd name="connsiteY55" fmla="*/ 897111 h 2354436"/>
              <a:gd name="connsiteX56" fmla="*/ 800100 w 2381664"/>
              <a:gd name="connsiteY56" fmla="*/ 611361 h 2354436"/>
              <a:gd name="connsiteX57" fmla="*/ 866775 w 2381664"/>
              <a:gd name="connsiteY57" fmla="*/ 487536 h 2354436"/>
              <a:gd name="connsiteX58" fmla="*/ 1009650 w 2381664"/>
              <a:gd name="connsiteY58" fmla="*/ 239886 h 2354436"/>
              <a:gd name="connsiteX59" fmla="*/ 1123950 w 2381664"/>
              <a:gd name="connsiteY59" fmla="*/ 163686 h 2354436"/>
              <a:gd name="connsiteX60" fmla="*/ 1228725 w 2381664"/>
              <a:gd name="connsiteY60" fmla="*/ 125586 h 2354436"/>
              <a:gd name="connsiteX61" fmla="*/ 1305783 w 2381664"/>
              <a:gd name="connsiteY61" fmla="*/ 0 h 2354436"/>
              <a:gd name="connsiteX0" fmla="*/ 1305783 w 2381664"/>
              <a:gd name="connsiteY0" fmla="*/ 0 h 2354436"/>
              <a:gd name="connsiteX1" fmla="*/ 1552575 w 2381664"/>
              <a:gd name="connsiteY1" fmla="*/ 154161 h 2354436"/>
              <a:gd name="connsiteX2" fmla="*/ 1971675 w 2381664"/>
              <a:gd name="connsiteY2" fmla="*/ 306561 h 2354436"/>
              <a:gd name="connsiteX3" fmla="*/ 2114550 w 2381664"/>
              <a:gd name="connsiteY3" fmla="*/ 532543 h 2354436"/>
              <a:gd name="connsiteX4" fmla="*/ 2257425 w 2381664"/>
              <a:gd name="connsiteY4" fmla="*/ 611361 h 2354436"/>
              <a:gd name="connsiteX5" fmla="*/ 2381250 w 2381664"/>
              <a:gd name="connsiteY5" fmla="*/ 601836 h 2354436"/>
              <a:gd name="connsiteX6" fmla="*/ 2295525 w 2381664"/>
              <a:gd name="connsiteY6" fmla="*/ 697086 h 2354436"/>
              <a:gd name="connsiteX7" fmla="*/ 2238375 w 2381664"/>
              <a:gd name="connsiteY7" fmla="*/ 754236 h 2354436"/>
              <a:gd name="connsiteX8" fmla="*/ 2228850 w 2381664"/>
              <a:gd name="connsiteY8" fmla="*/ 811386 h 2354436"/>
              <a:gd name="connsiteX9" fmla="*/ 2266950 w 2381664"/>
              <a:gd name="connsiteY9" fmla="*/ 916161 h 2354436"/>
              <a:gd name="connsiteX10" fmla="*/ 2314575 w 2381664"/>
              <a:gd name="connsiteY10" fmla="*/ 1011411 h 2354436"/>
              <a:gd name="connsiteX11" fmla="*/ 2238375 w 2381664"/>
              <a:gd name="connsiteY11" fmla="*/ 1049511 h 2354436"/>
              <a:gd name="connsiteX12" fmla="*/ 2228850 w 2381664"/>
              <a:gd name="connsiteY12" fmla="*/ 1097136 h 2354436"/>
              <a:gd name="connsiteX13" fmla="*/ 2200275 w 2381664"/>
              <a:gd name="connsiteY13" fmla="*/ 1201911 h 2354436"/>
              <a:gd name="connsiteX14" fmla="*/ 2200275 w 2381664"/>
              <a:gd name="connsiteY14" fmla="*/ 1201911 h 2354436"/>
              <a:gd name="connsiteX15" fmla="*/ 2105025 w 2381664"/>
              <a:gd name="connsiteY15" fmla="*/ 1287636 h 2354436"/>
              <a:gd name="connsiteX16" fmla="*/ 2143125 w 2381664"/>
              <a:gd name="connsiteY16" fmla="*/ 1354311 h 2354436"/>
              <a:gd name="connsiteX17" fmla="*/ 2124075 w 2381664"/>
              <a:gd name="connsiteY17" fmla="*/ 1449561 h 2354436"/>
              <a:gd name="connsiteX18" fmla="*/ 2124075 w 2381664"/>
              <a:gd name="connsiteY18" fmla="*/ 1449561 h 2354436"/>
              <a:gd name="connsiteX19" fmla="*/ 2124075 w 2381664"/>
              <a:gd name="connsiteY19" fmla="*/ 1554336 h 2354436"/>
              <a:gd name="connsiteX20" fmla="*/ 2076450 w 2381664"/>
              <a:gd name="connsiteY20" fmla="*/ 1659111 h 2354436"/>
              <a:gd name="connsiteX21" fmla="*/ 2066925 w 2381664"/>
              <a:gd name="connsiteY21" fmla="*/ 1706736 h 2354436"/>
              <a:gd name="connsiteX22" fmla="*/ 2114550 w 2381664"/>
              <a:gd name="connsiteY22" fmla="*/ 1773411 h 2354436"/>
              <a:gd name="connsiteX23" fmla="*/ 2066925 w 2381664"/>
              <a:gd name="connsiteY23" fmla="*/ 1859136 h 2354436"/>
              <a:gd name="connsiteX24" fmla="*/ 2076450 w 2381664"/>
              <a:gd name="connsiteY24" fmla="*/ 1973436 h 2354436"/>
              <a:gd name="connsiteX25" fmla="*/ 2047875 w 2381664"/>
              <a:gd name="connsiteY25" fmla="*/ 2059161 h 2354436"/>
              <a:gd name="connsiteX26" fmla="*/ 2009775 w 2381664"/>
              <a:gd name="connsiteY26" fmla="*/ 2078211 h 2354436"/>
              <a:gd name="connsiteX27" fmla="*/ 1952625 w 2381664"/>
              <a:gd name="connsiteY27" fmla="*/ 2192511 h 2354436"/>
              <a:gd name="connsiteX28" fmla="*/ 1847850 w 2381664"/>
              <a:gd name="connsiteY28" fmla="*/ 2182986 h 2354436"/>
              <a:gd name="connsiteX29" fmla="*/ 1819275 w 2381664"/>
              <a:gd name="connsiteY29" fmla="*/ 2287761 h 2354436"/>
              <a:gd name="connsiteX30" fmla="*/ 1628775 w 2381664"/>
              <a:gd name="connsiteY30" fmla="*/ 2306811 h 2354436"/>
              <a:gd name="connsiteX31" fmla="*/ 1447800 w 2381664"/>
              <a:gd name="connsiteY31" fmla="*/ 2316336 h 2354436"/>
              <a:gd name="connsiteX32" fmla="*/ 1343025 w 2381664"/>
              <a:gd name="connsiteY32" fmla="*/ 2230611 h 2354436"/>
              <a:gd name="connsiteX33" fmla="*/ 1162050 w 2381664"/>
              <a:gd name="connsiteY33" fmla="*/ 2059161 h 2354436"/>
              <a:gd name="connsiteX34" fmla="*/ 809625 w 2381664"/>
              <a:gd name="connsiteY34" fmla="*/ 2135361 h 2354436"/>
              <a:gd name="connsiteX35" fmla="*/ 704850 w 2381664"/>
              <a:gd name="connsiteY35" fmla="*/ 2078211 h 2354436"/>
              <a:gd name="connsiteX36" fmla="*/ 647700 w 2381664"/>
              <a:gd name="connsiteY36" fmla="*/ 2059161 h 2354436"/>
              <a:gd name="connsiteX37" fmla="*/ 523875 w 2381664"/>
              <a:gd name="connsiteY37" fmla="*/ 2059161 h 2354436"/>
              <a:gd name="connsiteX38" fmla="*/ 457200 w 2381664"/>
              <a:gd name="connsiteY38" fmla="*/ 2125836 h 2354436"/>
              <a:gd name="connsiteX39" fmla="*/ 381000 w 2381664"/>
              <a:gd name="connsiteY39" fmla="*/ 2173461 h 2354436"/>
              <a:gd name="connsiteX40" fmla="*/ 295275 w 2381664"/>
              <a:gd name="connsiteY40" fmla="*/ 2259186 h 2354436"/>
              <a:gd name="connsiteX41" fmla="*/ 247650 w 2381664"/>
              <a:gd name="connsiteY41" fmla="*/ 2259186 h 2354436"/>
              <a:gd name="connsiteX42" fmla="*/ 201786 w 2381664"/>
              <a:gd name="connsiteY42" fmla="*/ 2348432 h 2354436"/>
              <a:gd name="connsiteX43" fmla="*/ 133350 w 2381664"/>
              <a:gd name="connsiteY43" fmla="*/ 2354436 h 2354436"/>
              <a:gd name="connsiteX44" fmla="*/ 66675 w 2381664"/>
              <a:gd name="connsiteY44" fmla="*/ 2306811 h 2354436"/>
              <a:gd name="connsiteX45" fmla="*/ 0 w 2381664"/>
              <a:gd name="connsiteY45" fmla="*/ 2353623 h 2354436"/>
              <a:gd name="connsiteX46" fmla="*/ 0 w 2381664"/>
              <a:gd name="connsiteY46" fmla="*/ 2163936 h 2354436"/>
              <a:gd name="connsiteX47" fmla="*/ 38100 w 2381664"/>
              <a:gd name="connsiteY47" fmla="*/ 1954386 h 2354436"/>
              <a:gd name="connsiteX48" fmla="*/ 180975 w 2381664"/>
              <a:gd name="connsiteY48" fmla="*/ 1744836 h 2354436"/>
              <a:gd name="connsiteX49" fmla="*/ 219075 w 2381664"/>
              <a:gd name="connsiteY49" fmla="*/ 1697211 h 2354436"/>
              <a:gd name="connsiteX50" fmla="*/ 295275 w 2381664"/>
              <a:gd name="connsiteY50" fmla="*/ 1563861 h 2354436"/>
              <a:gd name="connsiteX51" fmla="*/ 381000 w 2381664"/>
              <a:gd name="connsiteY51" fmla="*/ 1373361 h 2354436"/>
              <a:gd name="connsiteX52" fmla="*/ 495300 w 2381664"/>
              <a:gd name="connsiteY52" fmla="*/ 1249536 h 2354436"/>
              <a:gd name="connsiteX53" fmla="*/ 609600 w 2381664"/>
              <a:gd name="connsiteY53" fmla="*/ 1030461 h 2354436"/>
              <a:gd name="connsiteX54" fmla="*/ 676275 w 2381664"/>
              <a:gd name="connsiteY54" fmla="*/ 897111 h 2354436"/>
              <a:gd name="connsiteX55" fmla="*/ 800100 w 2381664"/>
              <a:gd name="connsiteY55" fmla="*/ 611361 h 2354436"/>
              <a:gd name="connsiteX56" fmla="*/ 866775 w 2381664"/>
              <a:gd name="connsiteY56" fmla="*/ 487536 h 2354436"/>
              <a:gd name="connsiteX57" fmla="*/ 1009650 w 2381664"/>
              <a:gd name="connsiteY57" fmla="*/ 239886 h 2354436"/>
              <a:gd name="connsiteX58" fmla="*/ 1123950 w 2381664"/>
              <a:gd name="connsiteY58" fmla="*/ 163686 h 2354436"/>
              <a:gd name="connsiteX59" fmla="*/ 1228725 w 2381664"/>
              <a:gd name="connsiteY59" fmla="*/ 125586 h 2354436"/>
              <a:gd name="connsiteX60" fmla="*/ 1305783 w 2381664"/>
              <a:gd name="connsiteY60" fmla="*/ 0 h 2354436"/>
              <a:gd name="connsiteX0" fmla="*/ 1305783 w 2381664"/>
              <a:gd name="connsiteY0" fmla="*/ 0 h 2354436"/>
              <a:gd name="connsiteX1" fmla="*/ 1552575 w 2381664"/>
              <a:gd name="connsiteY1" fmla="*/ 154161 h 2354436"/>
              <a:gd name="connsiteX2" fmla="*/ 1971675 w 2381664"/>
              <a:gd name="connsiteY2" fmla="*/ 306561 h 2354436"/>
              <a:gd name="connsiteX3" fmla="*/ 2114550 w 2381664"/>
              <a:gd name="connsiteY3" fmla="*/ 532543 h 2354436"/>
              <a:gd name="connsiteX4" fmla="*/ 2257425 w 2381664"/>
              <a:gd name="connsiteY4" fmla="*/ 611361 h 2354436"/>
              <a:gd name="connsiteX5" fmla="*/ 2381250 w 2381664"/>
              <a:gd name="connsiteY5" fmla="*/ 601836 h 2354436"/>
              <a:gd name="connsiteX6" fmla="*/ 2295525 w 2381664"/>
              <a:gd name="connsiteY6" fmla="*/ 697086 h 2354436"/>
              <a:gd name="connsiteX7" fmla="*/ 2238375 w 2381664"/>
              <a:gd name="connsiteY7" fmla="*/ 754236 h 2354436"/>
              <a:gd name="connsiteX8" fmla="*/ 2228850 w 2381664"/>
              <a:gd name="connsiteY8" fmla="*/ 811386 h 2354436"/>
              <a:gd name="connsiteX9" fmla="*/ 2266950 w 2381664"/>
              <a:gd name="connsiteY9" fmla="*/ 916161 h 2354436"/>
              <a:gd name="connsiteX10" fmla="*/ 2314575 w 2381664"/>
              <a:gd name="connsiteY10" fmla="*/ 1011411 h 2354436"/>
              <a:gd name="connsiteX11" fmla="*/ 2238375 w 2381664"/>
              <a:gd name="connsiteY11" fmla="*/ 1049511 h 2354436"/>
              <a:gd name="connsiteX12" fmla="*/ 2228850 w 2381664"/>
              <a:gd name="connsiteY12" fmla="*/ 1097136 h 2354436"/>
              <a:gd name="connsiteX13" fmla="*/ 2200275 w 2381664"/>
              <a:gd name="connsiteY13" fmla="*/ 1201911 h 2354436"/>
              <a:gd name="connsiteX14" fmla="*/ 2200275 w 2381664"/>
              <a:gd name="connsiteY14" fmla="*/ 1201911 h 2354436"/>
              <a:gd name="connsiteX15" fmla="*/ 2105025 w 2381664"/>
              <a:gd name="connsiteY15" fmla="*/ 1287636 h 2354436"/>
              <a:gd name="connsiteX16" fmla="*/ 2143125 w 2381664"/>
              <a:gd name="connsiteY16" fmla="*/ 1354311 h 2354436"/>
              <a:gd name="connsiteX17" fmla="*/ 2124075 w 2381664"/>
              <a:gd name="connsiteY17" fmla="*/ 1449561 h 2354436"/>
              <a:gd name="connsiteX18" fmla="*/ 2124075 w 2381664"/>
              <a:gd name="connsiteY18" fmla="*/ 1449561 h 2354436"/>
              <a:gd name="connsiteX19" fmla="*/ 2124075 w 2381664"/>
              <a:gd name="connsiteY19" fmla="*/ 1554336 h 2354436"/>
              <a:gd name="connsiteX20" fmla="*/ 2076450 w 2381664"/>
              <a:gd name="connsiteY20" fmla="*/ 1659111 h 2354436"/>
              <a:gd name="connsiteX21" fmla="*/ 2066925 w 2381664"/>
              <a:gd name="connsiteY21" fmla="*/ 1706736 h 2354436"/>
              <a:gd name="connsiteX22" fmla="*/ 2114550 w 2381664"/>
              <a:gd name="connsiteY22" fmla="*/ 1773411 h 2354436"/>
              <a:gd name="connsiteX23" fmla="*/ 2066925 w 2381664"/>
              <a:gd name="connsiteY23" fmla="*/ 1859136 h 2354436"/>
              <a:gd name="connsiteX24" fmla="*/ 2076450 w 2381664"/>
              <a:gd name="connsiteY24" fmla="*/ 1973436 h 2354436"/>
              <a:gd name="connsiteX25" fmla="*/ 2047875 w 2381664"/>
              <a:gd name="connsiteY25" fmla="*/ 2059161 h 2354436"/>
              <a:gd name="connsiteX26" fmla="*/ 2009775 w 2381664"/>
              <a:gd name="connsiteY26" fmla="*/ 2078211 h 2354436"/>
              <a:gd name="connsiteX27" fmla="*/ 1952625 w 2381664"/>
              <a:gd name="connsiteY27" fmla="*/ 2192511 h 2354436"/>
              <a:gd name="connsiteX28" fmla="*/ 1847850 w 2381664"/>
              <a:gd name="connsiteY28" fmla="*/ 2182986 h 2354436"/>
              <a:gd name="connsiteX29" fmla="*/ 1819275 w 2381664"/>
              <a:gd name="connsiteY29" fmla="*/ 2287761 h 2354436"/>
              <a:gd name="connsiteX30" fmla="*/ 1628775 w 2381664"/>
              <a:gd name="connsiteY30" fmla="*/ 2306811 h 2354436"/>
              <a:gd name="connsiteX31" fmla="*/ 1447800 w 2381664"/>
              <a:gd name="connsiteY31" fmla="*/ 2316336 h 2354436"/>
              <a:gd name="connsiteX32" fmla="*/ 1343025 w 2381664"/>
              <a:gd name="connsiteY32" fmla="*/ 2230611 h 2354436"/>
              <a:gd name="connsiteX33" fmla="*/ 1162050 w 2381664"/>
              <a:gd name="connsiteY33" fmla="*/ 2059161 h 2354436"/>
              <a:gd name="connsiteX34" fmla="*/ 809625 w 2381664"/>
              <a:gd name="connsiteY34" fmla="*/ 2135361 h 2354436"/>
              <a:gd name="connsiteX35" fmla="*/ 704850 w 2381664"/>
              <a:gd name="connsiteY35" fmla="*/ 2078211 h 2354436"/>
              <a:gd name="connsiteX36" fmla="*/ 647700 w 2381664"/>
              <a:gd name="connsiteY36" fmla="*/ 2059161 h 2354436"/>
              <a:gd name="connsiteX37" fmla="*/ 523875 w 2381664"/>
              <a:gd name="connsiteY37" fmla="*/ 2059161 h 2354436"/>
              <a:gd name="connsiteX38" fmla="*/ 457200 w 2381664"/>
              <a:gd name="connsiteY38" fmla="*/ 2125836 h 2354436"/>
              <a:gd name="connsiteX39" fmla="*/ 381000 w 2381664"/>
              <a:gd name="connsiteY39" fmla="*/ 2173461 h 2354436"/>
              <a:gd name="connsiteX40" fmla="*/ 295275 w 2381664"/>
              <a:gd name="connsiteY40" fmla="*/ 2259186 h 2354436"/>
              <a:gd name="connsiteX41" fmla="*/ 201786 w 2381664"/>
              <a:gd name="connsiteY41" fmla="*/ 2348432 h 2354436"/>
              <a:gd name="connsiteX42" fmla="*/ 133350 w 2381664"/>
              <a:gd name="connsiteY42" fmla="*/ 2354436 h 2354436"/>
              <a:gd name="connsiteX43" fmla="*/ 66675 w 2381664"/>
              <a:gd name="connsiteY43" fmla="*/ 2306811 h 2354436"/>
              <a:gd name="connsiteX44" fmla="*/ 0 w 2381664"/>
              <a:gd name="connsiteY44" fmla="*/ 2353623 h 2354436"/>
              <a:gd name="connsiteX45" fmla="*/ 0 w 2381664"/>
              <a:gd name="connsiteY45" fmla="*/ 2163936 h 2354436"/>
              <a:gd name="connsiteX46" fmla="*/ 38100 w 2381664"/>
              <a:gd name="connsiteY46" fmla="*/ 1954386 h 2354436"/>
              <a:gd name="connsiteX47" fmla="*/ 180975 w 2381664"/>
              <a:gd name="connsiteY47" fmla="*/ 1744836 h 2354436"/>
              <a:gd name="connsiteX48" fmla="*/ 219075 w 2381664"/>
              <a:gd name="connsiteY48" fmla="*/ 1697211 h 2354436"/>
              <a:gd name="connsiteX49" fmla="*/ 295275 w 2381664"/>
              <a:gd name="connsiteY49" fmla="*/ 1563861 h 2354436"/>
              <a:gd name="connsiteX50" fmla="*/ 381000 w 2381664"/>
              <a:gd name="connsiteY50" fmla="*/ 1373361 h 2354436"/>
              <a:gd name="connsiteX51" fmla="*/ 495300 w 2381664"/>
              <a:gd name="connsiteY51" fmla="*/ 1249536 h 2354436"/>
              <a:gd name="connsiteX52" fmla="*/ 609600 w 2381664"/>
              <a:gd name="connsiteY52" fmla="*/ 1030461 h 2354436"/>
              <a:gd name="connsiteX53" fmla="*/ 676275 w 2381664"/>
              <a:gd name="connsiteY53" fmla="*/ 897111 h 2354436"/>
              <a:gd name="connsiteX54" fmla="*/ 800100 w 2381664"/>
              <a:gd name="connsiteY54" fmla="*/ 611361 h 2354436"/>
              <a:gd name="connsiteX55" fmla="*/ 866775 w 2381664"/>
              <a:gd name="connsiteY55" fmla="*/ 487536 h 2354436"/>
              <a:gd name="connsiteX56" fmla="*/ 1009650 w 2381664"/>
              <a:gd name="connsiteY56" fmla="*/ 239886 h 2354436"/>
              <a:gd name="connsiteX57" fmla="*/ 1123950 w 2381664"/>
              <a:gd name="connsiteY57" fmla="*/ 163686 h 2354436"/>
              <a:gd name="connsiteX58" fmla="*/ 1228725 w 2381664"/>
              <a:gd name="connsiteY58" fmla="*/ 125586 h 2354436"/>
              <a:gd name="connsiteX59" fmla="*/ 1305783 w 2381664"/>
              <a:gd name="connsiteY59" fmla="*/ 0 h 2354436"/>
              <a:gd name="connsiteX0" fmla="*/ 1305783 w 2381664"/>
              <a:gd name="connsiteY0" fmla="*/ 0 h 2354436"/>
              <a:gd name="connsiteX1" fmla="*/ 1552575 w 2381664"/>
              <a:gd name="connsiteY1" fmla="*/ 154161 h 2354436"/>
              <a:gd name="connsiteX2" fmla="*/ 1971675 w 2381664"/>
              <a:gd name="connsiteY2" fmla="*/ 306561 h 2354436"/>
              <a:gd name="connsiteX3" fmla="*/ 2114550 w 2381664"/>
              <a:gd name="connsiteY3" fmla="*/ 532543 h 2354436"/>
              <a:gd name="connsiteX4" fmla="*/ 2257425 w 2381664"/>
              <a:gd name="connsiteY4" fmla="*/ 611361 h 2354436"/>
              <a:gd name="connsiteX5" fmla="*/ 2381250 w 2381664"/>
              <a:gd name="connsiteY5" fmla="*/ 601836 h 2354436"/>
              <a:gd name="connsiteX6" fmla="*/ 2295525 w 2381664"/>
              <a:gd name="connsiteY6" fmla="*/ 697086 h 2354436"/>
              <a:gd name="connsiteX7" fmla="*/ 2238375 w 2381664"/>
              <a:gd name="connsiteY7" fmla="*/ 754236 h 2354436"/>
              <a:gd name="connsiteX8" fmla="*/ 2228850 w 2381664"/>
              <a:gd name="connsiteY8" fmla="*/ 811386 h 2354436"/>
              <a:gd name="connsiteX9" fmla="*/ 2266950 w 2381664"/>
              <a:gd name="connsiteY9" fmla="*/ 916161 h 2354436"/>
              <a:gd name="connsiteX10" fmla="*/ 2314575 w 2381664"/>
              <a:gd name="connsiteY10" fmla="*/ 1011411 h 2354436"/>
              <a:gd name="connsiteX11" fmla="*/ 2238375 w 2381664"/>
              <a:gd name="connsiteY11" fmla="*/ 1049511 h 2354436"/>
              <a:gd name="connsiteX12" fmla="*/ 2228850 w 2381664"/>
              <a:gd name="connsiteY12" fmla="*/ 1097136 h 2354436"/>
              <a:gd name="connsiteX13" fmla="*/ 2200275 w 2381664"/>
              <a:gd name="connsiteY13" fmla="*/ 1201911 h 2354436"/>
              <a:gd name="connsiteX14" fmla="*/ 2200275 w 2381664"/>
              <a:gd name="connsiteY14" fmla="*/ 1201911 h 2354436"/>
              <a:gd name="connsiteX15" fmla="*/ 2105025 w 2381664"/>
              <a:gd name="connsiteY15" fmla="*/ 1287636 h 2354436"/>
              <a:gd name="connsiteX16" fmla="*/ 2143125 w 2381664"/>
              <a:gd name="connsiteY16" fmla="*/ 1354311 h 2354436"/>
              <a:gd name="connsiteX17" fmla="*/ 2124075 w 2381664"/>
              <a:gd name="connsiteY17" fmla="*/ 1449561 h 2354436"/>
              <a:gd name="connsiteX18" fmla="*/ 2124075 w 2381664"/>
              <a:gd name="connsiteY18" fmla="*/ 1449561 h 2354436"/>
              <a:gd name="connsiteX19" fmla="*/ 2124075 w 2381664"/>
              <a:gd name="connsiteY19" fmla="*/ 1554336 h 2354436"/>
              <a:gd name="connsiteX20" fmla="*/ 2076450 w 2381664"/>
              <a:gd name="connsiteY20" fmla="*/ 1659111 h 2354436"/>
              <a:gd name="connsiteX21" fmla="*/ 2066925 w 2381664"/>
              <a:gd name="connsiteY21" fmla="*/ 1706736 h 2354436"/>
              <a:gd name="connsiteX22" fmla="*/ 2114550 w 2381664"/>
              <a:gd name="connsiteY22" fmla="*/ 1773411 h 2354436"/>
              <a:gd name="connsiteX23" fmla="*/ 2066925 w 2381664"/>
              <a:gd name="connsiteY23" fmla="*/ 1859136 h 2354436"/>
              <a:gd name="connsiteX24" fmla="*/ 2076450 w 2381664"/>
              <a:gd name="connsiteY24" fmla="*/ 1973436 h 2354436"/>
              <a:gd name="connsiteX25" fmla="*/ 2047875 w 2381664"/>
              <a:gd name="connsiteY25" fmla="*/ 2059161 h 2354436"/>
              <a:gd name="connsiteX26" fmla="*/ 2009775 w 2381664"/>
              <a:gd name="connsiteY26" fmla="*/ 2078211 h 2354436"/>
              <a:gd name="connsiteX27" fmla="*/ 1952625 w 2381664"/>
              <a:gd name="connsiteY27" fmla="*/ 2192511 h 2354436"/>
              <a:gd name="connsiteX28" fmla="*/ 1847850 w 2381664"/>
              <a:gd name="connsiteY28" fmla="*/ 2182986 h 2354436"/>
              <a:gd name="connsiteX29" fmla="*/ 1819275 w 2381664"/>
              <a:gd name="connsiteY29" fmla="*/ 2287761 h 2354436"/>
              <a:gd name="connsiteX30" fmla="*/ 1628775 w 2381664"/>
              <a:gd name="connsiteY30" fmla="*/ 2306811 h 2354436"/>
              <a:gd name="connsiteX31" fmla="*/ 1447800 w 2381664"/>
              <a:gd name="connsiteY31" fmla="*/ 2316336 h 2354436"/>
              <a:gd name="connsiteX32" fmla="*/ 1343025 w 2381664"/>
              <a:gd name="connsiteY32" fmla="*/ 2230611 h 2354436"/>
              <a:gd name="connsiteX33" fmla="*/ 1162050 w 2381664"/>
              <a:gd name="connsiteY33" fmla="*/ 2059161 h 2354436"/>
              <a:gd name="connsiteX34" fmla="*/ 809625 w 2381664"/>
              <a:gd name="connsiteY34" fmla="*/ 2135361 h 2354436"/>
              <a:gd name="connsiteX35" fmla="*/ 704850 w 2381664"/>
              <a:gd name="connsiteY35" fmla="*/ 2078211 h 2354436"/>
              <a:gd name="connsiteX36" fmla="*/ 647700 w 2381664"/>
              <a:gd name="connsiteY36" fmla="*/ 2059161 h 2354436"/>
              <a:gd name="connsiteX37" fmla="*/ 523875 w 2381664"/>
              <a:gd name="connsiteY37" fmla="*/ 2059161 h 2354436"/>
              <a:gd name="connsiteX38" fmla="*/ 457200 w 2381664"/>
              <a:gd name="connsiteY38" fmla="*/ 2125836 h 2354436"/>
              <a:gd name="connsiteX39" fmla="*/ 381000 w 2381664"/>
              <a:gd name="connsiteY39" fmla="*/ 2173461 h 2354436"/>
              <a:gd name="connsiteX40" fmla="*/ 295275 w 2381664"/>
              <a:gd name="connsiteY40" fmla="*/ 2259186 h 2354436"/>
              <a:gd name="connsiteX41" fmla="*/ 201786 w 2381664"/>
              <a:gd name="connsiteY41" fmla="*/ 2348432 h 2354436"/>
              <a:gd name="connsiteX42" fmla="*/ 133350 w 2381664"/>
              <a:gd name="connsiteY42" fmla="*/ 2354436 h 2354436"/>
              <a:gd name="connsiteX43" fmla="*/ 66675 w 2381664"/>
              <a:gd name="connsiteY43" fmla="*/ 2306811 h 2354436"/>
              <a:gd name="connsiteX44" fmla="*/ 0 w 2381664"/>
              <a:gd name="connsiteY44" fmla="*/ 2353623 h 2354436"/>
              <a:gd name="connsiteX45" fmla="*/ 0 w 2381664"/>
              <a:gd name="connsiteY45" fmla="*/ 2163936 h 2354436"/>
              <a:gd name="connsiteX46" fmla="*/ 38100 w 2381664"/>
              <a:gd name="connsiteY46" fmla="*/ 1954386 h 2354436"/>
              <a:gd name="connsiteX47" fmla="*/ 180975 w 2381664"/>
              <a:gd name="connsiteY47" fmla="*/ 1744836 h 2354436"/>
              <a:gd name="connsiteX48" fmla="*/ 219075 w 2381664"/>
              <a:gd name="connsiteY48" fmla="*/ 1697211 h 2354436"/>
              <a:gd name="connsiteX49" fmla="*/ 295275 w 2381664"/>
              <a:gd name="connsiteY49" fmla="*/ 1563861 h 2354436"/>
              <a:gd name="connsiteX50" fmla="*/ 381000 w 2381664"/>
              <a:gd name="connsiteY50" fmla="*/ 1373361 h 2354436"/>
              <a:gd name="connsiteX51" fmla="*/ 495300 w 2381664"/>
              <a:gd name="connsiteY51" fmla="*/ 1249536 h 2354436"/>
              <a:gd name="connsiteX52" fmla="*/ 609600 w 2381664"/>
              <a:gd name="connsiteY52" fmla="*/ 1030461 h 2354436"/>
              <a:gd name="connsiteX53" fmla="*/ 676275 w 2381664"/>
              <a:gd name="connsiteY53" fmla="*/ 897111 h 2354436"/>
              <a:gd name="connsiteX54" fmla="*/ 800100 w 2381664"/>
              <a:gd name="connsiteY54" fmla="*/ 611361 h 2354436"/>
              <a:gd name="connsiteX55" fmla="*/ 866775 w 2381664"/>
              <a:gd name="connsiteY55" fmla="*/ 487536 h 2354436"/>
              <a:gd name="connsiteX56" fmla="*/ 1009650 w 2381664"/>
              <a:gd name="connsiteY56" fmla="*/ 239886 h 2354436"/>
              <a:gd name="connsiteX57" fmla="*/ 1123950 w 2381664"/>
              <a:gd name="connsiteY57" fmla="*/ 163686 h 2354436"/>
              <a:gd name="connsiteX58" fmla="*/ 1228725 w 2381664"/>
              <a:gd name="connsiteY58" fmla="*/ 125586 h 2354436"/>
              <a:gd name="connsiteX59" fmla="*/ 1305783 w 2381664"/>
              <a:gd name="connsiteY59" fmla="*/ 0 h 2354436"/>
              <a:gd name="connsiteX0" fmla="*/ 1305783 w 2381664"/>
              <a:gd name="connsiteY0" fmla="*/ 0 h 2354436"/>
              <a:gd name="connsiteX1" fmla="*/ 1552575 w 2381664"/>
              <a:gd name="connsiteY1" fmla="*/ 154161 h 2354436"/>
              <a:gd name="connsiteX2" fmla="*/ 1971675 w 2381664"/>
              <a:gd name="connsiteY2" fmla="*/ 306561 h 2354436"/>
              <a:gd name="connsiteX3" fmla="*/ 2114550 w 2381664"/>
              <a:gd name="connsiteY3" fmla="*/ 532543 h 2354436"/>
              <a:gd name="connsiteX4" fmla="*/ 2257425 w 2381664"/>
              <a:gd name="connsiteY4" fmla="*/ 611361 h 2354436"/>
              <a:gd name="connsiteX5" fmla="*/ 2381250 w 2381664"/>
              <a:gd name="connsiteY5" fmla="*/ 601836 h 2354436"/>
              <a:gd name="connsiteX6" fmla="*/ 2295525 w 2381664"/>
              <a:gd name="connsiteY6" fmla="*/ 697086 h 2354436"/>
              <a:gd name="connsiteX7" fmla="*/ 2238375 w 2381664"/>
              <a:gd name="connsiteY7" fmla="*/ 754236 h 2354436"/>
              <a:gd name="connsiteX8" fmla="*/ 2228850 w 2381664"/>
              <a:gd name="connsiteY8" fmla="*/ 811386 h 2354436"/>
              <a:gd name="connsiteX9" fmla="*/ 2266950 w 2381664"/>
              <a:gd name="connsiteY9" fmla="*/ 916161 h 2354436"/>
              <a:gd name="connsiteX10" fmla="*/ 2314575 w 2381664"/>
              <a:gd name="connsiteY10" fmla="*/ 1011411 h 2354436"/>
              <a:gd name="connsiteX11" fmla="*/ 2238375 w 2381664"/>
              <a:gd name="connsiteY11" fmla="*/ 1049511 h 2354436"/>
              <a:gd name="connsiteX12" fmla="*/ 2228850 w 2381664"/>
              <a:gd name="connsiteY12" fmla="*/ 1097136 h 2354436"/>
              <a:gd name="connsiteX13" fmla="*/ 2200275 w 2381664"/>
              <a:gd name="connsiteY13" fmla="*/ 1201911 h 2354436"/>
              <a:gd name="connsiteX14" fmla="*/ 2200275 w 2381664"/>
              <a:gd name="connsiteY14" fmla="*/ 1201911 h 2354436"/>
              <a:gd name="connsiteX15" fmla="*/ 2105025 w 2381664"/>
              <a:gd name="connsiteY15" fmla="*/ 1287636 h 2354436"/>
              <a:gd name="connsiteX16" fmla="*/ 2143125 w 2381664"/>
              <a:gd name="connsiteY16" fmla="*/ 1354311 h 2354436"/>
              <a:gd name="connsiteX17" fmla="*/ 2124075 w 2381664"/>
              <a:gd name="connsiteY17" fmla="*/ 1449561 h 2354436"/>
              <a:gd name="connsiteX18" fmla="*/ 2124075 w 2381664"/>
              <a:gd name="connsiteY18" fmla="*/ 1449561 h 2354436"/>
              <a:gd name="connsiteX19" fmla="*/ 2124075 w 2381664"/>
              <a:gd name="connsiteY19" fmla="*/ 1554336 h 2354436"/>
              <a:gd name="connsiteX20" fmla="*/ 2076450 w 2381664"/>
              <a:gd name="connsiteY20" fmla="*/ 1659111 h 2354436"/>
              <a:gd name="connsiteX21" fmla="*/ 2066925 w 2381664"/>
              <a:gd name="connsiteY21" fmla="*/ 1706736 h 2354436"/>
              <a:gd name="connsiteX22" fmla="*/ 2114550 w 2381664"/>
              <a:gd name="connsiteY22" fmla="*/ 1773411 h 2354436"/>
              <a:gd name="connsiteX23" fmla="*/ 2066925 w 2381664"/>
              <a:gd name="connsiteY23" fmla="*/ 1859136 h 2354436"/>
              <a:gd name="connsiteX24" fmla="*/ 2076450 w 2381664"/>
              <a:gd name="connsiteY24" fmla="*/ 1973436 h 2354436"/>
              <a:gd name="connsiteX25" fmla="*/ 2047875 w 2381664"/>
              <a:gd name="connsiteY25" fmla="*/ 2059161 h 2354436"/>
              <a:gd name="connsiteX26" fmla="*/ 2009775 w 2381664"/>
              <a:gd name="connsiteY26" fmla="*/ 2078211 h 2354436"/>
              <a:gd name="connsiteX27" fmla="*/ 1952625 w 2381664"/>
              <a:gd name="connsiteY27" fmla="*/ 2192511 h 2354436"/>
              <a:gd name="connsiteX28" fmla="*/ 1847850 w 2381664"/>
              <a:gd name="connsiteY28" fmla="*/ 2182986 h 2354436"/>
              <a:gd name="connsiteX29" fmla="*/ 1819275 w 2381664"/>
              <a:gd name="connsiteY29" fmla="*/ 2287761 h 2354436"/>
              <a:gd name="connsiteX30" fmla="*/ 1628775 w 2381664"/>
              <a:gd name="connsiteY30" fmla="*/ 2306811 h 2354436"/>
              <a:gd name="connsiteX31" fmla="*/ 1447800 w 2381664"/>
              <a:gd name="connsiteY31" fmla="*/ 2316336 h 2354436"/>
              <a:gd name="connsiteX32" fmla="*/ 1343025 w 2381664"/>
              <a:gd name="connsiteY32" fmla="*/ 2230611 h 2354436"/>
              <a:gd name="connsiteX33" fmla="*/ 1162050 w 2381664"/>
              <a:gd name="connsiteY33" fmla="*/ 2059161 h 2354436"/>
              <a:gd name="connsiteX34" fmla="*/ 809625 w 2381664"/>
              <a:gd name="connsiteY34" fmla="*/ 2135361 h 2354436"/>
              <a:gd name="connsiteX35" fmla="*/ 704850 w 2381664"/>
              <a:gd name="connsiteY35" fmla="*/ 2078211 h 2354436"/>
              <a:gd name="connsiteX36" fmla="*/ 647700 w 2381664"/>
              <a:gd name="connsiteY36" fmla="*/ 2059161 h 2354436"/>
              <a:gd name="connsiteX37" fmla="*/ 523875 w 2381664"/>
              <a:gd name="connsiteY37" fmla="*/ 2059161 h 2354436"/>
              <a:gd name="connsiteX38" fmla="*/ 457200 w 2381664"/>
              <a:gd name="connsiteY38" fmla="*/ 2125836 h 2354436"/>
              <a:gd name="connsiteX39" fmla="*/ 381000 w 2381664"/>
              <a:gd name="connsiteY39" fmla="*/ 2173461 h 2354436"/>
              <a:gd name="connsiteX40" fmla="*/ 295275 w 2381664"/>
              <a:gd name="connsiteY40" fmla="*/ 2259186 h 2354436"/>
              <a:gd name="connsiteX41" fmla="*/ 201786 w 2381664"/>
              <a:gd name="connsiteY41" fmla="*/ 2348432 h 2354436"/>
              <a:gd name="connsiteX42" fmla="*/ 133350 w 2381664"/>
              <a:gd name="connsiteY42" fmla="*/ 2354436 h 2354436"/>
              <a:gd name="connsiteX43" fmla="*/ 66675 w 2381664"/>
              <a:gd name="connsiteY43" fmla="*/ 2306811 h 2354436"/>
              <a:gd name="connsiteX44" fmla="*/ 0 w 2381664"/>
              <a:gd name="connsiteY44" fmla="*/ 2353623 h 2354436"/>
              <a:gd name="connsiteX45" fmla="*/ 0 w 2381664"/>
              <a:gd name="connsiteY45" fmla="*/ 2163936 h 2354436"/>
              <a:gd name="connsiteX46" fmla="*/ 38100 w 2381664"/>
              <a:gd name="connsiteY46" fmla="*/ 1954386 h 2354436"/>
              <a:gd name="connsiteX47" fmla="*/ 180975 w 2381664"/>
              <a:gd name="connsiteY47" fmla="*/ 1744836 h 2354436"/>
              <a:gd name="connsiteX48" fmla="*/ 219075 w 2381664"/>
              <a:gd name="connsiteY48" fmla="*/ 1697211 h 2354436"/>
              <a:gd name="connsiteX49" fmla="*/ 295275 w 2381664"/>
              <a:gd name="connsiteY49" fmla="*/ 1563861 h 2354436"/>
              <a:gd name="connsiteX50" fmla="*/ 381000 w 2381664"/>
              <a:gd name="connsiteY50" fmla="*/ 1373361 h 2354436"/>
              <a:gd name="connsiteX51" fmla="*/ 495300 w 2381664"/>
              <a:gd name="connsiteY51" fmla="*/ 1249536 h 2354436"/>
              <a:gd name="connsiteX52" fmla="*/ 609600 w 2381664"/>
              <a:gd name="connsiteY52" fmla="*/ 1030461 h 2354436"/>
              <a:gd name="connsiteX53" fmla="*/ 676275 w 2381664"/>
              <a:gd name="connsiteY53" fmla="*/ 897111 h 2354436"/>
              <a:gd name="connsiteX54" fmla="*/ 800100 w 2381664"/>
              <a:gd name="connsiteY54" fmla="*/ 611361 h 2354436"/>
              <a:gd name="connsiteX55" fmla="*/ 866775 w 2381664"/>
              <a:gd name="connsiteY55" fmla="*/ 487536 h 2354436"/>
              <a:gd name="connsiteX56" fmla="*/ 1009650 w 2381664"/>
              <a:gd name="connsiteY56" fmla="*/ 239886 h 2354436"/>
              <a:gd name="connsiteX57" fmla="*/ 1123950 w 2381664"/>
              <a:gd name="connsiteY57" fmla="*/ 163686 h 2354436"/>
              <a:gd name="connsiteX58" fmla="*/ 1228725 w 2381664"/>
              <a:gd name="connsiteY58" fmla="*/ 125586 h 2354436"/>
              <a:gd name="connsiteX59" fmla="*/ 1305783 w 2381664"/>
              <a:gd name="connsiteY59" fmla="*/ 0 h 2354436"/>
              <a:gd name="connsiteX0" fmla="*/ 1305783 w 2381664"/>
              <a:gd name="connsiteY0" fmla="*/ 0 h 2354436"/>
              <a:gd name="connsiteX1" fmla="*/ 1552575 w 2381664"/>
              <a:gd name="connsiteY1" fmla="*/ 154161 h 2354436"/>
              <a:gd name="connsiteX2" fmla="*/ 1971675 w 2381664"/>
              <a:gd name="connsiteY2" fmla="*/ 306561 h 2354436"/>
              <a:gd name="connsiteX3" fmla="*/ 2114550 w 2381664"/>
              <a:gd name="connsiteY3" fmla="*/ 532543 h 2354436"/>
              <a:gd name="connsiteX4" fmla="*/ 2257425 w 2381664"/>
              <a:gd name="connsiteY4" fmla="*/ 611361 h 2354436"/>
              <a:gd name="connsiteX5" fmla="*/ 2381250 w 2381664"/>
              <a:gd name="connsiteY5" fmla="*/ 601836 h 2354436"/>
              <a:gd name="connsiteX6" fmla="*/ 2295525 w 2381664"/>
              <a:gd name="connsiteY6" fmla="*/ 697086 h 2354436"/>
              <a:gd name="connsiteX7" fmla="*/ 2238375 w 2381664"/>
              <a:gd name="connsiteY7" fmla="*/ 754236 h 2354436"/>
              <a:gd name="connsiteX8" fmla="*/ 2228850 w 2381664"/>
              <a:gd name="connsiteY8" fmla="*/ 811386 h 2354436"/>
              <a:gd name="connsiteX9" fmla="*/ 2266950 w 2381664"/>
              <a:gd name="connsiteY9" fmla="*/ 916161 h 2354436"/>
              <a:gd name="connsiteX10" fmla="*/ 2314575 w 2381664"/>
              <a:gd name="connsiteY10" fmla="*/ 1011411 h 2354436"/>
              <a:gd name="connsiteX11" fmla="*/ 2238375 w 2381664"/>
              <a:gd name="connsiteY11" fmla="*/ 1049511 h 2354436"/>
              <a:gd name="connsiteX12" fmla="*/ 2228850 w 2381664"/>
              <a:gd name="connsiteY12" fmla="*/ 1097136 h 2354436"/>
              <a:gd name="connsiteX13" fmla="*/ 2200275 w 2381664"/>
              <a:gd name="connsiteY13" fmla="*/ 1201911 h 2354436"/>
              <a:gd name="connsiteX14" fmla="*/ 2200275 w 2381664"/>
              <a:gd name="connsiteY14" fmla="*/ 1201911 h 2354436"/>
              <a:gd name="connsiteX15" fmla="*/ 2105025 w 2381664"/>
              <a:gd name="connsiteY15" fmla="*/ 1287636 h 2354436"/>
              <a:gd name="connsiteX16" fmla="*/ 2143125 w 2381664"/>
              <a:gd name="connsiteY16" fmla="*/ 1354311 h 2354436"/>
              <a:gd name="connsiteX17" fmla="*/ 2124075 w 2381664"/>
              <a:gd name="connsiteY17" fmla="*/ 1449561 h 2354436"/>
              <a:gd name="connsiteX18" fmla="*/ 2124075 w 2381664"/>
              <a:gd name="connsiteY18" fmla="*/ 1449561 h 2354436"/>
              <a:gd name="connsiteX19" fmla="*/ 2124075 w 2381664"/>
              <a:gd name="connsiteY19" fmla="*/ 1554336 h 2354436"/>
              <a:gd name="connsiteX20" fmla="*/ 2076450 w 2381664"/>
              <a:gd name="connsiteY20" fmla="*/ 1659111 h 2354436"/>
              <a:gd name="connsiteX21" fmla="*/ 2066925 w 2381664"/>
              <a:gd name="connsiteY21" fmla="*/ 1706736 h 2354436"/>
              <a:gd name="connsiteX22" fmla="*/ 2114550 w 2381664"/>
              <a:gd name="connsiteY22" fmla="*/ 1773411 h 2354436"/>
              <a:gd name="connsiteX23" fmla="*/ 2066925 w 2381664"/>
              <a:gd name="connsiteY23" fmla="*/ 1859136 h 2354436"/>
              <a:gd name="connsiteX24" fmla="*/ 2076450 w 2381664"/>
              <a:gd name="connsiteY24" fmla="*/ 1973436 h 2354436"/>
              <a:gd name="connsiteX25" fmla="*/ 2047875 w 2381664"/>
              <a:gd name="connsiteY25" fmla="*/ 2059161 h 2354436"/>
              <a:gd name="connsiteX26" fmla="*/ 2009775 w 2381664"/>
              <a:gd name="connsiteY26" fmla="*/ 2078211 h 2354436"/>
              <a:gd name="connsiteX27" fmla="*/ 1952625 w 2381664"/>
              <a:gd name="connsiteY27" fmla="*/ 2192511 h 2354436"/>
              <a:gd name="connsiteX28" fmla="*/ 1847850 w 2381664"/>
              <a:gd name="connsiteY28" fmla="*/ 2182986 h 2354436"/>
              <a:gd name="connsiteX29" fmla="*/ 1819275 w 2381664"/>
              <a:gd name="connsiteY29" fmla="*/ 2287761 h 2354436"/>
              <a:gd name="connsiteX30" fmla="*/ 1628775 w 2381664"/>
              <a:gd name="connsiteY30" fmla="*/ 2306811 h 2354436"/>
              <a:gd name="connsiteX31" fmla="*/ 1447800 w 2381664"/>
              <a:gd name="connsiteY31" fmla="*/ 2316336 h 2354436"/>
              <a:gd name="connsiteX32" fmla="*/ 1343025 w 2381664"/>
              <a:gd name="connsiteY32" fmla="*/ 2230611 h 2354436"/>
              <a:gd name="connsiteX33" fmla="*/ 1162050 w 2381664"/>
              <a:gd name="connsiteY33" fmla="*/ 2059161 h 2354436"/>
              <a:gd name="connsiteX34" fmla="*/ 809625 w 2381664"/>
              <a:gd name="connsiteY34" fmla="*/ 2135361 h 2354436"/>
              <a:gd name="connsiteX35" fmla="*/ 704850 w 2381664"/>
              <a:gd name="connsiteY35" fmla="*/ 2078211 h 2354436"/>
              <a:gd name="connsiteX36" fmla="*/ 652034 w 2381664"/>
              <a:gd name="connsiteY36" fmla="*/ 2085163 h 2354436"/>
              <a:gd name="connsiteX37" fmla="*/ 523875 w 2381664"/>
              <a:gd name="connsiteY37" fmla="*/ 2059161 h 2354436"/>
              <a:gd name="connsiteX38" fmla="*/ 457200 w 2381664"/>
              <a:gd name="connsiteY38" fmla="*/ 2125836 h 2354436"/>
              <a:gd name="connsiteX39" fmla="*/ 381000 w 2381664"/>
              <a:gd name="connsiteY39" fmla="*/ 2173461 h 2354436"/>
              <a:gd name="connsiteX40" fmla="*/ 295275 w 2381664"/>
              <a:gd name="connsiteY40" fmla="*/ 2259186 h 2354436"/>
              <a:gd name="connsiteX41" fmla="*/ 201786 w 2381664"/>
              <a:gd name="connsiteY41" fmla="*/ 2348432 h 2354436"/>
              <a:gd name="connsiteX42" fmla="*/ 133350 w 2381664"/>
              <a:gd name="connsiteY42" fmla="*/ 2354436 h 2354436"/>
              <a:gd name="connsiteX43" fmla="*/ 66675 w 2381664"/>
              <a:gd name="connsiteY43" fmla="*/ 2306811 h 2354436"/>
              <a:gd name="connsiteX44" fmla="*/ 0 w 2381664"/>
              <a:gd name="connsiteY44" fmla="*/ 2353623 h 2354436"/>
              <a:gd name="connsiteX45" fmla="*/ 0 w 2381664"/>
              <a:gd name="connsiteY45" fmla="*/ 2163936 h 2354436"/>
              <a:gd name="connsiteX46" fmla="*/ 38100 w 2381664"/>
              <a:gd name="connsiteY46" fmla="*/ 1954386 h 2354436"/>
              <a:gd name="connsiteX47" fmla="*/ 180975 w 2381664"/>
              <a:gd name="connsiteY47" fmla="*/ 1744836 h 2354436"/>
              <a:gd name="connsiteX48" fmla="*/ 219075 w 2381664"/>
              <a:gd name="connsiteY48" fmla="*/ 1697211 h 2354436"/>
              <a:gd name="connsiteX49" fmla="*/ 295275 w 2381664"/>
              <a:gd name="connsiteY49" fmla="*/ 1563861 h 2354436"/>
              <a:gd name="connsiteX50" fmla="*/ 381000 w 2381664"/>
              <a:gd name="connsiteY50" fmla="*/ 1373361 h 2354436"/>
              <a:gd name="connsiteX51" fmla="*/ 495300 w 2381664"/>
              <a:gd name="connsiteY51" fmla="*/ 1249536 h 2354436"/>
              <a:gd name="connsiteX52" fmla="*/ 609600 w 2381664"/>
              <a:gd name="connsiteY52" fmla="*/ 1030461 h 2354436"/>
              <a:gd name="connsiteX53" fmla="*/ 676275 w 2381664"/>
              <a:gd name="connsiteY53" fmla="*/ 897111 h 2354436"/>
              <a:gd name="connsiteX54" fmla="*/ 800100 w 2381664"/>
              <a:gd name="connsiteY54" fmla="*/ 611361 h 2354436"/>
              <a:gd name="connsiteX55" fmla="*/ 866775 w 2381664"/>
              <a:gd name="connsiteY55" fmla="*/ 487536 h 2354436"/>
              <a:gd name="connsiteX56" fmla="*/ 1009650 w 2381664"/>
              <a:gd name="connsiteY56" fmla="*/ 239886 h 2354436"/>
              <a:gd name="connsiteX57" fmla="*/ 1123950 w 2381664"/>
              <a:gd name="connsiteY57" fmla="*/ 163686 h 2354436"/>
              <a:gd name="connsiteX58" fmla="*/ 1228725 w 2381664"/>
              <a:gd name="connsiteY58" fmla="*/ 125586 h 2354436"/>
              <a:gd name="connsiteX59" fmla="*/ 1305783 w 2381664"/>
              <a:gd name="connsiteY59" fmla="*/ 0 h 2354436"/>
              <a:gd name="connsiteX0" fmla="*/ 1305783 w 2381664"/>
              <a:gd name="connsiteY0" fmla="*/ 0 h 2354436"/>
              <a:gd name="connsiteX1" fmla="*/ 1552575 w 2381664"/>
              <a:gd name="connsiteY1" fmla="*/ 154161 h 2354436"/>
              <a:gd name="connsiteX2" fmla="*/ 1971675 w 2381664"/>
              <a:gd name="connsiteY2" fmla="*/ 306561 h 2354436"/>
              <a:gd name="connsiteX3" fmla="*/ 2114550 w 2381664"/>
              <a:gd name="connsiteY3" fmla="*/ 532543 h 2354436"/>
              <a:gd name="connsiteX4" fmla="*/ 2257425 w 2381664"/>
              <a:gd name="connsiteY4" fmla="*/ 611361 h 2354436"/>
              <a:gd name="connsiteX5" fmla="*/ 2381250 w 2381664"/>
              <a:gd name="connsiteY5" fmla="*/ 601836 h 2354436"/>
              <a:gd name="connsiteX6" fmla="*/ 2295525 w 2381664"/>
              <a:gd name="connsiteY6" fmla="*/ 697086 h 2354436"/>
              <a:gd name="connsiteX7" fmla="*/ 2238375 w 2381664"/>
              <a:gd name="connsiteY7" fmla="*/ 754236 h 2354436"/>
              <a:gd name="connsiteX8" fmla="*/ 2228850 w 2381664"/>
              <a:gd name="connsiteY8" fmla="*/ 811386 h 2354436"/>
              <a:gd name="connsiteX9" fmla="*/ 2266950 w 2381664"/>
              <a:gd name="connsiteY9" fmla="*/ 916161 h 2354436"/>
              <a:gd name="connsiteX10" fmla="*/ 2314575 w 2381664"/>
              <a:gd name="connsiteY10" fmla="*/ 1011411 h 2354436"/>
              <a:gd name="connsiteX11" fmla="*/ 2238375 w 2381664"/>
              <a:gd name="connsiteY11" fmla="*/ 1049511 h 2354436"/>
              <a:gd name="connsiteX12" fmla="*/ 2228850 w 2381664"/>
              <a:gd name="connsiteY12" fmla="*/ 1097136 h 2354436"/>
              <a:gd name="connsiteX13" fmla="*/ 2200275 w 2381664"/>
              <a:gd name="connsiteY13" fmla="*/ 1201911 h 2354436"/>
              <a:gd name="connsiteX14" fmla="*/ 2200275 w 2381664"/>
              <a:gd name="connsiteY14" fmla="*/ 1201911 h 2354436"/>
              <a:gd name="connsiteX15" fmla="*/ 2105025 w 2381664"/>
              <a:gd name="connsiteY15" fmla="*/ 1287636 h 2354436"/>
              <a:gd name="connsiteX16" fmla="*/ 2143125 w 2381664"/>
              <a:gd name="connsiteY16" fmla="*/ 1354311 h 2354436"/>
              <a:gd name="connsiteX17" fmla="*/ 2124075 w 2381664"/>
              <a:gd name="connsiteY17" fmla="*/ 1449561 h 2354436"/>
              <a:gd name="connsiteX18" fmla="*/ 2124075 w 2381664"/>
              <a:gd name="connsiteY18" fmla="*/ 1449561 h 2354436"/>
              <a:gd name="connsiteX19" fmla="*/ 2124075 w 2381664"/>
              <a:gd name="connsiteY19" fmla="*/ 1554336 h 2354436"/>
              <a:gd name="connsiteX20" fmla="*/ 2076450 w 2381664"/>
              <a:gd name="connsiteY20" fmla="*/ 1659111 h 2354436"/>
              <a:gd name="connsiteX21" fmla="*/ 2066925 w 2381664"/>
              <a:gd name="connsiteY21" fmla="*/ 1706736 h 2354436"/>
              <a:gd name="connsiteX22" fmla="*/ 2114550 w 2381664"/>
              <a:gd name="connsiteY22" fmla="*/ 1773411 h 2354436"/>
              <a:gd name="connsiteX23" fmla="*/ 2066925 w 2381664"/>
              <a:gd name="connsiteY23" fmla="*/ 1859136 h 2354436"/>
              <a:gd name="connsiteX24" fmla="*/ 2076450 w 2381664"/>
              <a:gd name="connsiteY24" fmla="*/ 1973436 h 2354436"/>
              <a:gd name="connsiteX25" fmla="*/ 2047875 w 2381664"/>
              <a:gd name="connsiteY25" fmla="*/ 2059161 h 2354436"/>
              <a:gd name="connsiteX26" fmla="*/ 2009775 w 2381664"/>
              <a:gd name="connsiteY26" fmla="*/ 2078211 h 2354436"/>
              <a:gd name="connsiteX27" fmla="*/ 1952625 w 2381664"/>
              <a:gd name="connsiteY27" fmla="*/ 2192511 h 2354436"/>
              <a:gd name="connsiteX28" fmla="*/ 1847850 w 2381664"/>
              <a:gd name="connsiteY28" fmla="*/ 2182986 h 2354436"/>
              <a:gd name="connsiteX29" fmla="*/ 1819275 w 2381664"/>
              <a:gd name="connsiteY29" fmla="*/ 2287761 h 2354436"/>
              <a:gd name="connsiteX30" fmla="*/ 1628775 w 2381664"/>
              <a:gd name="connsiteY30" fmla="*/ 2306811 h 2354436"/>
              <a:gd name="connsiteX31" fmla="*/ 1447800 w 2381664"/>
              <a:gd name="connsiteY31" fmla="*/ 2316336 h 2354436"/>
              <a:gd name="connsiteX32" fmla="*/ 1343025 w 2381664"/>
              <a:gd name="connsiteY32" fmla="*/ 2230611 h 2354436"/>
              <a:gd name="connsiteX33" fmla="*/ 1162050 w 2381664"/>
              <a:gd name="connsiteY33" fmla="*/ 2059161 h 2354436"/>
              <a:gd name="connsiteX34" fmla="*/ 809625 w 2381664"/>
              <a:gd name="connsiteY34" fmla="*/ 2135361 h 2354436"/>
              <a:gd name="connsiteX35" fmla="*/ 735186 w 2381664"/>
              <a:gd name="connsiteY35" fmla="*/ 2104213 h 2354436"/>
              <a:gd name="connsiteX36" fmla="*/ 652034 w 2381664"/>
              <a:gd name="connsiteY36" fmla="*/ 2085163 h 2354436"/>
              <a:gd name="connsiteX37" fmla="*/ 523875 w 2381664"/>
              <a:gd name="connsiteY37" fmla="*/ 2059161 h 2354436"/>
              <a:gd name="connsiteX38" fmla="*/ 457200 w 2381664"/>
              <a:gd name="connsiteY38" fmla="*/ 2125836 h 2354436"/>
              <a:gd name="connsiteX39" fmla="*/ 381000 w 2381664"/>
              <a:gd name="connsiteY39" fmla="*/ 2173461 h 2354436"/>
              <a:gd name="connsiteX40" fmla="*/ 295275 w 2381664"/>
              <a:gd name="connsiteY40" fmla="*/ 2259186 h 2354436"/>
              <a:gd name="connsiteX41" fmla="*/ 201786 w 2381664"/>
              <a:gd name="connsiteY41" fmla="*/ 2348432 h 2354436"/>
              <a:gd name="connsiteX42" fmla="*/ 133350 w 2381664"/>
              <a:gd name="connsiteY42" fmla="*/ 2354436 h 2354436"/>
              <a:gd name="connsiteX43" fmla="*/ 66675 w 2381664"/>
              <a:gd name="connsiteY43" fmla="*/ 2306811 h 2354436"/>
              <a:gd name="connsiteX44" fmla="*/ 0 w 2381664"/>
              <a:gd name="connsiteY44" fmla="*/ 2353623 h 2354436"/>
              <a:gd name="connsiteX45" fmla="*/ 0 w 2381664"/>
              <a:gd name="connsiteY45" fmla="*/ 2163936 h 2354436"/>
              <a:gd name="connsiteX46" fmla="*/ 38100 w 2381664"/>
              <a:gd name="connsiteY46" fmla="*/ 1954386 h 2354436"/>
              <a:gd name="connsiteX47" fmla="*/ 180975 w 2381664"/>
              <a:gd name="connsiteY47" fmla="*/ 1744836 h 2354436"/>
              <a:gd name="connsiteX48" fmla="*/ 219075 w 2381664"/>
              <a:gd name="connsiteY48" fmla="*/ 1697211 h 2354436"/>
              <a:gd name="connsiteX49" fmla="*/ 295275 w 2381664"/>
              <a:gd name="connsiteY49" fmla="*/ 1563861 h 2354436"/>
              <a:gd name="connsiteX50" fmla="*/ 381000 w 2381664"/>
              <a:gd name="connsiteY50" fmla="*/ 1373361 h 2354436"/>
              <a:gd name="connsiteX51" fmla="*/ 495300 w 2381664"/>
              <a:gd name="connsiteY51" fmla="*/ 1249536 h 2354436"/>
              <a:gd name="connsiteX52" fmla="*/ 609600 w 2381664"/>
              <a:gd name="connsiteY52" fmla="*/ 1030461 h 2354436"/>
              <a:gd name="connsiteX53" fmla="*/ 676275 w 2381664"/>
              <a:gd name="connsiteY53" fmla="*/ 897111 h 2354436"/>
              <a:gd name="connsiteX54" fmla="*/ 800100 w 2381664"/>
              <a:gd name="connsiteY54" fmla="*/ 611361 h 2354436"/>
              <a:gd name="connsiteX55" fmla="*/ 866775 w 2381664"/>
              <a:gd name="connsiteY55" fmla="*/ 487536 h 2354436"/>
              <a:gd name="connsiteX56" fmla="*/ 1009650 w 2381664"/>
              <a:gd name="connsiteY56" fmla="*/ 239886 h 2354436"/>
              <a:gd name="connsiteX57" fmla="*/ 1123950 w 2381664"/>
              <a:gd name="connsiteY57" fmla="*/ 163686 h 2354436"/>
              <a:gd name="connsiteX58" fmla="*/ 1228725 w 2381664"/>
              <a:gd name="connsiteY58" fmla="*/ 125586 h 2354436"/>
              <a:gd name="connsiteX59" fmla="*/ 1305783 w 2381664"/>
              <a:gd name="connsiteY59" fmla="*/ 0 h 2354436"/>
              <a:gd name="connsiteX0" fmla="*/ 1305783 w 2381664"/>
              <a:gd name="connsiteY0" fmla="*/ 0 h 2354436"/>
              <a:gd name="connsiteX1" fmla="*/ 1552575 w 2381664"/>
              <a:gd name="connsiteY1" fmla="*/ 154161 h 2354436"/>
              <a:gd name="connsiteX2" fmla="*/ 1971675 w 2381664"/>
              <a:gd name="connsiteY2" fmla="*/ 306561 h 2354436"/>
              <a:gd name="connsiteX3" fmla="*/ 2114550 w 2381664"/>
              <a:gd name="connsiteY3" fmla="*/ 532543 h 2354436"/>
              <a:gd name="connsiteX4" fmla="*/ 2257425 w 2381664"/>
              <a:gd name="connsiteY4" fmla="*/ 611361 h 2354436"/>
              <a:gd name="connsiteX5" fmla="*/ 2381250 w 2381664"/>
              <a:gd name="connsiteY5" fmla="*/ 601836 h 2354436"/>
              <a:gd name="connsiteX6" fmla="*/ 2295525 w 2381664"/>
              <a:gd name="connsiteY6" fmla="*/ 697086 h 2354436"/>
              <a:gd name="connsiteX7" fmla="*/ 2238375 w 2381664"/>
              <a:gd name="connsiteY7" fmla="*/ 754236 h 2354436"/>
              <a:gd name="connsiteX8" fmla="*/ 2228850 w 2381664"/>
              <a:gd name="connsiteY8" fmla="*/ 811386 h 2354436"/>
              <a:gd name="connsiteX9" fmla="*/ 2266950 w 2381664"/>
              <a:gd name="connsiteY9" fmla="*/ 916161 h 2354436"/>
              <a:gd name="connsiteX10" fmla="*/ 2314575 w 2381664"/>
              <a:gd name="connsiteY10" fmla="*/ 1011411 h 2354436"/>
              <a:gd name="connsiteX11" fmla="*/ 2238375 w 2381664"/>
              <a:gd name="connsiteY11" fmla="*/ 1049511 h 2354436"/>
              <a:gd name="connsiteX12" fmla="*/ 2228850 w 2381664"/>
              <a:gd name="connsiteY12" fmla="*/ 1097136 h 2354436"/>
              <a:gd name="connsiteX13" fmla="*/ 2200275 w 2381664"/>
              <a:gd name="connsiteY13" fmla="*/ 1201911 h 2354436"/>
              <a:gd name="connsiteX14" fmla="*/ 2200275 w 2381664"/>
              <a:gd name="connsiteY14" fmla="*/ 1201911 h 2354436"/>
              <a:gd name="connsiteX15" fmla="*/ 2105025 w 2381664"/>
              <a:gd name="connsiteY15" fmla="*/ 1287636 h 2354436"/>
              <a:gd name="connsiteX16" fmla="*/ 2143125 w 2381664"/>
              <a:gd name="connsiteY16" fmla="*/ 1354311 h 2354436"/>
              <a:gd name="connsiteX17" fmla="*/ 2124075 w 2381664"/>
              <a:gd name="connsiteY17" fmla="*/ 1449561 h 2354436"/>
              <a:gd name="connsiteX18" fmla="*/ 2124075 w 2381664"/>
              <a:gd name="connsiteY18" fmla="*/ 1449561 h 2354436"/>
              <a:gd name="connsiteX19" fmla="*/ 2124075 w 2381664"/>
              <a:gd name="connsiteY19" fmla="*/ 1554336 h 2354436"/>
              <a:gd name="connsiteX20" fmla="*/ 2076450 w 2381664"/>
              <a:gd name="connsiteY20" fmla="*/ 1659111 h 2354436"/>
              <a:gd name="connsiteX21" fmla="*/ 2066925 w 2381664"/>
              <a:gd name="connsiteY21" fmla="*/ 1706736 h 2354436"/>
              <a:gd name="connsiteX22" fmla="*/ 2114550 w 2381664"/>
              <a:gd name="connsiteY22" fmla="*/ 1773411 h 2354436"/>
              <a:gd name="connsiteX23" fmla="*/ 2066925 w 2381664"/>
              <a:gd name="connsiteY23" fmla="*/ 1859136 h 2354436"/>
              <a:gd name="connsiteX24" fmla="*/ 2076450 w 2381664"/>
              <a:gd name="connsiteY24" fmla="*/ 1973436 h 2354436"/>
              <a:gd name="connsiteX25" fmla="*/ 2047875 w 2381664"/>
              <a:gd name="connsiteY25" fmla="*/ 2059161 h 2354436"/>
              <a:gd name="connsiteX26" fmla="*/ 2009775 w 2381664"/>
              <a:gd name="connsiteY26" fmla="*/ 2078211 h 2354436"/>
              <a:gd name="connsiteX27" fmla="*/ 1952625 w 2381664"/>
              <a:gd name="connsiteY27" fmla="*/ 2192511 h 2354436"/>
              <a:gd name="connsiteX28" fmla="*/ 1847850 w 2381664"/>
              <a:gd name="connsiteY28" fmla="*/ 2182986 h 2354436"/>
              <a:gd name="connsiteX29" fmla="*/ 1819275 w 2381664"/>
              <a:gd name="connsiteY29" fmla="*/ 2287761 h 2354436"/>
              <a:gd name="connsiteX30" fmla="*/ 1628775 w 2381664"/>
              <a:gd name="connsiteY30" fmla="*/ 2306811 h 2354436"/>
              <a:gd name="connsiteX31" fmla="*/ 1447800 w 2381664"/>
              <a:gd name="connsiteY31" fmla="*/ 2316336 h 2354436"/>
              <a:gd name="connsiteX32" fmla="*/ 1343025 w 2381664"/>
              <a:gd name="connsiteY32" fmla="*/ 2230611 h 2354436"/>
              <a:gd name="connsiteX33" fmla="*/ 1162050 w 2381664"/>
              <a:gd name="connsiteY33" fmla="*/ 2059161 h 2354436"/>
              <a:gd name="connsiteX34" fmla="*/ 809625 w 2381664"/>
              <a:gd name="connsiteY34" fmla="*/ 2135361 h 2354436"/>
              <a:gd name="connsiteX35" fmla="*/ 652034 w 2381664"/>
              <a:gd name="connsiteY35" fmla="*/ 2085163 h 2354436"/>
              <a:gd name="connsiteX36" fmla="*/ 523875 w 2381664"/>
              <a:gd name="connsiteY36" fmla="*/ 2059161 h 2354436"/>
              <a:gd name="connsiteX37" fmla="*/ 457200 w 2381664"/>
              <a:gd name="connsiteY37" fmla="*/ 2125836 h 2354436"/>
              <a:gd name="connsiteX38" fmla="*/ 381000 w 2381664"/>
              <a:gd name="connsiteY38" fmla="*/ 2173461 h 2354436"/>
              <a:gd name="connsiteX39" fmla="*/ 295275 w 2381664"/>
              <a:gd name="connsiteY39" fmla="*/ 2259186 h 2354436"/>
              <a:gd name="connsiteX40" fmla="*/ 201786 w 2381664"/>
              <a:gd name="connsiteY40" fmla="*/ 2348432 h 2354436"/>
              <a:gd name="connsiteX41" fmla="*/ 133350 w 2381664"/>
              <a:gd name="connsiteY41" fmla="*/ 2354436 h 2354436"/>
              <a:gd name="connsiteX42" fmla="*/ 66675 w 2381664"/>
              <a:gd name="connsiteY42" fmla="*/ 2306811 h 2354436"/>
              <a:gd name="connsiteX43" fmla="*/ 0 w 2381664"/>
              <a:gd name="connsiteY43" fmla="*/ 2353623 h 2354436"/>
              <a:gd name="connsiteX44" fmla="*/ 0 w 2381664"/>
              <a:gd name="connsiteY44" fmla="*/ 2163936 h 2354436"/>
              <a:gd name="connsiteX45" fmla="*/ 38100 w 2381664"/>
              <a:gd name="connsiteY45" fmla="*/ 1954386 h 2354436"/>
              <a:gd name="connsiteX46" fmla="*/ 180975 w 2381664"/>
              <a:gd name="connsiteY46" fmla="*/ 1744836 h 2354436"/>
              <a:gd name="connsiteX47" fmla="*/ 219075 w 2381664"/>
              <a:gd name="connsiteY47" fmla="*/ 1697211 h 2354436"/>
              <a:gd name="connsiteX48" fmla="*/ 295275 w 2381664"/>
              <a:gd name="connsiteY48" fmla="*/ 1563861 h 2354436"/>
              <a:gd name="connsiteX49" fmla="*/ 381000 w 2381664"/>
              <a:gd name="connsiteY49" fmla="*/ 1373361 h 2354436"/>
              <a:gd name="connsiteX50" fmla="*/ 495300 w 2381664"/>
              <a:gd name="connsiteY50" fmla="*/ 1249536 h 2354436"/>
              <a:gd name="connsiteX51" fmla="*/ 609600 w 2381664"/>
              <a:gd name="connsiteY51" fmla="*/ 1030461 h 2354436"/>
              <a:gd name="connsiteX52" fmla="*/ 676275 w 2381664"/>
              <a:gd name="connsiteY52" fmla="*/ 897111 h 2354436"/>
              <a:gd name="connsiteX53" fmla="*/ 800100 w 2381664"/>
              <a:gd name="connsiteY53" fmla="*/ 611361 h 2354436"/>
              <a:gd name="connsiteX54" fmla="*/ 866775 w 2381664"/>
              <a:gd name="connsiteY54" fmla="*/ 487536 h 2354436"/>
              <a:gd name="connsiteX55" fmla="*/ 1009650 w 2381664"/>
              <a:gd name="connsiteY55" fmla="*/ 239886 h 2354436"/>
              <a:gd name="connsiteX56" fmla="*/ 1123950 w 2381664"/>
              <a:gd name="connsiteY56" fmla="*/ 163686 h 2354436"/>
              <a:gd name="connsiteX57" fmla="*/ 1228725 w 2381664"/>
              <a:gd name="connsiteY57" fmla="*/ 125586 h 2354436"/>
              <a:gd name="connsiteX58" fmla="*/ 1305783 w 2381664"/>
              <a:gd name="connsiteY58" fmla="*/ 0 h 2354436"/>
              <a:gd name="connsiteX0" fmla="*/ 1305783 w 2381664"/>
              <a:gd name="connsiteY0" fmla="*/ 0 h 2354436"/>
              <a:gd name="connsiteX1" fmla="*/ 1552575 w 2381664"/>
              <a:gd name="connsiteY1" fmla="*/ 154161 h 2354436"/>
              <a:gd name="connsiteX2" fmla="*/ 1971675 w 2381664"/>
              <a:gd name="connsiteY2" fmla="*/ 306561 h 2354436"/>
              <a:gd name="connsiteX3" fmla="*/ 2114550 w 2381664"/>
              <a:gd name="connsiteY3" fmla="*/ 532543 h 2354436"/>
              <a:gd name="connsiteX4" fmla="*/ 2257425 w 2381664"/>
              <a:gd name="connsiteY4" fmla="*/ 611361 h 2354436"/>
              <a:gd name="connsiteX5" fmla="*/ 2381250 w 2381664"/>
              <a:gd name="connsiteY5" fmla="*/ 601836 h 2354436"/>
              <a:gd name="connsiteX6" fmla="*/ 2295525 w 2381664"/>
              <a:gd name="connsiteY6" fmla="*/ 697086 h 2354436"/>
              <a:gd name="connsiteX7" fmla="*/ 2238375 w 2381664"/>
              <a:gd name="connsiteY7" fmla="*/ 754236 h 2354436"/>
              <a:gd name="connsiteX8" fmla="*/ 2228850 w 2381664"/>
              <a:gd name="connsiteY8" fmla="*/ 811386 h 2354436"/>
              <a:gd name="connsiteX9" fmla="*/ 2266950 w 2381664"/>
              <a:gd name="connsiteY9" fmla="*/ 916161 h 2354436"/>
              <a:gd name="connsiteX10" fmla="*/ 2314575 w 2381664"/>
              <a:gd name="connsiteY10" fmla="*/ 1011411 h 2354436"/>
              <a:gd name="connsiteX11" fmla="*/ 2238375 w 2381664"/>
              <a:gd name="connsiteY11" fmla="*/ 1049511 h 2354436"/>
              <a:gd name="connsiteX12" fmla="*/ 2228850 w 2381664"/>
              <a:gd name="connsiteY12" fmla="*/ 1097136 h 2354436"/>
              <a:gd name="connsiteX13" fmla="*/ 2200275 w 2381664"/>
              <a:gd name="connsiteY13" fmla="*/ 1201911 h 2354436"/>
              <a:gd name="connsiteX14" fmla="*/ 2200275 w 2381664"/>
              <a:gd name="connsiteY14" fmla="*/ 1201911 h 2354436"/>
              <a:gd name="connsiteX15" fmla="*/ 2105025 w 2381664"/>
              <a:gd name="connsiteY15" fmla="*/ 1287636 h 2354436"/>
              <a:gd name="connsiteX16" fmla="*/ 2143125 w 2381664"/>
              <a:gd name="connsiteY16" fmla="*/ 1354311 h 2354436"/>
              <a:gd name="connsiteX17" fmla="*/ 2124075 w 2381664"/>
              <a:gd name="connsiteY17" fmla="*/ 1449561 h 2354436"/>
              <a:gd name="connsiteX18" fmla="*/ 2124075 w 2381664"/>
              <a:gd name="connsiteY18" fmla="*/ 1449561 h 2354436"/>
              <a:gd name="connsiteX19" fmla="*/ 2124075 w 2381664"/>
              <a:gd name="connsiteY19" fmla="*/ 1554336 h 2354436"/>
              <a:gd name="connsiteX20" fmla="*/ 2076450 w 2381664"/>
              <a:gd name="connsiteY20" fmla="*/ 1659111 h 2354436"/>
              <a:gd name="connsiteX21" fmla="*/ 2066925 w 2381664"/>
              <a:gd name="connsiteY21" fmla="*/ 1706736 h 2354436"/>
              <a:gd name="connsiteX22" fmla="*/ 2114550 w 2381664"/>
              <a:gd name="connsiteY22" fmla="*/ 1773411 h 2354436"/>
              <a:gd name="connsiteX23" fmla="*/ 2066925 w 2381664"/>
              <a:gd name="connsiteY23" fmla="*/ 1859136 h 2354436"/>
              <a:gd name="connsiteX24" fmla="*/ 2076450 w 2381664"/>
              <a:gd name="connsiteY24" fmla="*/ 1973436 h 2354436"/>
              <a:gd name="connsiteX25" fmla="*/ 2047875 w 2381664"/>
              <a:gd name="connsiteY25" fmla="*/ 2059161 h 2354436"/>
              <a:gd name="connsiteX26" fmla="*/ 2009775 w 2381664"/>
              <a:gd name="connsiteY26" fmla="*/ 2078211 h 2354436"/>
              <a:gd name="connsiteX27" fmla="*/ 1952625 w 2381664"/>
              <a:gd name="connsiteY27" fmla="*/ 2192511 h 2354436"/>
              <a:gd name="connsiteX28" fmla="*/ 1847850 w 2381664"/>
              <a:gd name="connsiteY28" fmla="*/ 2182986 h 2354436"/>
              <a:gd name="connsiteX29" fmla="*/ 1819275 w 2381664"/>
              <a:gd name="connsiteY29" fmla="*/ 2287761 h 2354436"/>
              <a:gd name="connsiteX30" fmla="*/ 1628775 w 2381664"/>
              <a:gd name="connsiteY30" fmla="*/ 2306811 h 2354436"/>
              <a:gd name="connsiteX31" fmla="*/ 1447800 w 2381664"/>
              <a:gd name="connsiteY31" fmla="*/ 2316336 h 2354436"/>
              <a:gd name="connsiteX32" fmla="*/ 1343025 w 2381664"/>
              <a:gd name="connsiteY32" fmla="*/ 2230611 h 2354436"/>
              <a:gd name="connsiteX33" fmla="*/ 1162050 w 2381664"/>
              <a:gd name="connsiteY33" fmla="*/ 2059161 h 2354436"/>
              <a:gd name="connsiteX34" fmla="*/ 809625 w 2381664"/>
              <a:gd name="connsiteY34" fmla="*/ 2135361 h 2354436"/>
              <a:gd name="connsiteX35" fmla="*/ 652034 w 2381664"/>
              <a:gd name="connsiteY35" fmla="*/ 2085163 h 2354436"/>
              <a:gd name="connsiteX36" fmla="*/ 457200 w 2381664"/>
              <a:gd name="connsiteY36" fmla="*/ 2125836 h 2354436"/>
              <a:gd name="connsiteX37" fmla="*/ 381000 w 2381664"/>
              <a:gd name="connsiteY37" fmla="*/ 2173461 h 2354436"/>
              <a:gd name="connsiteX38" fmla="*/ 295275 w 2381664"/>
              <a:gd name="connsiteY38" fmla="*/ 2259186 h 2354436"/>
              <a:gd name="connsiteX39" fmla="*/ 201786 w 2381664"/>
              <a:gd name="connsiteY39" fmla="*/ 2348432 h 2354436"/>
              <a:gd name="connsiteX40" fmla="*/ 133350 w 2381664"/>
              <a:gd name="connsiteY40" fmla="*/ 2354436 h 2354436"/>
              <a:gd name="connsiteX41" fmla="*/ 66675 w 2381664"/>
              <a:gd name="connsiteY41" fmla="*/ 2306811 h 2354436"/>
              <a:gd name="connsiteX42" fmla="*/ 0 w 2381664"/>
              <a:gd name="connsiteY42" fmla="*/ 2353623 h 2354436"/>
              <a:gd name="connsiteX43" fmla="*/ 0 w 2381664"/>
              <a:gd name="connsiteY43" fmla="*/ 2163936 h 2354436"/>
              <a:gd name="connsiteX44" fmla="*/ 38100 w 2381664"/>
              <a:gd name="connsiteY44" fmla="*/ 1954386 h 2354436"/>
              <a:gd name="connsiteX45" fmla="*/ 180975 w 2381664"/>
              <a:gd name="connsiteY45" fmla="*/ 1744836 h 2354436"/>
              <a:gd name="connsiteX46" fmla="*/ 219075 w 2381664"/>
              <a:gd name="connsiteY46" fmla="*/ 1697211 h 2354436"/>
              <a:gd name="connsiteX47" fmla="*/ 295275 w 2381664"/>
              <a:gd name="connsiteY47" fmla="*/ 1563861 h 2354436"/>
              <a:gd name="connsiteX48" fmla="*/ 381000 w 2381664"/>
              <a:gd name="connsiteY48" fmla="*/ 1373361 h 2354436"/>
              <a:gd name="connsiteX49" fmla="*/ 495300 w 2381664"/>
              <a:gd name="connsiteY49" fmla="*/ 1249536 h 2354436"/>
              <a:gd name="connsiteX50" fmla="*/ 609600 w 2381664"/>
              <a:gd name="connsiteY50" fmla="*/ 1030461 h 2354436"/>
              <a:gd name="connsiteX51" fmla="*/ 676275 w 2381664"/>
              <a:gd name="connsiteY51" fmla="*/ 897111 h 2354436"/>
              <a:gd name="connsiteX52" fmla="*/ 800100 w 2381664"/>
              <a:gd name="connsiteY52" fmla="*/ 611361 h 2354436"/>
              <a:gd name="connsiteX53" fmla="*/ 866775 w 2381664"/>
              <a:gd name="connsiteY53" fmla="*/ 487536 h 2354436"/>
              <a:gd name="connsiteX54" fmla="*/ 1009650 w 2381664"/>
              <a:gd name="connsiteY54" fmla="*/ 239886 h 2354436"/>
              <a:gd name="connsiteX55" fmla="*/ 1123950 w 2381664"/>
              <a:gd name="connsiteY55" fmla="*/ 163686 h 2354436"/>
              <a:gd name="connsiteX56" fmla="*/ 1228725 w 2381664"/>
              <a:gd name="connsiteY56" fmla="*/ 125586 h 2354436"/>
              <a:gd name="connsiteX57" fmla="*/ 1305783 w 2381664"/>
              <a:gd name="connsiteY57" fmla="*/ 0 h 2354436"/>
              <a:gd name="connsiteX0" fmla="*/ 1305783 w 2381664"/>
              <a:gd name="connsiteY0" fmla="*/ 0 h 2354436"/>
              <a:gd name="connsiteX1" fmla="*/ 1552575 w 2381664"/>
              <a:gd name="connsiteY1" fmla="*/ 154161 h 2354436"/>
              <a:gd name="connsiteX2" fmla="*/ 1971675 w 2381664"/>
              <a:gd name="connsiteY2" fmla="*/ 306561 h 2354436"/>
              <a:gd name="connsiteX3" fmla="*/ 2114550 w 2381664"/>
              <a:gd name="connsiteY3" fmla="*/ 532543 h 2354436"/>
              <a:gd name="connsiteX4" fmla="*/ 2257425 w 2381664"/>
              <a:gd name="connsiteY4" fmla="*/ 611361 h 2354436"/>
              <a:gd name="connsiteX5" fmla="*/ 2381250 w 2381664"/>
              <a:gd name="connsiteY5" fmla="*/ 601836 h 2354436"/>
              <a:gd name="connsiteX6" fmla="*/ 2295525 w 2381664"/>
              <a:gd name="connsiteY6" fmla="*/ 697086 h 2354436"/>
              <a:gd name="connsiteX7" fmla="*/ 2238375 w 2381664"/>
              <a:gd name="connsiteY7" fmla="*/ 754236 h 2354436"/>
              <a:gd name="connsiteX8" fmla="*/ 2228850 w 2381664"/>
              <a:gd name="connsiteY8" fmla="*/ 811386 h 2354436"/>
              <a:gd name="connsiteX9" fmla="*/ 2266950 w 2381664"/>
              <a:gd name="connsiteY9" fmla="*/ 916161 h 2354436"/>
              <a:gd name="connsiteX10" fmla="*/ 2314575 w 2381664"/>
              <a:gd name="connsiteY10" fmla="*/ 1011411 h 2354436"/>
              <a:gd name="connsiteX11" fmla="*/ 2238375 w 2381664"/>
              <a:gd name="connsiteY11" fmla="*/ 1049511 h 2354436"/>
              <a:gd name="connsiteX12" fmla="*/ 2228850 w 2381664"/>
              <a:gd name="connsiteY12" fmla="*/ 1097136 h 2354436"/>
              <a:gd name="connsiteX13" fmla="*/ 2200275 w 2381664"/>
              <a:gd name="connsiteY13" fmla="*/ 1201911 h 2354436"/>
              <a:gd name="connsiteX14" fmla="*/ 2200275 w 2381664"/>
              <a:gd name="connsiteY14" fmla="*/ 1201911 h 2354436"/>
              <a:gd name="connsiteX15" fmla="*/ 2105025 w 2381664"/>
              <a:gd name="connsiteY15" fmla="*/ 1287636 h 2354436"/>
              <a:gd name="connsiteX16" fmla="*/ 2143125 w 2381664"/>
              <a:gd name="connsiteY16" fmla="*/ 1354311 h 2354436"/>
              <a:gd name="connsiteX17" fmla="*/ 2124075 w 2381664"/>
              <a:gd name="connsiteY17" fmla="*/ 1449561 h 2354436"/>
              <a:gd name="connsiteX18" fmla="*/ 2124075 w 2381664"/>
              <a:gd name="connsiteY18" fmla="*/ 1449561 h 2354436"/>
              <a:gd name="connsiteX19" fmla="*/ 2124075 w 2381664"/>
              <a:gd name="connsiteY19" fmla="*/ 1554336 h 2354436"/>
              <a:gd name="connsiteX20" fmla="*/ 2076450 w 2381664"/>
              <a:gd name="connsiteY20" fmla="*/ 1659111 h 2354436"/>
              <a:gd name="connsiteX21" fmla="*/ 2066925 w 2381664"/>
              <a:gd name="connsiteY21" fmla="*/ 1706736 h 2354436"/>
              <a:gd name="connsiteX22" fmla="*/ 2114550 w 2381664"/>
              <a:gd name="connsiteY22" fmla="*/ 1773411 h 2354436"/>
              <a:gd name="connsiteX23" fmla="*/ 2066925 w 2381664"/>
              <a:gd name="connsiteY23" fmla="*/ 1859136 h 2354436"/>
              <a:gd name="connsiteX24" fmla="*/ 2076450 w 2381664"/>
              <a:gd name="connsiteY24" fmla="*/ 1973436 h 2354436"/>
              <a:gd name="connsiteX25" fmla="*/ 2047875 w 2381664"/>
              <a:gd name="connsiteY25" fmla="*/ 2059161 h 2354436"/>
              <a:gd name="connsiteX26" fmla="*/ 2009775 w 2381664"/>
              <a:gd name="connsiteY26" fmla="*/ 2078211 h 2354436"/>
              <a:gd name="connsiteX27" fmla="*/ 1952625 w 2381664"/>
              <a:gd name="connsiteY27" fmla="*/ 2192511 h 2354436"/>
              <a:gd name="connsiteX28" fmla="*/ 1847850 w 2381664"/>
              <a:gd name="connsiteY28" fmla="*/ 2182986 h 2354436"/>
              <a:gd name="connsiteX29" fmla="*/ 1819275 w 2381664"/>
              <a:gd name="connsiteY29" fmla="*/ 2287761 h 2354436"/>
              <a:gd name="connsiteX30" fmla="*/ 1628775 w 2381664"/>
              <a:gd name="connsiteY30" fmla="*/ 2306811 h 2354436"/>
              <a:gd name="connsiteX31" fmla="*/ 1447800 w 2381664"/>
              <a:gd name="connsiteY31" fmla="*/ 2316336 h 2354436"/>
              <a:gd name="connsiteX32" fmla="*/ 1343025 w 2381664"/>
              <a:gd name="connsiteY32" fmla="*/ 2230611 h 2354436"/>
              <a:gd name="connsiteX33" fmla="*/ 1162050 w 2381664"/>
              <a:gd name="connsiteY33" fmla="*/ 2059161 h 2354436"/>
              <a:gd name="connsiteX34" fmla="*/ 809625 w 2381664"/>
              <a:gd name="connsiteY34" fmla="*/ 2135361 h 2354436"/>
              <a:gd name="connsiteX35" fmla="*/ 652034 w 2381664"/>
              <a:gd name="connsiteY35" fmla="*/ 2085163 h 2354436"/>
              <a:gd name="connsiteX36" fmla="*/ 457200 w 2381664"/>
              <a:gd name="connsiteY36" fmla="*/ 2125836 h 2354436"/>
              <a:gd name="connsiteX37" fmla="*/ 295275 w 2381664"/>
              <a:gd name="connsiteY37" fmla="*/ 2259186 h 2354436"/>
              <a:gd name="connsiteX38" fmla="*/ 201786 w 2381664"/>
              <a:gd name="connsiteY38" fmla="*/ 2348432 h 2354436"/>
              <a:gd name="connsiteX39" fmla="*/ 133350 w 2381664"/>
              <a:gd name="connsiteY39" fmla="*/ 2354436 h 2354436"/>
              <a:gd name="connsiteX40" fmla="*/ 66675 w 2381664"/>
              <a:gd name="connsiteY40" fmla="*/ 2306811 h 2354436"/>
              <a:gd name="connsiteX41" fmla="*/ 0 w 2381664"/>
              <a:gd name="connsiteY41" fmla="*/ 2353623 h 2354436"/>
              <a:gd name="connsiteX42" fmla="*/ 0 w 2381664"/>
              <a:gd name="connsiteY42" fmla="*/ 2163936 h 2354436"/>
              <a:gd name="connsiteX43" fmla="*/ 38100 w 2381664"/>
              <a:gd name="connsiteY43" fmla="*/ 1954386 h 2354436"/>
              <a:gd name="connsiteX44" fmla="*/ 180975 w 2381664"/>
              <a:gd name="connsiteY44" fmla="*/ 1744836 h 2354436"/>
              <a:gd name="connsiteX45" fmla="*/ 219075 w 2381664"/>
              <a:gd name="connsiteY45" fmla="*/ 1697211 h 2354436"/>
              <a:gd name="connsiteX46" fmla="*/ 295275 w 2381664"/>
              <a:gd name="connsiteY46" fmla="*/ 1563861 h 2354436"/>
              <a:gd name="connsiteX47" fmla="*/ 381000 w 2381664"/>
              <a:gd name="connsiteY47" fmla="*/ 1373361 h 2354436"/>
              <a:gd name="connsiteX48" fmla="*/ 495300 w 2381664"/>
              <a:gd name="connsiteY48" fmla="*/ 1249536 h 2354436"/>
              <a:gd name="connsiteX49" fmla="*/ 609600 w 2381664"/>
              <a:gd name="connsiteY49" fmla="*/ 1030461 h 2354436"/>
              <a:gd name="connsiteX50" fmla="*/ 676275 w 2381664"/>
              <a:gd name="connsiteY50" fmla="*/ 897111 h 2354436"/>
              <a:gd name="connsiteX51" fmla="*/ 800100 w 2381664"/>
              <a:gd name="connsiteY51" fmla="*/ 611361 h 2354436"/>
              <a:gd name="connsiteX52" fmla="*/ 866775 w 2381664"/>
              <a:gd name="connsiteY52" fmla="*/ 487536 h 2354436"/>
              <a:gd name="connsiteX53" fmla="*/ 1009650 w 2381664"/>
              <a:gd name="connsiteY53" fmla="*/ 239886 h 2354436"/>
              <a:gd name="connsiteX54" fmla="*/ 1123950 w 2381664"/>
              <a:gd name="connsiteY54" fmla="*/ 163686 h 2354436"/>
              <a:gd name="connsiteX55" fmla="*/ 1228725 w 2381664"/>
              <a:gd name="connsiteY55" fmla="*/ 125586 h 2354436"/>
              <a:gd name="connsiteX56" fmla="*/ 1305783 w 2381664"/>
              <a:gd name="connsiteY56" fmla="*/ 0 h 2354436"/>
              <a:gd name="connsiteX0" fmla="*/ 1305783 w 2381664"/>
              <a:gd name="connsiteY0" fmla="*/ 0 h 2354436"/>
              <a:gd name="connsiteX1" fmla="*/ 1552575 w 2381664"/>
              <a:gd name="connsiteY1" fmla="*/ 154161 h 2354436"/>
              <a:gd name="connsiteX2" fmla="*/ 1971675 w 2381664"/>
              <a:gd name="connsiteY2" fmla="*/ 306561 h 2354436"/>
              <a:gd name="connsiteX3" fmla="*/ 2114550 w 2381664"/>
              <a:gd name="connsiteY3" fmla="*/ 532543 h 2354436"/>
              <a:gd name="connsiteX4" fmla="*/ 2257425 w 2381664"/>
              <a:gd name="connsiteY4" fmla="*/ 611361 h 2354436"/>
              <a:gd name="connsiteX5" fmla="*/ 2381250 w 2381664"/>
              <a:gd name="connsiteY5" fmla="*/ 601836 h 2354436"/>
              <a:gd name="connsiteX6" fmla="*/ 2295525 w 2381664"/>
              <a:gd name="connsiteY6" fmla="*/ 697086 h 2354436"/>
              <a:gd name="connsiteX7" fmla="*/ 2238375 w 2381664"/>
              <a:gd name="connsiteY7" fmla="*/ 754236 h 2354436"/>
              <a:gd name="connsiteX8" fmla="*/ 2228850 w 2381664"/>
              <a:gd name="connsiteY8" fmla="*/ 811386 h 2354436"/>
              <a:gd name="connsiteX9" fmla="*/ 2266950 w 2381664"/>
              <a:gd name="connsiteY9" fmla="*/ 916161 h 2354436"/>
              <a:gd name="connsiteX10" fmla="*/ 2314575 w 2381664"/>
              <a:gd name="connsiteY10" fmla="*/ 1011411 h 2354436"/>
              <a:gd name="connsiteX11" fmla="*/ 2238375 w 2381664"/>
              <a:gd name="connsiteY11" fmla="*/ 1049511 h 2354436"/>
              <a:gd name="connsiteX12" fmla="*/ 2228850 w 2381664"/>
              <a:gd name="connsiteY12" fmla="*/ 1097136 h 2354436"/>
              <a:gd name="connsiteX13" fmla="*/ 2200275 w 2381664"/>
              <a:gd name="connsiteY13" fmla="*/ 1201911 h 2354436"/>
              <a:gd name="connsiteX14" fmla="*/ 2200275 w 2381664"/>
              <a:gd name="connsiteY14" fmla="*/ 1201911 h 2354436"/>
              <a:gd name="connsiteX15" fmla="*/ 2105025 w 2381664"/>
              <a:gd name="connsiteY15" fmla="*/ 1287636 h 2354436"/>
              <a:gd name="connsiteX16" fmla="*/ 2143125 w 2381664"/>
              <a:gd name="connsiteY16" fmla="*/ 1354311 h 2354436"/>
              <a:gd name="connsiteX17" fmla="*/ 2124075 w 2381664"/>
              <a:gd name="connsiteY17" fmla="*/ 1449561 h 2354436"/>
              <a:gd name="connsiteX18" fmla="*/ 2124075 w 2381664"/>
              <a:gd name="connsiteY18" fmla="*/ 1449561 h 2354436"/>
              <a:gd name="connsiteX19" fmla="*/ 2124075 w 2381664"/>
              <a:gd name="connsiteY19" fmla="*/ 1554336 h 2354436"/>
              <a:gd name="connsiteX20" fmla="*/ 2076450 w 2381664"/>
              <a:gd name="connsiteY20" fmla="*/ 1659111 h 2354436"/>
              <a:gd name="connsiteX21" fmla="*/ 2066925 w 2381664"/>
              <a:gd name="connsiteY21" fmla="*/ 1706736 h 2354436"/>
              <a:gd name="connsiteX22" fmla="*/ 2114550 w 2381664"/>
              <a:gd name="connsiteY22" fmla="*/ 1773411 h 2354436"/>
              <a:gd name="connsiteX23" fmla="*/ 2066925 w 2381664"/>
              <a:gd name="connsiteY23" fmla="*/ 1859136 h 2354436"/>
              <a:gd name="connsiteX24" fmla="*/ 2076450 w 2381664"/>
              <a:gd name="connsiteY24" fmla="*/ 1973436 h 2354436"/>
              <a:gd name="connsiteX25" fmla="*/ 2047875 w 2381664"/>
              <a:gd name="connsiteY25" fmla="*/ 2059161 h 2354436"/>
              <a:gd name="connsiteX26" fmla="*/ 2009775 w 2381664"/>
              <a:gd name="connsiteY26" fmla="*/ 2078211 h 2354436"/>
              <a:gd name="connsiteX27" fmla="*/ 1952625 w 2381664"/>
              <a:gd name="connsiteY27" fmla="*/ 2192511 h 2354436"/>
              <a:gd name="connsiteX28" fmla="*/ 1847850 w 2381664"/>
              <a:gd name="connsiteY28" fmla="*/ 2182986 h 2354436"/>
              <a:gd name="connsiteX29" fmla="*/ 1819275 w 2381664"/>
              <a:gd name="connsiteY29" fmla="*/ 2287761 h 2354436"/>
              <a:gd name="connsiteX30" fmla="*/ 1628775 w 2381664"/>
              <a:gd name="connsiteY30" fmla="*/ 2306811 h 2354436"/>
              <a:gd name="connsiteX31" fmla="*/ 1447800 w 2381664"/>
              <a:gd name="connsiteY31" fmla="*/ 2316336 h 2354436"/>
              <a:gd name="connsiteX32" fmla="*/ 1343025 w 2381664"/>
              <a:gd name="connsiteY32" fmla="*/ 2230611 h 2354436"/>
              <a:gd name="connsiteX33" fmla="*/ 1162050 w 2381664"/>
              <a:gd name="connsiteY33" fmla="*/ 2059161 h 2354436"/>
              <a:gd name="connsiteX34" fmla="*/ 809625 w 2381664"/>
              <a:gd name="connsiteY34" fmla="*/ 2135361 h 2354436"/>
              <a:gd name="connsiteX35" fmla="*/ 652034 w 2381664"/>
              <a:gd name="connsiteY35" fmla="*/ 2085163 h 2354436"/>
              <a:gd name="connsiteX36" fmla="*/ 457200 w 2381664"/>
              <a:gd name="connsiteY36" fmla="*/ 2125836 h 2354436"/>
              <a:gd name="connsiteX37" fmla="*/ 295275 w 2381664"/>
              <a:gd name="connsiteY37" fmla="*/ 2259186 h 2354436"/>
              <a:gd name="connsiteX38" fmla="*/ 201786 w 2381664"/>
              <a:gd name="connsiteY38" fmla="*/ 2348432 h 2354436"/>
              <a:gd name="connsiteX39" fmla="*/ 133350 w 2381664"/>
              <a:gd name="connsiteY39" fmla="*/ 2354436 h 2354436"/>
              <a:gd name="connsiteX40" fmla="*/ 66675 w 2381664"/>
              <a:gd name="connsiteY40" fmla="*/ 2306811 h 2354436"/>
              <a:gd name="connsiteX41" fmla="*/ 0 w 2381664"/>
              <a:gd name="connsiteY41" fmla="*/ 2353623 h 2354436"/>
              <a:gd name="connsiteX42" fmla="*/ 0 w 2381664"/>
              <a:gd name="connsiteY42" fmla="*/ 2163936 h 2354436"/>
              <a:gd name="connsiteX43" fmla="*/ 38100 w 2381664"/>
              <a:gd name="connsiteY43" fmla="*/ 1954386 h 2354436"/>
              <a:gd name="connsiteX44" fmla="*/ 180975 w 2381664"/>
              <a:gd name="connsiteY44" fmla="*/ 1744836 h 2354436"/>
              <a:gd name="connsiteX45" fmla="*/ 219075 w 2381664"/>
              <a:gd name="connsiteY45" fmla="*/ 1697211 h 2354436"/>
              <a:gd name="connsiteX46" fmla="*/ 295275 w 2381664"/>
              <a:gd name="connsiteY46" fmla="*/ 1563861 h 2354436"/>
              <a:gd name="connsiteX47" fmla="*/ 381000 w 2381664"/>
              <a:gd name="connsiteY47" fmla="*/ 1373361 h 2354436"/>
              <a:gd name="connsiteX48" fmla="*/ 495300 w 2381664"/>
              <a:gd name="connsiteY48" fmla="*/ 1249536 h 2354436"/>
              <a:gd name="connsiteX49" fmla="*/ 609600 w 2381664"/>
              <a:gd name="connsiteY49" fmla="*/ 1030461 h 2354436"/>
              <a:gd name="connsiteX50" fmla="*/ 676275 w 2381664"/>
              <a:gd name="connsiteY50" fmla="*/ 897111 h 2354436"/>
              <a:gd name="connsiteX51" fmla="*/ 800100 w 2381664"/>
              <a:gd name="connsiteY51" fmla="*/ 611361 h 2354436"/>
              <a:gd name="connsiteX52" fmla="*/ 866775 w 2381664"/>
              <a:gd name="connsiteY52" fmla="*/ 487536 h 2354436"/>
              <a:gd name="connsiteX53" fmla="*/ 1009650 w 2381664"/>
              <a:gd name="connsiteY53" fmla="*/ 239886 h 2354436"/>
              <a:gd name="connsiteX54" fmla="*/ 1123950 w 2381664"/>
              <a:gd name="connsiteY54" fmla="*/ 163686 h 2354436"/>
              <a:gd name="connsiteX55" fmla="*/ 1228725 w 2381664"/>
              <a:gd name="connsiteY55" fmla="*/ 125586 h 2354436"/>
              <a:gd name="connsiteX56" fmla="*/ 1305783 w 2381664"/>
              <a:gd name="connsiteY56" fmla="*/ 0 h 2354436"/>
              <a:gd name="connsiteX0" fmla="*/ 1305783 w 2381664"/>
              <a:gd name="connsiteY0" fmla="*/ 0 h 2354436"/>
              <a:gd name="connsiteX1" fmla="*/ 1552575 w 2381664"/>
              <a:gd name="connsiteY1" fmla="*/ 154161 h 2354436"/>
              <a:gd name="connsiteX2" fmla="*/ 1971675 w 2381664"/>
              <a:gd name="connsiteY2" fmla="*/ 306561 h 2354436"/>
              <a:gd name="connsiteX3" fmla="*/ 2114550 w 2381664"/>
              <a:gd name="connsiteY3" fmla="*/ 532543 h 2354436"/>
              <a:gd name="connsiteX4" fmla="*/ 2257425 w 2381664"/>
              <a:gd name="connsiteY4" fmla="*/ 611361 h 2354436"/>
              <a:gd name="connsiteX5" fmla="*/ 2381250 w 2381664"/>
              <a:gd name="connsiteY5" fmla="*/ 601836 h 2354436"/>
              <a:gd name="connsiteX6" fmla="*/ 2295525 w 2381664"/>
              <a:gd name="connsiteY6" fmla="*/ 697086 h 2354436"/>
              <a:gd name="connsiteX7" fmla="*/ 2238375 w 2381664"/>
              <a:gd name="connsiteY7" fmla="*/ 754236 h 2354436"/>
              <a:gd name="connsiteX8" fmla="*/ 2228850 w 2381664"/>
              <a:gd name="connsiteY8" fmla="*/ 811386 h 2354436"/>
              <a:gd name="connsiteX9" fmla="*/ 2266950 w 2381664"/>
              <a:gd name="connsiteY9" fmla="*/ 916161 h 2354436"/>
              <a:gd name="connsiteX10" fmla="*/ 2314575 w 2381664"/>
              <a:gd name="connsiteY10" fmla="*/ 1011411 h 2354436"/>
              <a:gd name="connsiteX11" fmla="*/ 2238375 w 2381664"/>
              <a:gd name="connsiteY11" fmla="*/ 1049511 h 2354436"/>
              <a:gd name="connsiteX12" fmla="*/ 2228850 w 2381664"/>
              <a:gd name="connsiteY12" fmla="*/ 1097136 h 2354436"/>
              <a:gd name="connsiteX13" fmla="*/ 2200275 w 2381664"/>
              <a:gd name="connsiteY13" fmla="*/ 1201911 h 2354436"/>
              <a:gd name="connsiteX14" fmla="*/ 2200275 w 2381664"/>
              <a:gd name="connsiteY14" fmla="*/ 1201911 h 2354436"/>
              <a:gd name="connsiteX15" fmla="*/ 2105025 w 2381664"/>
              <a:gd name="connsiteY15" fmla="*/ 1287636 h 2354436"/>
              <a:gd name="connsiteX16" fmla="*/ 2143125 w 2381664"/>
              <a:gd name="connsiteY16" fmla="*/ 1354311 h 2354436"/>
              <a:gd name="connsiteX17" fmla="*/ 2124075 w 2381664"/>
              <a:gd name="connsiteY17" fmla="*/ 1449561 h 2354436"/>
              <a:gd name="connsiteX18" fmla="*/ 2124075 w 2381664"/>
              <a:gd name="connsiteY18" fmla="*/ 1449561 h 2354436"/>
              <a:gd name="connsiteX19" fmla="*/ 2124075 w 2381664"/>
              <a:gd name="connsiteY19" fmla="*/ 1554336 h 2354436"/>
              <a:gd name="connsiteX20" fmla="*/ 2066925 w 2381664"/>
              <a:gd name="connsiteY20" fmla="*/ 1706736 h 2354436"/>
              <a:gd name="connsiteX21" fmla="*/ 2114550 w 2381664"/>
              <a:gd name="connsiteY21" fmla="*/ 1773411 h 2354436"/>
              <a:gd name="connsiteX22" fmla="*/ 2066925 w 2381664"/>
              <a:gd name="connsiteY22" fmla="*/ 1859136 h 2354436"/>
              <a:gd name="connsiteX23" fmla="*/ 2076450 w 2381664"/>
              <a:gd name="connsiteY23" fmla="*/ 1973436 h 2354436"/>
              <a:gd name="connsiteX24" fmla="*/ 2047875 w 2381664"/>
              <a:gd name="connsiteY24" fmla="*/ 2059161 h 2354436"/>
              <a:gd name="connsiteX25" fmla="*/ 2009775 w 2381664"/>
              <a:gd name="connsiteY25" fmla="*/ 2078211 h 2354436"/>
              <a:gd name="connsiteX26" fmla="*/ 1952625 w 2381664"/>
              <a:gd name="connsiteY26" fmla="*/ 2192511 h 2354436"/>
              <a:gd name="connsiteX27" fmla="*/ 1847850 w 2381664"/>
              <a:gd name="connsiteY27" fmla="*/ 2182986 h 2354436"/>
              <a:gd name="connsiteX28" fmla="*/ 1819275 w 2381664"/>
              <a:gd name="connsiteY28" fmla="*/ 2287761 h 2354436"/>
              <a:gd name="connsiteX29" fmla="*/ 1628775 w 2381664"/>
              <a:gd name="connsiteY29" fmla="*/ 2306811 h 2354436"/>
              <a:gd name="connsiteX30" fmla="*/ 1447800 w 2381664"/>
              <a:gd name="connsiteY30" fmla="*/ 2316336 h 2354436"/>
              <a:gd name="connsiteX31" fmla="*/ 1343025 w 2381664"/>
              <a:gd name="connsiteY31" fmla="*/ 2230611 h 2354436"/>
              <a:gd name="connsiteX32" fmla="*/ 1162050 w 2381664"/>
              <a:gd name="connsiteY32" fmla="*/ 2059161 h 2354436"/>
              <a:gd name="connsiteX33" fmla="*/ 809625 w 2381664"/>
              <a:gd name="connsiteY33" fmla="*/ 2135361 h 2354436"/>
              <a:gd name="connsiteX34" fmla="*/ 652034 w 2381664"/>
              <a:gd name="connsiteY34" fmla="*/ 2085163 h 2354436"/>
              <a:gd name="connsiteX35" fmla="*/ 457200 w 2381664"/>
              <a:gd name="connsiteY35" fmla="*/ 2125836 h 2354436"/>
              <a:gd name="connsiteX36" fmla="*/ 295275 w 2381664"/>
              <a:gd name="connsiteY36" fmla="*/ 2259186 h 2354436"/>
              <a:gd name="connsiteX37" fmla="*/ 201786 w 2381664"/>
              <a:gd name="connsiteY37" fmla="*/ 2348432 h 2354436"/>
              <a:gd name="connsiteX38" fmla="*/ 133350 w 2381664"/>
              <a:gd name="connsiteY38" fmla="*/ 2354436 h 2354436"/>
              <a:gd name="connsiteX39" fmla="*/ 66675 w 2381664"/>
              <a:gd name="connsiteY39" fmla="*/ 2306811 h 2354436"/>
              <a:gd name="connsiteX40" fmla="*/ 0 w 2381664"/>
              <a:gd name="connsiteY40" fmla="*/ 2353623 h 2354436"/>
              <a:gd name="connsiteX41" fmla="*/ 0 w 2381664"/>
              <a:gd name="connsiteY41" fmla="*/ 2163936 h 2354436"/>
              <a:gd name="connsiteX42" fmla="*/ 38100 w 2381664"/>
              <a:gd name="connsiteY42" fmla="*/ 1954386 h 2354436"/>
              <a:gd name="connsiteX43" fmla="*/ 180975 w 2381664"/>
              <a:gd name="connsiteY43" fmla="*/ 1744836 h 2354436"/>
              <a:gd name="connsiteX44" fmla="*/ 219075 w 2381664"/>
              <a:gd name="connsiteY44" fmla="*/ 1697211 h 2354436"/>
              <a:gd name="connsiteX45" fmla="*/ 295275 w 2381664"/>
              <a:gd name="connsiteY45" fmla="*/ 1563861 h 2354436"/>
              <a:gd name="connsiteX46" fmla="*/ 381000 w 2381664"/>
              <a:gd name="connsiteY46" fmla="*/ 1373361 h 2354436"/>
              <a:gd name="connsiteX47" fmla="*/ 495300 w 2381664"/>
              <a:gd name="connsiteY47" fmla="*/ 1249536 h 2354436"/>
              <a:gd name="connsiteX48" fmla="*/ 609600 w 2381664"/>
              <a:gd name="connsiteY48" fmla="*/ 1030461 h 2354436"/>
              <a:gd name="connsiteX49" fmla="*/ 676275 w 2381664"/>
              <a:gd name="connsiteY49" fmla="*/ 897111 h 2354436"/>
              <a:gd name="connsiteX50" fmla="*/ 800100 w 2381664"/>
              <a:gd name="connsiteY50" fmla="*/ 611361 h 2354436"/>
              <a:gd name="connsiteX51" fmla="*/ 866775 w 2381664"/>
              <a:gd name="connsiteY51" fmla="*/ 487536 h 2354436"/>
              <a:gd name="connsiteX52" fmla="*/ 1009650 w 2381664"/>
              <a:gd name="connsiteY52" fmla="*/ 239886 h 2354436"/>
              <a:gd name="connsiteX53" fmla="*/ 1123950 w 2381664"/>
              <a:gd name="connsiteY53" fmla="*/ 163686 h 2354436"/>
              <a:gd name="connsiteX54" fmla="*/ 1228725 w 2381664"/>
              <a:gd name="connsiteY54" fmla="*/ 125586 h 2354436"/>
              <a:gd name="connsiteX55" fmla="*/ 1305783 w 2381664"/>
              <a:gd name="connsiteY55" fmla="*/ 0 h 2354436"/>
              <a:gd name="connsiteX0" fmla="*/ 1305783 w 2381664"/>
              <a:gd name="connsiteY0" fmla="*/ 0 h 2354436"/>
              <a:gd name="connsiteX1" fmla="*/ 1552575 w 2381664"/>
              <a:gd name="connsiteY1" fmla="*/ 154161 h 2354436"/>
              <a:gd name="connsiteX2" fmla="*/ 1971675 w 2381664"/>
              <a:gd name="connsiteY2" fmla="*/ 306561 h 2354436"/>
              <a:gd name="connsiteX3" fmla="*/ 2114550 w 2381664"/>
              <a:gd name="connsiteY3" fmla="*/ 532543 h 2354436"/>
              <a:gd name="connsiteX4" fmla="*/ 2257425 w 2381664"/>
              <a:gd name="connsiteY4" fmla="*/ 611361 h 2354436"/>
              <a:gd name="connsiteX5" fmla="*/ 2381250 w 2381664"/>
              <a:gd name="connsiteY5" fmla="*/ 601836 h 2354436"/>
              <a:gd name="connsiteX6" fmla="*/ 2295525 w 2381664"/>
              <a:gd name="connsiteY6" fmla="*/ 697086 h 2354436"/>
              <a:gd name="connsiteX7" fmla="*/ 2238375 w 2381664"/>
              <a:gd name="connsiteY7" fmla="*/ 754236 h 2354436"/>
              <a:gd name="connsiteX8" fmla="*/ 2228850 w 2381664"/>
              <a:gd name="connsiteY8" fmla="*/ 811386 h 2354436"/>
              <a:gd name="connsiteX9" fmla="*/ 2266950 w 2381664"/>
              <a:gd name="connsiteY9" fmla="*/ 916161 h 2354436"/>
              <a:gd name="connsiteX10" fmla="*/ 2314575 w 2381664"/>
              <a:gd name="connsiteY10" fmla="*/ 1011411 h 2354436"/>
              <a:gd name="connsiteX11" fmla="*/ 2238375 w 2381664"/>
              <a:gd name="connsiteY11" fmla="*/ 1049511 h 2354436"/>
              <a:gd name="connsiteX12" fmla="*/ 2228850 w 2381664"/>
              <a:gd name="connsiteY12" fmla="*/ 1097136 h 2354436"/>
              <a:gd name="connsiteX13" fmla="*/ 2200275 w 2381664"/>
              <a:gd name="connsiteY13" fmla="*/ 1201911 h 2354436"/>
              <a:gd name="connsiteX14" fmla="*/ 2200275 w 2381664"/>
              <a:gd name="connsiteY14" fmla="*/ 1201911 h 2354436"/>
              <a:gd name="connsiteX15" fmla="*/ 2105025 w 2381664"/>
              <a:gd name="connsiteY15" fmla="*/ 1287636 h 2354436"/>
              <a:gd name="connsiteX16" fmla="*/ 2143125 w 2381664"/>
              <a:gd name="connsiteY16" fmla="*/ 1354311 h 2354436"/>
              <a:gd name="connsiteX17" fmla="*/ 2124075 w 2381664"/>
              <a:gd name="connsiteY17" fmla="*/ 1449561 h 2354436"/>
              <a:gd name="connsiteX18" fmla="*/ 2124075 w 2381664"/>
              <a:gd name="connsiteY18" fmla="*/ 1554336 h 2354436"/>
              <a:gd name="connsiteX19" fmla="*/ 2066925 w 2381664"/>
              <a:gd name="connsiteY19" fmla="*/ 1706736 h 2354436"/>
              <a:gd name="connsiteX20" fmla="*/ 2114550 w 2381664"/>
              <a:gd name="connsiteY20" fmla="*/ 1773411 h 2354436"/>
              <a:gd name="connsiteX21" fmla="*/ 2066925 w 2381664"/>
              <a:gd name="connsiteY21" fmla="*/ 1859136 h 2354436"/>
              <a:gd name="connsiteX22" fmla="*/ 2076450 w 2381664"/>
              <a:gd name="connsiteY22" fmla="*/ 1973436 h 2354436"/>
              <a:gd name="connsiteX23" fmla="*/ 2047875 w 2381664"/>
              <a:gd name="connsiteY23" fmla="*/ 2059161 h 2354436"/>
              <a:gd name="connsiteX24" fmla="*/ 2009775 w 2381664"/>
              <a:gd name="connsiteY24" fmla="*/ 2078211 h 2354436"/>
              <a:gd name="connsiteX25" fmla="*/ 1952625 w 2381664"/>
              <a:gd name="connsiteY25" fmla="*/ 2192511 h 2354436"/>
              <a:gd name="connsiteX26" fmla="*/ 1847850 w 2381664"/>
              <a:gd name="connsiteY26" fmla="*/ 2182986 h 2354436"/>
              <a:gd name="connsiteX27" fmla="*/ 1819275 w 2381664"/>
              <a:gd name="connsiteY27" fmla="*/ 2287761 h 2354436"/>
              <a:gd name="connsiteX28" fmla="*/ 1628775 w 2381664"/>
              <a:gd name="connsiteY28" fmla="*/ 2306811 h 2354436"/>
              <a:gd name="connsiteX29" fmla="*/ 1447800 w 2381664"/>
              <a:gd name="connsiteY29" fmla="*/ 2316336 h 2354436"/>
              <a:gd name="connsiteX30" fmla="*/ 1343025 w 2381664"/>
              <a:gd name="connsiteY30" fmla="*/ 2230611 h 2354436"/>
              <a:gd name="connsiteX31" fmla="*/ 1162050 w 2381664"/>
              <a:gd name="connsiteY31" fmla="*/ 2059161 h 2354436"/>
              <a:gd name="connsiteX32" fmla="*/ 809625 w 2381664"/>
              <a:gd name="connsiteY32" fmla="*/ 2135361 h 2354436"/>
              <a:gd name="connsiteX33" fmla="*/ 652034 w 2381664"/>
              <a:gd name="connsiteY33" fmla="*/ 2085163 h 2354436"/>
              <a:gd name="connsiteX34" fmla="*/ 457200 w 2381664"/>
              <a:gd name="connsiteY34" fmla="*/ 2125836 h 2354436"/>
              <a:gd name="connsiteX35" fmla="*/ 295275 w 2381664"/>
              <a:gd name="connsiteY35" fmla="*/ 2259186 h 2354436"/>
              <a:gd name="connsiteX36" fmla="*/ 201786 w 2381664"/>
              <a:gd name="connsiteY36" fmla="*/ 2348432 h 2354436"/>
              <a:gd name="connsiteX37" fmla="*/ 133350 w 2381664"/>
              <a:gd name="connsiteY37" fmla="*/ 2354436 h 2354436"/>
              <a:gd name="connsiteX38" fmla="*/ 66675 w 2381664"/>
              <a:gd name="connsiteY38" fmla="*/ 2306811 h 2354436"/>
              <a:gd name="connsiteX39" fmla="*/ 0 w 2381664"/>
              <a:gd name="connsiteY39" fmla="*/ 2353623 h 2354436"/>
              <a:gd name="connsiteX40" fmla="*/ 0 w 2381664"/>
              <a:gd name="connsiteY40" fmla="*/ 2163936 h 2354436"/>
              <a:gd name="connsiteX41" fmla="*/ 38100 w 2381664"/>
              <a:gd name="connsiteY41" fmla="*/ 1954386 h 2354436"/>
              <a:gd name="connsiteX42" fmla="*/ 180975 w 2381664"/>
              <a:gd name="connsiteY42" fmla="*/ 1744836 h 2354436"/>
              <a:gd name="connsiteX43" fmla="*/ 219075 w 2381664"/>
              <a:gd name="connsiteY43" fmla="*/ 1697211 h 2354436"/>
              <a:gd name="connsiteX44" fmla="*/ 295275 w 2381664"/>
              <a:gd name="connsiteY44" fmla="*/ 1563861 h 2354436"/>
              <a:gd name="connsiteX45" fmla="*/ 381000 w 2381664"/>
              <a:gd name="connsiteY45" fmla="*/ 1373361 h 2354436"/>
              <a:gd name="connsiteX46" fmla="*/ 495300 w 2381664"/>
              <a:gd name="connsiteY46" fmla="*/ 1249536 h 2354436"/>
              <a:gd name="connsiteX47" fmla="*/ 609600 w 2381664"/>
              <a:gd name="connsiteY47" fmla="*/ 1030461 h 2354436"/>
              <a:gd name="connsiteX48" fmla="*/ 676275 w 2381664"/>
              <a:gd name="connsiteY48" fmla="*/ 897111 h 2354436"/>
              <a:gd name="connsiteX49" fmla="*/ 800100 w 2381664"/>
              <a:gd name="connsiteY49" fmla="*/ 611361 h 2354436"/>
              <a:gd name="connsiteX50" fmla="*/ 866775 w 2381664"/>
              <a:gd name="connsiteY50" fmla="*/ 487536 h 2354436"/>
              <a:gd name="connsiteX51" fmla="*/ 1009650 w 2381664"/>
              <a:gd name="connsiteY51" fmla="*/ 239886 h 2354436"/>
              <a:gd name="connsiteX52" fmla="*/ 1123950 w 2381664"/>
              <a:gd name="connsiteY52" fmla="*/ 163686 h 2354436"/>
              <a:gd name="connsiteX53" fmla="*/ 1228725 w 2381664"/>
              <a:gd name="connsiteY53" fmla="*/ 125586 h 2354436"/>
              <a:gd name="connsiteX54" fmla="*/ 1305783 w 2381664"/>
              <a:gd name="connsiteY54" fmla="*/ 0 h 2354436"/>
              <a:gd name="connsiteX0" fmla="*/ 1305783 w 2381664"/>
              <a:gd name="connsiteY0" fmla="*/ 0 h 2354436"/>
              <a:gd name="connsiteX1" fmla="*/ 1552575 w 2381664"/>
              <a:gd name="connsiteY1" fmla="*/ 154161 h 2354436"/>
              <a:gd name="connsiteX2" fmla="*/ 1971675 w 2381664"/>
              <a:gd name="connsiteY2" fmla="*/ 306561 h 2354436"/>
              <a:gd name="connsiteX3" fmla="*/ 2114550 w 2381664"/>
              <a:gd name="connsiteY3" fmla="*/ 532543 h 2354436"/>
              <a:gd name="connsiteX4" fmla="*/ 2257425 w 2381664"/>
              <a:gd name="connsiteY4" fmla="*/ 611361 h 2354436"/>
              <a:gd name="connsiteX5" fmla="*/ 2381250 w 2381664"/>
              <a:gd name="connsiteY5" fmla="*/ 601836 h 2354436"/>
              <a:gd name="connsiteX6" fmla="*/ 2295525 w 2381664"/>
              <a:gd name="connsiteY6" fmla="*/ 697086 h 2354436"/>
              <a:gd name="connsiteX7" fmla="*/ 2238375 w 2381664"/>
              <a:gd name="connsiteY7" fmla="*/ 754236 h 2354436"/>
              <a:gd name="connsiteX8" fmla="*/ 2228850 w 2381664"/>
              <a:gd name="connsiteY8" fmla="*/ 811386 h 2354436"/>
              <a:gd name="connsiteX9" fmla="*/ 2266950 w 2381664"/>
              <a:gd name="connsiteY9" fmla="*/ 916161 h 2354436"/>
              <a:gd name="connsiteX10" fmla="*/ 2314575 w 2381664"/>
              <a:gd name="connsiteY10" fmla="*/ 1011411 h 2354436"/>
              <a:gd name="connsiteX11" fmla="*/ 2228850 w 2381664"/>
              <a:gd name="connsiteY11" fmla="*/ 1097136 h 2354436"/>
              <a:gd name="connsiteX12" fmla="*/ 2200275 w 2381664"/>
              <a:gd name="connsiteY12" fmla="*/ 1201911 h 2354436"/>
              <a:gd name="connsiteX13" fmla="*/ 2200275 w 2381664"/>
              <a:gd name="connsiteY13" fmla="*/ 1201911 h 2354436"/>
              <a:gd name="connsiteX14" fmla="*/ 2105025 w 2381664"/>
              <a:gd name="connsiteY14" fmla="*/ 1287636 h 2354436"/>
              <a:gd name="connsiteX15" fmla="*/ 2143125 w 2381664"/>
              <a:gd name="connsiteY15" fmla="*/ 1354311 h 2354436"/>
              <a:gd name="connsiteX16" fmla="*/ 2124075 w 2381664"/>
              <a:gd name="connsiteY16" fmla="*/ 1449561 h 2354436"/>
              <a:gd name="connsiteX17" fmla="*/ 2124075 w 2381664"/>
              <a:gd name="connsiteY17" fmla="*/ 1554336 h 2354436"/>
              <a:gd name="connsiteX18" fmla="*/ 2066925 w 2381664"/>
              <a:gd name="connsiteY18" fmla="*/ 1706736 h 2354436"/>
              <a:gd name="connsiteX19" fmla="*/ 2114550 w 2381664"/>
              <a:gd name="connsiteY19" fmla="*/ 1773411 h 2354436"/>
              <a:gd name="connsiteX20" fmla="*/ 2066925 w 2381664"/>
              <a:gd name="connsiteY20" fmla="*/ 1859136 h 2354436"/>
              <a:gd name="connsiteX21" fmla="*/ 2076450 w 2381664"/>
              <a:gd name="connsiteY21" fmla="*/ 1973436 h 2354436"/>
              <a:gd name="connsiteX22" fmla="*/ 2047875 w 2381664"/>
              <a:gd name="connsiteY22" fmla="*/ 2059161 h 2354436"/>
              <a:gd name="connsiteX23" fmla="*/ 2009775 w 2381664"/>
              <a:gd name="connsiteY23" fmla="*/ 2078211 h 2354436"/>
              <a:gd name="connsiteX24" fmla="*/ 1952625 w 2381664"/>
              <a:gd name="connsiteY24" fmla="*/ 2192511 h 2354436"/>
              <a:gd name="connsiteX25" fmla="*/ 1847850 w 2381664"/>
              <a:gd name="connsiteY25" fmla="*/ 2182986 h 2354436"/>
              <a:gd name="connsiteX26" fmla="*/ 1819275 w 2381664"/>
              <a:gd name="connsiteY26" fmla="*/ 2287761 h 2354436"/>
              <a:gd name="connsiteX27" fmla="*/ 1628775 w 2381664"/>
              <a:gd name="connsiteY27" fmla="*/ 2306811 h 2354436"/>
              <a:gd name="connsiteX28" fmla="*/ 1447800 w 2381664"/>
              <a:gd name="connsiteY28" fmla="*/ 2316336 h 2354436"/>
              <a:gd name="connsiteX29" fmla="*/ 1343025 w 2381664"/>
              <a:gd name="connsiteY29" fmla="*/ 2230611 h 2354436"/>
              <a:gd name="connsiteX30" fmla="*/ 1162050 w 2381664"/>
              <a:gd name="connsiteY30" fmla="*/ 2059161 h 2354436"/>
              <a:gd name="connsiteX31" fmla="*/ 809625 w 2381664"/>
              <a:gd name="connsiteY31" fmla="*/ 2135361 h 2354436"/>
              <a:gd name="connsiteX32" fmla="*/ 652034 w 2381664"/>
              <a:gd name="connsiteY32" fmla="*/ 2085163 h 2354436"/>
              <a:gd name="connsiteX33" fmla="*/ 457200 w 2381664"/>
              <a:gd name="connsiteY33" fmla="*/ 2125836 h 2354436"/>
              <a:gd name="connsiteX34" fmla="*/ 295275 w 2381664"/>
              <a:gd name="connsiteY34" fmla="*/ 2259186 h 2354436"/>
              <a:gd name="connsiteX35" fmla="*/ 201786 w 2381664"/>
              <a:gd name="connsiteY35" fmla="*/ 2348432 h 2354436"/>
              <a:gd name="connsiteX36" fmla="*/ 133350 w 2381664"/>
              <a:gd name="connsiteY36" fmla="*/ 2354436 h 2354436"/>
              <a:gd name="connsiteX37" fmla="*/ 66675 w 2381664"/>
              <a:gd name="connsiteY37" fmla="*/ 2306811 h 2354436"/>
              <a:gd name="connsiteX38" fmla="*/ 0 w 2381664"/>
              <a:gd name="connsiteY38" fmla="*/ 2353623 h 2354436"/>
              <a:gd name="connsiteX39" fmla="*/ 0 w 2381664"/>
              <a:gd name="connsiteY39" fmla="*/ 2163936 h 2354436"/>
              <a:gd name="connsiteX40" fmla="*/ 38100 w 2381664"/>
              <a:gd name="connsiteY40" fmla="*/ 1954386 h 2354436"/>
              <a:gd name="connsiteX41" fmla="*/ 180975 w 2381664"/>
              <a:gd name="connsiteY41" fmla="*/ 1744836 h 2354436"/>
              <a:gd name="connsiteX42" fmla="*/ 219075 w 2381664"/>
              <a:gd name="connsiteY42" fmla="*/ 1697211 h 2354436"/>
              <a:gd name="connsiteX43" fmla="*/ 295275 w 2381664"/>
              <a:gd name="connsiteY43" fmla="*/ 1563861 h 2354436"/>
              <a:gd name="connsiteX44" fmla="*/ 381000 w 2381664"/>
              <a:gd name="connsiteY44" fmla="*/ 1373361 h 2354436"/>
              <a:gd name="connsiteX45" fmla="*/ 495300 w 2381664"/>
              <a:gd name="connsiteY45" fmla="*/ 1249536 h 2354436"/>
              <a:gd name="connsiteX46" fmla="*/ 609600 w 2381664"/>
              <a:gd name="connsiteY46" fmla="*/ 1030461 h 2354436"/>
              <a:gd name="connsiteX47" fmla="*/ 676275 w 2381664"/>
              <a:gd name="connsiteY47" fmla="*/ 897111 h 2354436"/>
              <a:gd name="connsiteX48" fmla="*/ 800100 w 2381664"/>
              <a:gd name="connsiteY48" fmla="*/ 611361 h 2354436"/>
              <a:gd name="connsiteX49" fmla="*/ 866775 w 2381664"/>
              <a:gd name="connsiteY49" fmla="*/ 487536 h 2354436"/>
              <a:gd name="connsiteX50" fmla="*/ 1009650 w 2381664"/>
              <a:gd name="connsiteY50" fmla="*/ 239886 h 2354436"/>
              <a:gd name="connsiteX51" fmla="*/ 1123950 w 2381664"/>
              <a:gd name="connsiteY51" fmla="*/ 163686 h 2354436"/>
              <a:gd name="connsiteX52" fmla="*/ 1228725 w 2381664"/>
              <a:gd name="connsiteY52" fmla="*/ 125586 h 2354436"/>
              <a:gd name="connsiteX53" fmla="*/ 1305783 w 2381664"/>
              <a:gd name="connsiteY53" fmla="*/ 0 h 2354436"/>
              <a:gd name="connsiteX0" fmla="*/ 1305783 w 2381664"/>
              <a:gd name="connsiteY0" fmla="*/ 0 h 2354436"/>
              <a:gd name="connsiteX1" fmla="*/ 1552575 w 2381664"/>
              <a:gd name="connsiteY1" fmla="*/ 154161 h 2354436"/>
              <a:gd name="connsiteX2" fmla="*/ 1971675 w 2381664"/>
              <a:gd name="connsiteY2" fmla="*/ 306561 h 2354436"/>
              <a:gd name="connsiteX3" fmla="*/ 2114550 w 2381664"/>
              <a:gd name="connsiteY3" fmla="*/ 532543 h 2354436"/>
              <a:gd name="connsiteX4" fmla="*/ 2257425 w 2381664"/>
              <a:gd name="connsiteY4" fmla="*/ 611361 h 2354436"/>
              <a:gd name="connsiteX5" fmla="*/ 2381250 w 2381664"/>
              <a:gd name="connsiteY5" fmla="*/ 601836 h 2354436"/>
              <a:gd name="connsiteX6" fmla="*/ 2295525 w 2381664"/>
              <a:gd name="connsiteY6" fmla="*/ 697086 h 2354436"/>
              <a:gd name="connsiteX7" fmla="*/ 2228850 w 2381664"/>
              <a:gd name="connsiteY7" fmla="*/ 811386 h 2354436"/>
              <a:gd name="connsiteX8" fmla="*/ 2266950 w 2381664"/>
              <a:gd name="connsiteY8" fmla="*/ 916161 h 2354436"/>
              <a:gd name="connsiteX9" fmla="*/ 2314575 w 2381664"/>
              <a:gd name="connsiteY9" fmla="*/ 1011411 h 2354436"/>
              <a:gd name="connsiteX10" fmla="*/ 2228850 w 2381664"/>
              <a:gd name="connsiteY10" fmla="*/ 1097136 h 2354436"/>
              <a:gd name="connsiteX11" fmla="*/ 2200275 w 2381664"/>
              <a:gd name="connsiteY11" fmla="*/ 1201911 h 2354436"/>
              <a:gd name="connsiteX12" fmla="*/ 2200275 w 2381664"/>
              <a:gd name="connsiteY12" fmla="*/ 1201911 h 2354436"/>
              <a:gd name="connsiteX13" fmla="*/ 2105025 w 2381664"/>
              <a:gd name="connsiteY13" fmla="*/ 1287636 h 2354436"/>
              <a:gd name="connsiteX14" fmla="*/ 2143125 w 2381664"/>
              <a:gd name="connsiteY14" fmla="*/ 1354311 h 2354436"/>
              <a:gd name="connsiteX15" fmla="*/ 2124075 w 2381664"/>
              <a:gd name="connsiteY15" fmla="*/ 1449561 h 2354436"/>
              <a:gd name="connsiteX16" fmla="*/ 2124075 w 2381664"/>
              <a:gd name="connsiteY16" fmla="*/ 1554336 h 2354436"/>
              <a:gd name="connsiteX17" fmla="*/ 2066925 w 2381664"/>
              <a:gd name="connsiteY17" fmla="*/ 1706736 h 2354436"/>
              <a:gd name="connsiteX18" fmla="*/ 2114550 w 2381664"/>
              <a:gd name="connsiteY18" fmla="*/ 1773411 h 2354436"/>
              <a:gd name="connsiteX19" fmla="*/ 2066925 w 2381664"/>
              <a:gd name="connsiteY19" fmla="*/ 1859136 h 2354436"/>
              <a:gd name="connsiteX20" fmla="*/ 2076450 w 2381664"/>
              <a:gd name="connsiteY20" fmla="*/ 1973436 h 2354436"/>
              <a:gd name="connsiteX21" fmla="*/ 2047875 w 2381664"/>
              <a:gd name="connsiteY21" fmla="*/ 2059161 h 2354436"/>
              <a:gd name="connsiteX22" fmla="*/ 2009775 w 2381664"/>
              <a:gd name="connsiteY22" fmla="*/ 2078211 h 2354436"/>
              <a:gd name="connsiteX23" fmla="*/ 1952625 w 2381664"/>
              <a:gd name="connsiteY23" fmla="*/ 2192511 h 2354436"/>
              <a:gd name="connsiteX24" fmla="*/ 1847850 w 2381664"/>
              <a:gd name="connsiteY24" fmla="*/ 2182986 h 2354436"/>
              <a:gd name="connsiteX25" fmla="*/ 1819275 w 2381664"/>
              <a:gd name="connsiteY25" fmla="*/ 2287761 h 2354436"/>
              <a:gd name="connsiteX26" fmla="*/ 1628775 w 2381664"/>
              <a:gd name="connsiteY26" fmla="*/ 2306811 h 2354436"/>
              <a:gd name="connsiteX27" fmla="*/ 1447800 w 2381664"/>
              <a:gd name="connsiteY27" fmla="*/ 2316336 h 2354436"/>
              <a:gd name="connsiteX28" fmla="*/ 1343025 w 2381664"/>
              <a:gd name="connsiteY28" fmla="*/ 2230611 h 2354436"/>
              <a:gd name="connsiteX29" fmla="*/ 1162050 w 2381664"/>
              <a:gd name="connsiteY29" fmla="*/ 2059161 h 2354436"/>
              <a:gd name="connsiteX30" fmla="*/ 809625 w 2381664"/>
              <a:gd name="connsiteY30" fmla="*/ 2135361 h 2354436"/>
              <a:gd name="connsiteX31" fmla="*/ 652034 w 2381664"/>
              <a:gd name="connsiteY31" fmla="*/ 2085163 h 2354436"/>
              <a:gd name="connsiteX32" fmla="*/ 457200 w 2381664"/>
              <a:gd name="connsiteY32" fmla="*/ 2125836 h 2354436"/>
              <a:gd name="connsiteX33" fmla="*/ 295275 w 2381664"/>
              <a:gd name="connsiteY33" fmla="*/ 2259186 h 2354436"/>
              <a:gd name="connsiteX34" fmla="*/ 201786 w 2381664"/>
              <a:gd name="connsiteY34" fmla="*/ 2348432 h 2354436"/>
              <a:gd name="connsiteX35" fmla="*/ 133350 w 2381664"/>
              <a:gd name="connsiteY35" fmla="*/ 2354436 h 2354436"/>
              <a:gd name="connsiteX36" fmla="*/ 66675 w 2381664"/>
              <a:gd name="connsiteY36" fmla="*/ 2306811 h 2354436"/>
              <a:gd name="connsiteX37" fmla="*/ 0 w 2381664"/>
              <a:gd name="connsiteY37" fmla="*/ 2353623 h 2354436"/>
              <a:gd name="connsiteX38" fmla="*/ 0 w 2381664"/>
              <a:gd name="connsiteY38" fmla="*/ 2163936 h 2354436"/>
              <a:gd name="connsiteX39" fmla="*/ 38100 w 2381664"/>
              <a:gd name="connsiteY39" fmla="*/ 1954386 h 2354436"/>
              <a:gd name="connsiteX40" fmla="*/ 180975 w 2381664"/>
              <a:gd name="connsiteY40" fmla="*/ 1744836 h 2354436"/>
              <a:gd name="connsiteX41" fmla="*/ 219075 w 2381664"/>
              <a:gd name="connsiteY41" fmla="*/ 1697211 h 2354436"/>
              <a:gd name="connsiteX42" fmla="*/ 295275 w 2381664"/>
              <a:gd name="connsiteY42" fmla="*/ 1563861 h 2354436"/>
              <a:gd name="connsiteX43" fmla="*/ 381000 w 2381664"/>
              <a:gd name="connsiteY43" fmla="*/ 1373361 h 2354436"/>
              <a:gd name="connsiteX44" fmla="*/ 495300 w 2381664"/>
              <a:gd name="connsiteY44" fmla="*/ 1249536 h 2354436"/>
              <a:gd name="connsiteX45" fmla="*/ 609600 w 2381664"/>
              <a:gd name="connsiteY45" fmla="*/ 1030461 h 2354436"/>
              <a:gd name="connsiteX46" fmla="*/ 676275 w 2381664"/>
              <a:gd name="connsiteY46" fmla="*/ 897111 h 2354436"/>
              <a:gd name="connsiteX47" fmla="*/ 800100 w 2381664"/>
              <a:gd name="connsiteY47" fmla="*/ 611361 h 2354436"/>
              <a:gd name="connsiteX48" fmla="*/ 866775 w 2381664"/>
              <a:gd name="connsiteY48" fmla="*/ 487536 h 2354436"/>
              <a:gd name="connsiteX49" fmla="*/ 1009650 w 2381664"/>
              <a:gd name="connsiteY49" fmla="*/ 239886 h 2354436"/>
              <a:gd name="connsiteX50" fmla="*/ 1123950 w 2381664"/>
              <a:gd name="connsiteY50" fmla="*/ 163686 h 2354436"/>
              <a:gd name="connsiteX51" fmla="*/ 1228725 w 2381664"/>
              <a:gd name="connsiteY51" fmla="*/ 125586 h 2354436"/>
              <a:gd name="connsiteX52" fmla="*/ 1305783 w 2381664"/>
              <a:gd name="connsiteY52" fmla="*/ 0 h 2354436"/>
              <a:gd name="connsiteX0" fmla="*/ 1305783 w 2381443"/>
              <a:gd name="connsiteY0" fmla="*/ 0 h 2354436"/>
              <a:gd name="connsiteX1" fmla="*/ 1552575 w 2381443"/>
              <a:gd name="connsiteY1" fmla="*/ 154161 h 2354436"/>
              <a:gd name="connsiteX2" fmla="*/ 1971675 w 2381443"/>
              <a:gd name="connsiteY2" fmla="*/ 306561 h 2354436"/>
              <a:gd name="connsiteX3" fmla="*/ 2114550 w 2381443"/>
              <a:gd name="connsiteY3" fmla="*/ 532543 h 2354436"/>
              <a:gd name="connsiteX4" fmla="*/ 2257425 w 2381443"/>
              <a:gd name="connsiteY4" fmla="*/ 611361 h 2354436"/>
              <a:gd name="connsiteX5" fmla="*/ 2381250 w 2381443"/>
              <a:gd name="connsiteY5" fmla="*/ 601836 h 2354436"/>
              <a:gd name="connsiteX6" fmla="*/ 2228850 w 2381443"/>
              <a:gd name="connsiteY6" fmla="*/ 811386 h 2354436"/>
              <a:gd name="connsiteX7" fmla="*/ 2266950 w 2381443"/>
              <a:gd name="connsiteY7" fmla="*/ 916161 h 2354436"/>
              <a:gd name="connsiteX8" fmla="*/ 2314575 w 2381443"/>
              <a:gd name="connsiteY8" fmla="*/ 1011411 h 2354436"/>
              <a:gd name="connsiteX9" fmla="*/ 2228850 w 2381443"/>
              <a:gd name="connsiteY9" fmla="*/ 1097136 h 2354436"/>
              <a:gd name="connsiteX10" fmla="*/ 2200275 w 2381443"/>
              <a:gd name="connsiteY10" fmla="*/ 1201911 h 2354436"/>
              <a:gd name="connsiteX11" fmla="*/ 2200275 w 2381443"/>
              <a:gd name="connsiteY11" fmla="*/ 1201911 h 2354436"/>
              <a:gd name="connsiteX12" fmla="*/ 2105025 w 2381443"/>
              <a:gd name="connsiteY12" fmla="*/ 1287636 h 2354436"/>
              <a:gd name="connsiteX13" fmla="*/ 2143125 w 2381443"/>
              <a:gd name="connsiteY13" fmla="*/ 1354311 h 2354436"/>
              <a:gd name="connsiteX14" fmla="*/ 2124075 w 2381443"/>
              <a:gd name="connsiteY14" fmla="*/ 1449561 h 2354436"/>
              <a:gd name="connsiteX15" fmla="*/ 2124075 w 2381443"/>
              <a:gd name="connsiteY15" fmla="*/ 1554336 h 2354436"/>
              <a:gd name="connsiteX16" fmla="*/ 2066925 w 2381443"/>
              <a:gd name="connsiteY16" fmla="*/ 1706736 h 2354436"/>
              <a:gd name="connsiteX17" fmla="*/ 2114550 w 2381443"/>
              <a:gd name="connsiteY17" fmla="*/ 1773411 h 2354436"/>
              <a:gd name="connsiteX18" fmla="*/ 2066925 w 2381443"/>
              <a:gd name="connsiteY18" fmla="*/ 1859136 h 2354436"/>
              <a:gd name="connsiteX19" fmla="*/ 2076450 w 2381443"/>
              <a:gd name="connsiteY19" fmla="*/ 1973436 h 2354436"/>
              <a:gd name="connsiteX20" fmla="*/ 2047875 w 2381443"/>
              <a:gd name="connsiteY20" fmla="*/ 2059161 h 2354436"/>
              <a:gd name="connsiteX21" fmla="*/ 2009775 w 2381443"/>
              <a:gd name="connsiteY21" fmla="*/ 2078211 h 2354436"/>
              <a:gd name="connsiteX22" fmla="*/ 1952625 w 2381443"/>
              <a:gd name="connsiteY22" fmla="*/ 2192511 h 2354436"/>
              <a:gd name="connsiteX23" fmla="*/ 1847850 w 2381443"/>
              <a:gd name="connsiteY23" fmla="*/ 2182986 h 2354436"/>
              <a:gd name="connsiteX24" fmla="*/ 1819275 w 2381443"/>
              <a:gd name="connsiteY24" fmla="*/ 2287761 h 2354436"/>
              <a:gd name="connsiteX25" fmla="*/ 1628775 w 2381443"/>
              <a:gd name="connsiteY25" fmla="*/ 2306811 h 2354436"/>
              <a:gd name="connsiteX26" fmla="*/ 1447800 w 2381443"/>
              <a:gd name="connsiteY26" fmla="*/ 2316336 h 2354436"/>
              <a:gd name="connsiteX27" fmla="*/ 1343025 w 2381443"/>
              <a:gd name="connsiteY27" fmla="*/ 2230611 h 2354436"/>
              <a:gd name="connsiteX28" fmla="*/ 1162050 w 2381443"/>
              <a:gd name="connsiteY28" fmla="*/ 2059161 h 2354436"/>
              <a:gd name="connsiteX29" fmla="*/ 809625 w 2381443"/>
              <a:gd name="connsiteY29" fmla="*/ 2135361 h 2354436"/>
              <a:gd name="connsiteX30" fmla="*/ 652034 w 2381443"/>
              <a:gd name="connsiteY30" fmla="*/ 2085163 h 2354436"/>
              <a:gd name="connsiteX31" fmla="*/ 457200 w 2381443"/>
              <a:gd name="connsiteY31" fmla="*/ 2125836 h 2354436"/>
              <a:gd name="connsiteX32" fmla="*/ 295275 w 2381443"/>
              <a:gd name="connsiteY32" fmla="*/ 2259186 h 2354436"/>
              <a:gd name="connsiteX33" fmla="*/ 201786 w 2381443"/>
              <a:gd name="connsiteY33" fmla="*/ 2348432 h 2354436"/>
              <a:gd name="connsiteX34" fmla="*/ 133350 w 2381443"/>
              <a:gd name="connsiteY34" fmla="*/ 2354436 h 2354436"/>
              <a:gd name="connsiteX35" fmla="*/ 66675 w 2381443"/>
              <a:gd name="connsiteY35" fmla="*/ 2306811 h 2354436"/>
              <a:gd name="connsiteX36" fmla="*/ 0 w 2381443"/>
              <a:gd name="connsiteY36" fmla="*/ 2353623 h 2354436"/>
              <a:gd name="connsiteX37" fmla="*/ 0 w 2381443"/>
              <a:gd name="connsiteY37" fmla="*/ 2163936 h 2354436"/>
              <a:gd name="connsiteX38" fmla="*/ 38100 w 2381443"/>
              <a:gd name="connsiteY38" fmla="*/ 1954386 h 2354436"/>
              <a:gd name="connsiteX39" fmla="*/ 180975 w 2381443"/>
              <a:gd name="connsiteY39" fmla="*/ 1744836 h 2354436"/>
              <a:gd name="connsiteX40" fmla="*/ 219075 w 2381443"/>
              <a:gd name="connsiteY40" fmla="*/ 1697211 h 2354436"/>
              <a:gd name="connsiteX41" fmla="*/ 295275 w 2381443"/>
              <a:gd name="connsiteY41" fmla="*/ 1563861 h 2354436"/>
              <a:gd name="connsiteX42" fmla="*/ 381000 w 2381443"/>
              <a:gd name="connsiteY42" fmla="*/ 1373361 h 2354436"/>
              <a:gd name="connsiteX43" fmla="*/ 495300 w 2381443"/>
              <a:gd name="connsiteY43" fmla="*/ 1249536 h 2354436"/>
              <a:gd name="connsiteX44" fmla="*/ 609600 w 2381443"/>
              <a:gd name="connsiteY44" fmla="*/ 1030461 h 2354436"/>
              <a:gd name="connsiteX45" fmla="*/ 676275 w 2381443"/>
              <a:gd name="connsiteY45" fmla="*/ 897111 h 2354436"/>
              <a:gd name="connsiteX46" fmla="*/ 800100 w 2381443"/>
              <a:gd name="connsiteY46" fmla="*/ 611361 h 2354436"/>
              <a:gd name="connsiteX47" fmla="*/ 866775 w 2381443"/>
              <a:gd name="connsiteY47" fmla="*/ 487536 h 2354436"/>
              <a:gd name="connsiteX48" fmla="*/ 1009650 w 2381443"/>
              <a:gd name="connsiteY48" fmla="*/ 239886 h 2354436"/>
              <a:gd name="connsiteX49" fmla="*/ 1123950 w 2381443"/>
              <a:gd name="connsiteY49" fmla="*/ 163686 h 2354436"/>
              <a:gd name="connsiteX50" fmla="*/ 1228725 w 2381443"/>
              <a:gd name="connsiteY50" fmla="*/ 125586 h 2354436"/>
              <a:gd name="connsiteX51" fmla="*/ 1305783 w 2381443"/>
              <a:gd name="connsiteY51" fmla="*/ 0 h 2354436"/>
              <a:gd name="connsiteX0" fmla="*/ 1305783 w 2381443"/>
              <a:gd name="connsiteY0" fmla="*/ 0 h 2354436"/>
              <a:gd name="connsiteX1" fmla="*/ 1552575 w 2381443"/>
              <a:gd name="connsiteY1" fmla="*/ 154161 h 2354436"/>
              <a:gd name="connsiteX2" fmla="*/ 1971675 w 2381443"/>
              <a:gd name="connsiteY2" fmla="*/ 306561 h 2354436"/>
              <a:gd name="connsiteX3" fmla="*/ 2114550 w 2381443"/>
              <a:gd name="connsiteY3" fmla="*/ 532543 h 2354436"/>
              <a:gd name="connsiteX4" fmla="*/ 2257425 w 2381443"/>
              <a:gd name="connsiteY4" fmla="*/ 611361 h 2354436"/>
              <a:gd name="connsiteX5" fmla="*/ 2381250 w 2381443"/>
              <a:gd name="connsiteY5" fmla="*/ 601836 h 2354436"/>
              <a:gd name="connsiteX6" fmla="*/ 2228850 w 2381443"/>
              <a:gd name="connsiteY6" fmla="*/ 811386 h 2354436"/>
              <a:gd name="connsiteX7" fmla="*/ 2266950 w 2381443"/>
              <a:gd name="connsiteY7" fmla="*/ 916161 h 2354436"/>
              <a:gd name="connsiteX8" fmla="*/ 2314575 w 2381443"/>
              <a:gd name="connsiteY8" fmla="*/ 1011411 h 2354436"/>
              <a:gd name="connsiteX9" fmla="*/ 2228850 w 2381443"/>
              <a:gd name="connsiteY9" fmla="*/ 1097136 h 2354436"/>
              <a:gd name="connsiteX10" fmla="*/ 2200275 w 2381443"/>
              <a:gd name="connsiteY10" fmla="*/ 1201911 h 2354436"/>
              <a:gd name="connsiteX11" fmla="*/ 2200275 w 2381443"/>
              <a:gd name="connsiteY11" fmla="*/ 1201911 h 2354436"/>
              <a:gd name="connsiteX12" fmla="*/ 2105025 w 2381443"/>
              <a:gd name="connsiteY12" fmla="*/ 1287636 h 2354436"/>
              <a:gd name="connsiteX13" fmla="*/ 2143125 w 2381443"/>
              <a:gd name="connsiteY13" fmla="*/ 1354311 h 2354436"/>
              <a:gd name="connsiteX14" fmla="*/ 2124075 w 2381443"/>
              <a:gd name="connsiteY14" fmla="*/ 1449561 h 2354436"/>
              <a:gd name="connsiteX15" fmla="*/ 2124075 w 2381443"/>
              <a:gd name="connsiteY15" fmla="*/ 1554336 h 2354436"/>
              <a:gd name="connsiteX16" fmla="*/ 2066925 w 2381443"/>
              <a:gd name="connsiteY16" fmla="*/ 1706736 h 2354436"/>
              <a:gd name="connsiteX17" fmla="*/ 2114550 w 2381443"/>
              <a:gd name="connsiteY17" fmla="*/ 1773411 h 2354436"/>
              <a:gd name="connsiteX18" fmla="*/ 2066925 w 2381443"/>
              <a:gd name="connsiteY18" fmla="*/ 1859136 h 2354436"/>
              <a:gd name="connsiteX19" fmla="*/ 2076450 w 2381443"/>
              <a:gd name="connsiteY19" fmla="*/ 1973436 h 2354436"/>
              <a:gd name="connsiteX20" fmla="*/ 2047875 w 2381443"/>
              <a:gd name="connsiteY20" fmla="*/ 2059161 h 2354436"/>
              <a:gd name="connsiteX21" fmla="*/ 2009775 w 2381443"/>
              <a:gd name="connsiteY21" fmla="*/ 2078211 h 2354436"/>
              <a:gd name="connsiteX22" fmla="*/ 1952625 w 2381443"/>
              <a:gd name="connsiteY22" fmla="*/ 2192511 h 2354436"/>
              <a:gd name="connsiteX23" fmla="*/ 1847850 w 2381443"/>
              <a:gd name="connsiteY23" fmla="*/ 2182986 h 2354436"/>
              <a:gd name="connsiteX24" fmla="*/ 1819275 w 2381443"/>
              <a:gd name="connsiteY24" fmla="*/ 2287761 h 2354436"/>
              <a:gd name="connsiteX25" fmla="*/ 1628775 w 2381443"/>
              <a:gd name="connsiteY25" fmla="*/ 2306811 h 2354436"/>
              <a:gd name="connsiteX26" fmla="*/ 1447800 w 2381443"/>
              <a:gd name="connsiteY26" fmla="*/ 2316336 h 2354436"/>
              <a:gd name="connsiteX27" fmla="*/ 1343025 w 2381443"/>
              <a:gd name="connsiteY27" fmla="*/ 2230611 h 2354436"/>
              <a:gd name="connsiteX28" fmla="*/ 1162050 w 2381443"/>
              <a:gd name="connsiteY28" fmla="*/ 2059161 h 2354436"/>
              <a:gd name="connsiteX29" fmla="*/ 809625 w 2381443"/>
              <a:gd name="connsiteY29" fmla="*/ 2135361 h 2354436"/>
              <a:gd name="connsiteX30" fmla="*/ 652034 w 2381443"/>
              <a:gd name="connsiteY30" fmla="*/ 2085163 h 2354436"/>
              <a:gd name="connsiteX31" fmla="*/ 457200 w 2381443"/>
              <a:gd name="connsiteY31" fmla="*/ 2125836 h 2354436"/>
              <a:gd name="connsiteX32" fmla="*/ 295275 w 2381443"/>
              <a:gd name="connsiteY32" fmla="*/ 2259186 h 2354436"/>
              <a:gd name="connsiteX33" fmla="*/ 201786 w 2381443"/>
              <a:gd name="connsiteY33" fmla="*/ 2348432 h 2354436"/>
              <a:gd name="connsiteX34" fmla="*/ 133350 w 2381443"/>
              <a:gd name="connsiteY34" fmla="*/ 2354436 h 2354436"/>
              <a:gd name="connsiteX35" fmla="*/ 66675 w 2381443"/>
              <a:gd name="connsiteY35" fmla="*/ 2306811 h 2354436"/>
              <a:gd name="connsiteX36" fmla="*/ 0 w 2381443"/>
              <a:gd name="connsiteY36" fmla="*/ 2353623 h 2354436"/>
              <a:gd name="connsiteX37" fmla="*/ 0 w 2381443"/>
              <a:gd name="connsiteY37" fmla="*/ 2163936 h 2354436"/>
              <a:gd name="connsiteX38" fmla="*/ 38100 w 2381443"/>
              <a:gd name="connsiteY38" fmla="*/ 1954386 h 2354436"/>
              <a:gd name="connsiteX39" fmla="*/ 180975 w 2381443"/>
              <a:gd name="connsiteY39" fmla="*/ 1744836 h 2354436"/>
              <a:gd name="connsiteX40" fmla="*/ 219075 w 2381443"/>
              <a:gd name="connsiteY40" fmla="*/ 1697211 h 2354436"/>
              <a:gd name="connsiteX41" fmla="*/ 295275 w 2381443"/>
              <a:gd name="connsiteY41" fmla="*/ 1563861 h 2354436"/>
              <a:gd name="connsiteX42" fmla="*/ 381000 w 2381443"/>
              <a:gd name="connsiteY42" fmla="*/ 1373361 h 2354436"/>
              <a:gd name="connsiteX43" fmla="*/ 495300 w 2381443"/>
              <a:gd name="connsiteY43" fmla="*/ 1249536 h 2354436"/>
              <a:gd name="connsiteX44" fmla="*/ 609600 w 2381443"/>
              <a:gd name="connsiteY44" fmla="*/ 1030461 h 2354436"/>
              <a:gd name="connsiteX45" fmla="*/ 676275 w 2381443"/>
              <a:gd name="connsiteY45" fmla="*/ 897111 h 2354436"/>
              <a:gd name="connsiteX46" fmla="*/ 800100 w 2381443"/>
              <a:gd name="connsiteY46" fmla="*/ 611361 h 2354436"/>
              <a:gd name="connsiteX47" fmla="*/ 866775 w 2381443"/>
              <a:gd name="connsiteY47" fmla="*/ 487536 h 2354436"/>
              <a:gd name="connsiteX48" fmla="*/ 1009650 w 2381443"/>
              <a:gd name="connsiteY48" fmla="*/ 239886 h 2354436"/>
              <a:gd name="connsiteX49" fmla="*/ 1123950 w 2381443"/>
              <a:gd name="connsiteY49" fmla="*/ 163686 h 2354436"/>
              <a:gd name="connsiteX50" fmla="*/ 1228725 w 2381443"/>
              <a:gd name="connsiteY50" fmla="*/ 125586 h 2354436"/>
              <a:gd name="connsiteX51" fmla="*/ 1305783 w 2381443"/>
              <a:gd name="connsiteY51" fmla="*/ 0 h 2354436"/>
              <a:gd name="connsiteX0" fmla="*/ 1305783 w 2424716"/>
              <a:gd name="connsiteY0" fmla="*/ 0 h 2354436"/>
              <a:gd name="connsiteX1" fmla="*/ 1552575 w 2424716"/>
              <a:gd name="connsiteY1" fmla="*/ 154161 h 2354436"/>
              <a:gd name="connsiteX2" fmla="*/ 1971675 w 2424716"/>
              <a:gd name="connsiteY2" fmla="*/ 306561 h 2354436"/>
              <a:gd name="connsiteX3" fmla="*/ 2114550 w 2424716"/>
              <a:gd name="connsiteY3" fmla="*/ 532543 h 2354436"/>
              <a:gd name="connsiteX4" fmla="*/ 2257425 w 2424716"/>
              <a:gd name="connsiteY4" fmla="*/ 611361 h 2354436"/>
              <a:gd name="connsiteX5" fmla="*/ 2424587 w 2424716"/>
              <a:gd name="connsiteY5" fmla="*/ 593169 h 2354436"/>
              <a:gd name="connsiteX6" fmla="*/ 2228850 w 2424716"/>
              <a:gd name="connsiteY6" fmla="*/ 811386 h 2354436"/>
              <a:gd name="connsiteX7" fmla="*/ 2266950 w 2424716"/>
              <a:gd name="connsiteY7" fmla="*/ 916161 h 2354436"/>
              <a:gd name="connsiteX8" fmla="*/ 2314575 w 2424716"/>
              <a:gd name="connsiteY8" fmla="*/ 1011411 h 2354436"/>
              <a:gd name="connsiteX9" fmla="*/ 2228850 w 2424716"/>
              <a:gd name="connsiteY9" fmla="*/ 1097136 h 2354436"/>
              <a:gd name="connsiteX10" fmla="*/ 2200275 w 2424716"/>
              <a:gd name="connsiteY10" fmla="*/ 1201911 h 2354436"/>
              <a:gd name="connsiteX11" fmla="*/ 2200275 w 2424716"/>
              <a:gd name="connsiteY11" fmla="*/ 1201911 h 2354436"/>
              <a:gd name="connsiteX12" fmla="*/ 2105025 w 2424716"/>
              <a:gd name="connsiteY12" fmla="*/ 1287636 h 2354436"/>
              <a:gd name="connsiteX13" fmla="*/ 2143125 w 2424716"/>
              <a:gd name="connsiteY13" fmla="*/ 1354311 h 2354436"/>
              <a:gd name="connsiteX14" fmla="*/ 2124075 w 2424716"/>
              <a:gd name="connsiteY14" fmla="*/ 1449561 h 2354436"/>
              <a:gd name="connsiteX15" fmla="*/ 2124075 w 2424716"/>
              <a:gd name="connsiteY15" fmla="*/ 1554336 h 2354436"/>
              <a:gd name="connsiteX16" fmla="*/ 2066925 w 2424716"/>
              <a:gd name="connsiteY16" fmla="*/ 1706736 h 2354436"/>
              <a:gd name="connsiteX17" fmla="*/ 2114550 w 2424716"/>
              <a:gd name="connsiteY17" fmla="*/ 1773411 h 2354436"/>
              <a:gd name="connsiteX18" fmla="*/ 2066925 w 2424716"/>
              <a:gd name="connsiteY18" fmla="*/ 1859136 h 2354436"/>
              <a:gd name="connsiteX19" fmla="*/ 2076450 w 2424716"/>
              <a:gd name="connsiteY19" fmla="*/ 1973436 h 2354436"/>
              <a:gd name="connsiteX20" fmla="*/ 2047875 w 2424716"/>
              <a:gd name="connsiteY20" fmla="*/ 2059161 h 2354436"/>
              <a:gd name="connsiteX21" fmla="*/ 2009775 w 2424716"/>
              <a:gd name="connsiteY21" fmla="*/ 2078211 h 2354436"/>
              <a:gd name="connsiteX22" fmla="*/ 1952625 w 2424716"/>
              <a:gd name="connsiteY22" fmla="*/ 2192511 h 2354436"/>
              <a:gd name="connsiteX23" fmla="*/ 1847850 w 2424716"/>
              <a:gd name="connsiteY23" fmla="*/ 2182986 h 2354436"/>
              <a:gd name="connsiteX24" fmla="*/ 1819275 w 2424716"/>
              <a:gd name="connsiteY24" fmla="*/ 2287761 h 2354436"/>
              <a:gd name="connsiteX25" fmla="*/ 1628775 w 2424716"/>
              <a:gd name="connsiteY25" fmla="*/ 2306811 h 2354436"/>
              <a:gd name="connsiteX26" fmla="*/ 1447800 w 2424716"/>
              <a:gd name="connsiteY26" fmla="*/ 2316336 h 2354436"/>
              <a:gd name="connsiteX27" fmla="*/ 1343025 w 2424716"/>
              <a:gd name="connsiteY27" fmla="*/ 2230611 h 2354436"/>
              <a:gd name="connsiteX28" fmla="*/ 1162050 w 2424716"/>
              <a:gd name="connsiteY28" fmla="*/ 2059161 h 2354436"/>
              <a:gd name="connsiteX29" fmla="*/ 809625 w 2424716"/>
              <a:gd name="connsiteY29" fmla="*/ 2135361 h 2354436"/>
              <a:gd name="connsiteX30" fmla="*/ 652034 w 2424716"/>
              <a:gd name="connsiteY30" fmla="*/ 2085163 h 2354436"/>
              <a:gd name="connsiteX31" fmla="*/ 457200 w 2424716"/>
              <a:gd name="connsiteY31" fmla="*/ 2125836 h 2354436"/>
              <a:gd name="connsiteX32" fmla="*/ 295275 w 2424716"/>
              <a:gd name="connsiteY32" fmla="*/ 2259186 h 2354436"/>
              <a:gd name="connsiteX33" fmla="*/ 201786 w 2424716"/>
              <a:gd name="connsiteY33" fmla="*/ 2348432 h 2354436"/>
              <a:gd name="connsiteX34" fmla="*/ 133350 w 2424716"/>
              <a:gd name="connsiteY34" fmla="*/ 2354436 h 2354436"/>
              <a:gd name="connsiteX35" fmla="*/ 66675 w 2424716"/>
              <a:gd name="connsiteY35" fmla="*/ 2306811 h 2354436"/>
              <a:gd name="connsiteX36" fmla="*/ 0 w 2424716"/>
              <a:gd name="connsiteY36" fmla="*/ 2353623 h 2354436"/>
              <a:gd name="connsiteX37" fmla="*/ 0 w 2424716"/>
              <a:gd name="connsiteY37" fmla="*/ 2163936 h 2354436"/>
              <a:gd name="connsiteX38" fmla="*/ 38100 w 2424716"/>
              <a:gd name="connsiteY38" fmla="*/ 1954386 h 2354436"/>
              <a:gd name="connsiteX39" fmla="*/ 180975 w 2424716"/>
              <a:gd name="connsiteY39" fmla="*/ 1744836 h 2354436"/>
              <a:gd name="connsiteX40" fmla="*/ 219075 w 2424716"/>
              <a:gd name="connsiteY40" fmla="*/ 1697211 h 2354436"/>
              <a:gd name="connsiteX41" fmla="*/ 295275 w 2424716"/>
              <a:gd name="connsiteY41" fmla="*/ 1563861 h 2354436"/>
              <a:gd name="connsiteX42" fmla="*/ 381000 w 2424716"/>
              <a:gd name="connsiteY42" fmla="*/ 1373361 h 2354436"/>
              <a:gd name="connsiteX43" fmla="*/ 495300 w 2424716"/>
              <a:gd name="connsiteY43" fmla="*/ 1249536 h 2354436"/>
              <a:gd name="connsiteX44" fmla="*/ 609600 w 2424716"/>
              <a:gd name="connsiteY44" fmla="*/ 1030461 h 2354436"/>
              <a:gd name="connsiteX45" fmla="*/ 676275 w 2424716"/>
              <a:gd name="connsiteY45" fmla="*/ 897111 h 2354436"/>
              <a:gd name="connsiteX46" fmla="*/ 800100 w 2424716"/>
              <a:gd name="connsiteY46" fmla="*/ 611361 h 2354436"/>
              <a:gd name="connsiteX47" fmla="*/ 866775 w 2424716"/>
              <a:gd name="connsiteY47" fmla="*/ 487536 h 2354436"/>
              <a:gd name="connsiteX48" fmla="*/ 1009650 w 2424716"/>
              <a:gd name="connsiteY48" fmla="*/ 239886 h 2354436"/>
              <a:gd name="connsiteX49" fmla="*/ 1123950 w 2424716"/>
              <a:gd name="connsiteY49" fmla="*/ 163686 h 2354436"/>
              <a:gd name="connsiteX50" fmla="*/ 1228725 w 2424716"/>
              <a:gd name="connsiteY50" fmla="*/ 125586 h 2354436"/>
              <a:gd name="connsiteX51" fmla="*/ 1305783 w 2424716"/>
              <a:gd name="connsiteY51" fmla="*/ 0 h 2354436"/>
              <a:gd name="connsiteX0" fmla="*/ 1305783 w 2424716"/>
              <a:gd name="connsiteY0" fmla="*/ 0 h 2354436"/>
              <a:gd name="connsiteX1" fmla="*/ 1552575 w 2424716"/>
              <a:gd name="connsiteY1" fmla="*/ 154161 h 2354436"/>
              <a:gd name="connsiteX2" fmla="*/ 1971675 w 2424716"/>
              <a:gd name="connsiteY2" fmla="*/ 306561 h 2354436"/>
              <a:gd name="connsiteX3" fmla="*/ 2114550 w 2424716"/>
              <a:gd name="connsiteY3" fmla="*/ 532543 h 2354436"/>
              <a:gd name="connsiteX4" fmla="*/ 2257425 w 2424716"/>
              <a:gd name="connsiteY4" fmla="*/ 611361 h 2354436"/>
              <a:gd name="connsiteX5" fmla="*/ 2424587 w 2424716"/>
              <a:gd name="connsiteY5" fmla="*/ 593169 h 2354436"/>
              <a:gd name="connsiteX6" fmla="*/ 2228850 w 2424716"/>
              <a:gd name="connsiteY6" fmla="*/ 811386 h 2354436"/>
              <a:gd name="connsiteX7" fmla="*/ 2266950 w 2424716"/>
              <a:gd name="connsiteY7" fmla="*/ 916161 h 2354436"/>
              <a:gd name="connsiteX8" fmla="*/ 2314575 w 2424716"/>
              <a:gd name="connsiteY8" fmla="*/ 1011411 h 2354436"/>
              <a:gd name="connsiteX9" fmla="*/ 2241851 w 2424716"/>
              <a:gd name="connsiteY9" fmla="*/ 1097136 h 2354436"/>
              <a:gd name="connsiteX10" fmla="*/ 2200275 w 2424716"/>
              <a:gd name="connsiteY10" fmla="*/ 1201911 h 2354436"/>
              <a:gd name="connsiteX11" fmla="*/ 2200275 w 2424716"/>
              <a:gd name="connsiteY11" fmla="*/ 1201911 h 2354436"/>
              <a:gd name="connsiteX12" fmla="*/ 2105025 w 2424716"/>
              <a:gd name="connsiteY12" fmla="*/ 1287636 h 2354436"/>
              <a:gd name="connsiteX13" fmla="*/ 2143125 w 2424716"/>
              <a:gd name="connsiteY13" fmla="*/ 1354311 h 2354436"/>
              <a:gd name="connsiteX14" fmla="*/ 2124075 w 2424716"/>
              <a:gd name="connsiteY14" fmla="*/ 1449561 h 2354436"/>
              <a:gd name="connsiteX15" fmla="*/ 2124075 w 2424716"/>
              <a:gd name="connsiteY15" fmla="*/ 1554336 h 2354436"/>
              <a:gd name="connsiteX16" fmla="*/ 2066925 w 2424716"/>
              <a:gd name="connsiteY16" fmla="*/ 1706736 h 2354436"/>
              <a:gd name="connsiteX17" fmla="*/ 2114550 w 2424716"/>
              <a:gd name="connsiteY17" fmla="*/ 1773411 h 2354436"/>
              <a:gd name="connsiteX18" fmla="*/ 2066925 w 2424716"/>
              <a:gd name="connsiteY18" fmla="*/ 1859136 h 2354436"/>
              <a:gd name="connsiteX19" fmla="*/ 2076450 w 2424716"/>
              <a:gd name="connsiteY19" fmla="*/ 1973436 h 2354436"/>
              <a:gd name="connsiteX20" fmla="*/ 2047875 w 2424716"/>
              <a:gd name="connsiteY20" fmla="*/ 2059161 h 2354436"/>
              <a:gd name="connsiteX21" fmla="*/ 2009775 w 2424716"/>
              <a:gd name="connsiteY21" fmla="*/ 2078211 h 2354436"/>
              <a:gd name="connsiteX22" fmla="*/ 1952625 w 2424716"/>
              <a:gd name="connsiteY22" fmla="*/ 2192511 h 2354436"/>
              <a:gd name="connsiteX23" fmla="*/ 1847850 w 2424716"/>
              <a:gd name="connsiteY23" fmla="*/ 2182986 h 2354436"/>
              <a:gd name="connsiteX24" fmla="*/ 1819275 w 2424716"/>
              <a:gd name="connsiteY24" fmla="*/ 2287761 h 2354436"/>
              <a:gd name="connsiteX25" fmla="*/ 1628775 w 2424716"/>
              <a:gd name="connsiteY25" fmla="*/ 2306811 h 2354436"/>
              <a:gd name="connsiteX26" fmla="*/ 1447800 w 2424716"/>
              <a:gd name="connsiteY26" fmla="*/ 2316336 h 2354436"/>
              <a:gd name="connsiteX27" fmla="*/ 1343025 w 2424716"/>
              <a:gd name="connsiteY27" fmla="*/ 2230611 h 2354436"/>
              <a:gd name="connsiteX28" fmla="*/ 1162050 w 2424716"/>
              <a:gd name="connsiteY28" fmla="*/ 2059161 h 2354436"/>
              <a:gd name="connsiteX29" fmla="*/ 809625 w 2424716"/>
              <a:gd name="connsiteY29" fmla="*/ 2135361 h 2354436"/>
              <a:gd name="connsiteX30" fmla="*/ 652034 w 2424716"/>
              <a:gd name="connsiteY30" fmla="*/ 2085163 h 2354436"/>
              <a:gd name="connsiteX31" fmla="*/ 457200 w 2424716"/>
              <a:gd name="connsiteY31" fmla="*/ 2125836 h 2354436"/>
              <a:gd name="connsiteX32" fmla="*/ 295275 w 2424716"/>
              <a:gd name="connsiteY32" fmla="*/ 2259186 h 2354436"/>
              <a:gd name="connsiteX33" fmla="*/ 201786 w 2424716"/>
              <a:gd name="connsiteY33" fmla="*/ 2348432 h 2354436"/>
              <a:gd name="connsiteX34" fmla="*/ 133350 w 2424716"/>
              <a:gd name="connsiteY34" fmla="*/ 2354436 h 2354436"/>
              <a:gd name="connsiteX35" fmla="*/ 66675 w 2424716"/>
              <a:gd name="connsiteY35" fmla="*/ 2306811 h 2354436"/>
              <a:gd name="connsiteX36" fmla="*/ 0 w 2424716"/>
              <a:gd name="connsiteY36" fmla="*/ 2353623 h 2354436"/>
              <a:gd name="connsiteX37" fmla="*/ 0 w 2424716"/>
              <a:gd name="connsiteY37" fmla="*/ 2163936 h 2354436"/>
              <a:gd name="connsiteX38" fmla="*/ 38100 w 2424716"/>
              <a:gd name="connsiteY38" fmla="*/ 1954386 h 2354436"/>
              <a:gd name="connsiteX39" fmla="*/ 180975 w 2424716"/>
              <a:gd name="connsiteY39" fmla="*/ 1744836 h 2354436"/>
              <a:gd name="connsiteX40" fmla="*/ 219075 w 2424716"/>
              <a:gd name="connsiteY40" fmla="*/ 1697211 h 2354436"/>
              <a:gd name="connsiteX41" fmla="*/ 295275 w 2424716"/>
              <a:gd name="connsiteY41" fmla="*/ 1563861 h 2354436"/>
              <a:gd name="connsiteX42" fmla="*/ 381000 w 2424716"/>
              <a:gd name="connsiteY42" fmla="*/ 1373361 h 2354436"/>
              <a:gd name="connsiteX43" fmla="*/ 495300 w 2424716"/>
              <a:gd name="connsiteY43" fmla="*/ 1249536 h 2354436"/>
              <a:gd name="connsiteX44" fmla="*/ 609600 w 2424716"/>
              <a:gd name="connsiteY44" fmla="*/ 1030461 h 2354436"/>
              <a:gd name="connsiteX45" fmla="*/ 676275 w 2424716"/>
              <a:gd name="connsiteY45" fmla="*/ 897111 h 2354436"/>
              <a:gd name="connsiteX46" fmla="*/ 800100 w 2424716"/>
              <a:gd name="connsiteY46" fmla="*/ 611361 h 2354436"/>
              <a:gd name="connsiteX47" fmla="*/ 866775 w 2424716"/>
              <a:gd name="connsiteY47" fmla="*/ 487536 h 2354436"/>
              <a:gd name="connsiteX48" fmla="*/ 1009650 w 2424716"/>
              <a:gd name="connsiteY48" fmla="*/ 239886 h 2354436"/>
              <a:gd name="connsiteX49" fmla="*/ 1123950 w 2424716"/>
              <a:gd name="connsiteY49" fmla="*/ 163686 h 2354436"/>
              <a:gd name="connsiteX50" fmla="*/ 1228725 w 2424716"/>
              <a:gd name="connsiteY50" fmla="*/ 125586 h 2354436"/>
              <a:gd name="connsiteX51" fmla="*/ 1305783 w 2424716"/>
              <a:gd name="connsiteY51" fmla="*/ 0 h 2354436"/>
              <a:gd name="connsiteX0" fmla="*/ 1305783 w 2424716"/>
              <a:gd name="connsiteY0" fmla="*/ 0 h 2354436"/>
              <a:gd name="connsiteX1" fmla="*/ 1552575 w 2424716"/>
              <a:gd name="connsiteY1" fmla="*/ 154161 h 2354436"/>
              <a:gd name="connsiteX2" fmla="*/ 1971675 w 2424716"/>
              <a:gd name="connsiteY2" fmla="*/ 306561 h 2354436"/>
              <a:gd name="connsiteX3" fmla="*/ 2114550 w 2424716"/>
              <a:gd name="connsiteY3" fmla="*/ 532543 h 2354436"/>
              <a:gd name="connsiteX4" fmla="*/ 2257425 w 2424716"/>
              <a:gd name="connsiteY4" fmla="*/ 611361 h 2354436"/>
              <a:gd name="connsiteX5" fmla="*/ 2424587 w 2424716"/>
              <a:gd name="connsiteY5" fmla="*/ 593169 h 2354436"/>
              <a:gd name="connsiteX6" fmla="*/ 2228850 w 2424716"/>
              <a:gd name="connsiteY6" fmla="*/ 811386 h 2354436"/>
              <a:gd name="connsiteX7" fmla="*/ 2266950 w 2424716"/>
              <a:gd name="connsiteY7" fmla="*/ 916161 h 2354436"/>
              <a:gd name="connsiteX8" fmla="*/ 2314575 w 2424716"/>
              <a:gd name="connsiteY8" fmla="*/ 1011411 h 2354436"/>
              <a:gd name="connsiteX9" fmla="*/ 2200275 w 2424716"/>
              <a:gd name="connsiteY9" fmla="*/ 1201911 h 2354436"/>
              <a:gd name="connsiteX10" fmla="*/ 2200275 w 2424716"/>
              <a:gd name="connsiteY10" fmla="*/ 1201911 h 2354436"/>
              <a:gd name="connsiteX11" fmla="*/ 2105025 w 2424716"/>
              <a:gd name="connsiteY11" fmla="*/ 1287636 h 2354436"/>
              <a:gd name="connsiteX12" fmla="*/ 2143125 w 2424716"/>
              <a:gd name="connsiteY12" fmla="*/ 1354311 h 2354436"/>
              <a:gd name="connsiteX13" fmla="*/ 2124075 w 2424716"/>
              <a:gd name="connsiteY13" fmla="*/ 1449561 h 2354436"/>
              <a:gd name="connsiteX14" fmla="*/ 2124075 w 2424716"/>
              <a:gd name="connsiteY14" fmla="*/ 1554336 h 2354436"/>
              <a:gd name="connsiteX15" fmla="*/ 2066925 w 2424716"/>
              <a:gd name="connsiteY15" fmla="*/ 1706736 h 2354436"/>
              <a:gd name="connsiteX16" fmla="*/ 2114550 w 2424716"/>
              <a:gd name="connsiteY16" fmla="*/ 1773411 h 2354436"/>
              <a:gd name="connsiteX17" fmla="*/ 2066925 w 2424716"/>
              <a:gd name="connsiteY17" fmla="*/ 1859136 h 2354436"/>
              <a:gd name="connsiteX18" fmla="*/ 2076450 w 2424716"/>
              <a:gd name="connsiteY18" fmla="*/ 1973436 h 2354436"/>
              <a:gd name="connsiteX19" fmla="*/ 2047875 w 2424716"/>
              <a:gd name="connsiteY19" fmla="*/ 2059161 h 2354436"/>
              <a:gd name="connsiteX20" fmla="*/ 2009775 w 2424716"/>
              <a:gd name="connsiteY20" fmla="*/ 2078211 h 2354436"/>
              <a:gd name="connsiteX21" fmla="*/ 1952625 w 2424716"/>
              <a:gd name="connsiteY21" fmla="*/ 2192511 h 2354436"/>
              <a:gd name="connsiteX22" fmla="*/ 1847850 w 2424716"/>
              <a:gd name="connsiteY22" fmla="*/ 2182986 h 2354436"/>
              <a:gd name="connsiteX23" fmla="*/ 1819275 w 2424716"/>
              <a:gd name="connsiteY23" fmla="*/ 2287761 h 2354436"/>
              <a:gd name="connsiteX24" fmla="*/ 1628775 w 2424716"/>
              <a:gd name="connsiteY24" fmla="*/ 2306811 h 2354436"/>
              <a:gd name="connsiteX25" fmla="*/ 1447800 w 2424716"/>
              <a:gd name="connsiteY25" fmla="*/ 2316336 h 2354436"/>
              <a:gd name="connsiteX26" fmla="*/ 1343025 w 2424716"/>
              <a:gd name="connsiteY26" fmla="*/ 2230611 h 2354436"/>
              <a:gd name="connsiteX27" fmla="*/ 1162050 w 2424716"/>
              <a:gd name="connsiteY27" fmla="*/ 2059161 h 2354436"/>
              <a:gd name="connsiteX28" fmla="*/ 809625 w 2424716"/>
              <a:gd name="connsiteY28" fmla="*/ 2135361 h 2354436"/>
              <a:gd name="connsiteX29" fmla="*/ 652034 w 2424716"/>
              <a:gd name="connsiteY29" fmla="*/ 2085163 h 2354436"/>
              <a:gd name="connsiteX30" fmla="*/ 457200 w 2424716"/>
              <a:gd name="connsiteY30" fmla="*/ 2125836 h 2354436"/>
              <a:gd name="connsiteX31" fmla="*/ 295275 w 2424716"/>
              <a:gd name="connsiteY31" fmla="*/ 2259186 h 2354436"/>
              <a:gd name="connsiteX32" fmla="*/ 201786 w 2424716"/>
              <a:gd name="connsiteY32" fmla="*/ 2348432 h 2354436"/>
              <a:gd name="connsiteX33" fmla="*/ 133350 w 2424716"/>
              <a:gd name="connsiteY33" fmla="*/ 2354436 h 2354436"/>
              <a:gd name="connsiteX34" fmla="*/ 66675 w 2424716"/>
              <a:gd name="connsiteY34" fmla="*/ 2306811 h 2354436"/>
              <a:gd name="connsiteX35" fmla="*/ 0 w 2424716"/>
              <a:gd name="connsiteY35" fmla="*/ 2353623 h 2354436"/>
              <a:gd name="connsiteX36" fmla="*/ 0 w 2424716"/>
              <a:gd name="connsiteY36" fmla="*/ 2163936 h 2354436"/>
              <a:gd name="connsiteX37" fmla="*/ 38100 w 2424716"/>
              <a:gd name="connsiteY37" fmla="*/ 1954386 h 2354436"/>
              <a:gd name="connsiteX38" fmla="*/ 180975 w 2424716"/>
              <a:gd name="connsiteY38" fmla="*/ 1744836 h 2354436"/>
              <a:gd name="connsiteX39" fmla="*/ 219075 w 2424716"/>
              <a:gd name="connsiteY39" fmla="*/ 1697211 h 2354436"/>
              <a:gd name="connsiteX40" fmla="*/ 295275 w 2424716"/>
              <a:gd name="connsiteY40" fmla="*/ 1563861 h 2354436"/>
              <a:gd name="connsiteX41" fmla="*/ 381000 w 2424716"/>
              <a:gd name="connsiteY41" fmla="*/ 1373361 h 2354436"/>
              <a:gd name="connsiteX42" fmla="*/ 495300 w 2424716"/>
              <a:gd name="connsiteY42" fmla="*/ 1249536 h 2354436"/>
              <a:gd name="connsiteX43" fmla="*/ 609600 w 2424716"/>
              <a:gd name="connsiteY43" fmla="*/ 1030461 h 2354436"/>
              <a:gd name="connsiteX44" fmla="*/ 676275 w 2424716"/>
              <a:gd name="connsiteY44" fmla="*/ 897111 h 2354436"/>
              <a:gd name="connsiteX45" fmla="*/ 800100 w 2424716"/>
              <a:gd name="connsiteY45" fmla="*/ 611361 h 2354436"/>
              <a:gd name="connsiteX46" fmla="*/ 866775 w 2424716"/>
              <a:gd name="connsiteY46" fmla="*/ 487536 h 2354436"/>
              <a:gd name="connsiteX47" fmla="*/ 1009650 w 2424716"/>
              <a:gd name="connsiteY47" fmla="*/ 239886 h 2354436"/>
              <a:gd name="connsiteX48" fmla="*/ 1123950 w 2424716"/>
              <a:gd name="connsiteY48" fmla="*/ 163686 h 2354436"/>
              <a:gd name="connsiteX49" fmla="*/ 1228725 w 2424716"/>
              <a:gd name="connsiteY49" fmla="*/ 125586 h 2354436"/>
              <a:gd name="connsiteX50" fmla="*/ 1305783 w 2424716"/>
              <a:gd name="connsiteY50" fmla="*/ 0 h 2354436"/>
              <a:gd name="connsiteX0" fmla="*/ 1305783 w 2424716"/>
              <a:gd name="connsiteY0" fmla="*/ 0 h 2354436"/>
              <a:gd name="connsiteX1" fmla="*/ 1552575 w 2424716"/>
              <a:gd name="connsiteY1" fmla="*/ 154161 h 2354436"/>
              <a:gd name="connsiteX2" fmla="*/ 1971675 w 2424716"/>
              <a:gd name="connsiteY2" fmla="*/ 306561 h 2354436"/>
              <a:gd name="connsiteX3" fmla="*/ 2114550 w 2424716"/>
              <a:gd name="connsiteY3" fmla="*/ 532543 h 2354436"/>
              <a:gd name="connsiteX4" fmla="*/ 2257425 w 2424716"/>
              <a:gd name="connsiteY4" fmla="*/ 611361 h 2354436"/>
              <a:gd name="connsiteX5" fmla="*/ 2424587 w 2424716"/>
              <a:gd name="connsiteY5" fmla="*/ 593169 h 2354436"/>
              <a:gd name="connsiteX6" fmla="*/ 2228850 w 2424716"/>
              <a:gd name="connsiteY6" fmla="*/ 811386 h 2354436"/>
              <a:gd name="connsiteX7" fmla="*/ 2266950 w 2424716"/>
              <a:gd name="connsiteY7" fmla="*/ 916161 h 2354436"/>
              <a:gd name="connsiteX8" fmla="*/ 2314575 w 2424716"/>
              <a:gd name="connsiteY8" fmla="*/ 1011411 h 2354436"/>
              <a:gd name="connsiteX9" fmla="*/ 2200275 w 2424716"/>
              <a:gd name="connsiteY9" fmla="*/ 1201911 h 2354436"/>
              <a:gd name="connsiteX10" fmla="*/ 2200275 w 2424716"/>
              <a:gd name="connsiteY10" fmla="*/ 1201911 h 2354436"/>
              <a:gd name="connsiteX11" fmla="*/ 2105025 w 2424716"/>
              <a:gd name="connsiteY11" fmla="*/ 1287636 h 2354436"/>
              <a:gd name="connsiteX12" fmla="*/ 2143125 w 2424716"/>
              <a:gd name="connsiteY12" fmla="*/ 1354311 h 2354436"/>
              <a:gd name="connsiteX13" fmla="*/ 2124075 w 2424716"/>
              <a:gd name="connsiteY13" fmla="*/ 1449561 h 2354436"/>
              <a:gd name="connsiteX14" fmla="*/ 2124075 w 2424716"/>
              <a:gd name="connsiteY14" fmla="*/ 1554336 h 2354436"/>
              <a:gd name="connsiteX15" fmla="*/ 2066925 w 2424716"/>
              <a:gd name="connsiteY15" fmla="*/ 1706736 h 2354436"/>
              <a:gd name="connsiteX16" fmla="*/ 2114550 w 2424716"/>
              <a:gd name="connsiteY16" fmla="*/ 1773411 h 2354436"/>
              <a:gd name="connsiteX17" fmla="*/ 2066925 w 2424716"/>
              <a:gd name="connsiteY17" fmla="*/ 1859136 h 2354436"/>
              <a:gd name="connsiteX18" fmla="*/ 2076450 w 2424716"/>
              <a:gd name="connsiteY18" fmla="*/ 1973436 h 2354436"/>
              <a:gd name="connsiteX19" fmla="*/ 2047875 w 2424716"/>
              <a:gd name="connsiteY19" fmla="*/ 2059161 h 2354436"/>
              <a:gd name="connsiteX20" fmla="*/ 2009775 w 2424716"/>
              <a:gd name="connsiteY20" fmla="*/ 2078211 h 2354436"/>
              <a:gd name="connsiteX21" fmla="*/ 1952625 w 2424716"/>
              <a:gd name="connsiteY21" fmla="*/ 2192511 h 2354436"/>
              <a:gd name="connsiteX22" fmla="*/ 1847850 w 2424716"/>
              <a:gd name="connsiteY22" fmla="*/ 2182986 h 2354436"/>
              <a:gd name="connsiteX23" fmla="*/ 1819275 w 2424716"/>
              <a:gd name="connsiteY23" fmla="*/ 2287761 h 2354436"/>
              <a:gd name="connsiteX24" fmla="*/ 1628775 w 2424716"/>
              <a:gd name="connsiteY24" fmla="*/ 2306811 h 2354436"/>
              <a:gd name="connsiteX25" fmla="*/ 1447800 w 2424716"/>
              <a:gd name="connsiteY25" fmla="*/ 2316336 h 2354436"/>
              <a:gd name="connsiteX26" fmla="*/ 1343025 w 2424716"/>
              <a:gd name="connsiteY26" fmla="*/ 2230611 h 2354436"/>
              <a:gd name="connsiteX27" fmla="*/ 1162050 w 2424716"/>
              <a:gd name="connsiteY27" fmla="*/ 2059161 h 2354436"/>
              <a:gd name="connsiteX28" fmla="*/ 809625 w 2424716"/>
              <a:gd name="connsiteY28" fmla="*/ 2135361 h 2354436"/>
              <a:gd name="connsiteX29" fmla="*/ 652034 w 2424716"/>
              <a:gd name="connsiteY29" fmla="*/ 2085163 h 2354436"/>
              <a:gd name="connsiteX30" fmla="*/ 457200 w 2424716"/>
              <a:gd name="connsiteY30" fmla="*/ 2125836 h 2354436"/>
              <a:gd name="connsiteX31" fmla="*/ 295275 w 2424716"/>
              <a:gd name="connsiteY31" fmla="*/ 2259186 h 2354436"/>
              <a:gd name="connsiteX32" fmla="*/ 201786 w 2424716"/>
              <a:gd name="connsiteY32" fmla="*/ 2348432 h 2354436"/>
              <a:gd name="connsiteX33" fmla="*/ 133350 w 2424716"/>
              <a:gd name="connsiteY33" fmla="*/ 2354436 h 2354436"/>
              <a:gd name="connsiteX34" fmla="*/ 66675 w 2424716"/>
              <a:gd name="connsiteY34" fmla="*/ 2306811 h 2354436"/>
              <a:gd name="connsiteX35" fmla="*/ 0 w 2424716"/>
              <a:gd name="connsiteY35" fmla="*/ 2353623 h 2354436"/>
              <a:gd name="connsiteX36" fmla="*/ 0 w 2424716"/>
              <a:gd name="connsiteY36" fmla="*/ 2163936 h 2354436"/>
              <a:gd name="connsiteX37" fmla="*/ 38100 w 2424716"/>
              <a:gd name="connsiteY37" fmla="*/ 1954386 h 2354436"/>
              <a:gd name="connsiteX38" fmla="*/ 180975 w 2424716"/>
              <a:gd name="connsiteY38" fmla="*/ 1744836 h 2354436"/>
              <a:gd name="connsiteX39" fmla="*/ 219075 w 2424716"/>
              <a:gd name="connsiteY39" fmla="*/ 1697211 h 2354436"/>
              <a:gd name="connsiteX40" fmla="*/ 295275 w 2424716"/>
              <a:gd name="connsiteY40" fmla="*/ 1563861 h 2354436"/>
              <a:gd name="connsiteX41" fmla="*/ 381000 w 2424716"/>
              <a:gd name="connsiteY41" fmla="*/ 1373361 h 2354436"/>
              <a:gd name="connsiteX42" fmla="*/ 495300 w 2424716"/>
              <a:gd name="connsiteY42" fmla="*/ 1249536 h 2354436"/>
              <a:gd name="connsiteX43" fmla="*/ 609600 w 2424716"/>
              <a:gd name="connsiteY43" fmla="*/ 1030461 h 2354436"/>
              <a:gd name="connsiteX44" fmla="*/ 676275 w 2424716"/>
              <a:gd name="connsiteY44" fmla="*/ 897111 h 2354436"/>
              <a:gd name="connsiteX45" fmla="*/ 800100 w 2424716"/>
              <a:gd name="connsiteY45" fmla="*/ 611361 h 2354436"/>
              <a:gd name="connsiteX46" fmla="*/ 866775 w 2424716"/>
              <a:gd name="connsiteY46" fmla="*/ 487536 h 2354436"/>
              <a:gd name="connsiteX47" fmla="*/ 1009650 w 2424716"/>
              <a:gd name="connsiteY47" fmla="*/ 239886 h 2354436"/>
              <a:gd name="connsiteX48" fmla="*/ 1123950 w 2424716"/>
              <a:gd name="connsiteY48" fmla="*/ 163686 h 2354436"/>
              <a:gd name="connsiteX49" fmla="*/ 1228725 w 2424716"/>
              <a:gd name="connsiteY49" fmla="*/ 125586 h 2354436"/>
              <a:gd name="connsiteX50" fmla="*/ 1305783 w 2424716"/>
              <a:gd name="connsiteY50" fmla="*/ 0 h 2354436"/>
              <a:gd name="connsiteX0" fmla="*/ 1305783 w 2424716"/>
              <a:gd name="connsiteY0" fmla="*/ 0 h 2354436"/>
              <a:gd name="connsiteX1" fmla="*/ 1552575 w 2424716"/>
              <a:gd name="connsiteY1" fmla="*/ 154161 h 2354436"/>
              <a:gd name="connsiteX2" fmla="*/ 1971675 w 2424716"/>
              <a:gd name="connsiteY2" fmla="*/ 306561 h 2354436"/>
              <a:gd name="connsiteX3" fmla="*/ 2114550 w 2424716"/>
              <a:gd name="connsiteY3" fmla="*/ 532543 h 2354436"/>
              <a:gd name="connsiteX4" fmla="*/ 2257425 w 2424716"/>
              <a:gd name="connsiteY4" fmla="*/ 611361 h 2354436"/>
              <a:gd name="connsiteX5" fmla="*/ 2424587 w 2424716"/>
              <a:gd name="connsiteY5" fmla="*/ 593169 h 2354436"/>
              <a:gd name="connsiteX6" fmla="*/ 2228850 w 2424716"/>
              <a:gd name="connsiteY6" fmla="*/ 811386 h 2354436"/>
              <a:gd name="connsiteX7" fmla="*/ 2314575 w 2424716"/>
              <a:gd name="connsiteY7" fmla="*/ 1011411 h 2354436"/>
              <a:gd name="connsiteX8" fmla="*/ 2200275 w 2424716"/>
              <a:gd name="connsiteY8" fmla="*/ 1201911 h 2354436"/>
              <a:gd name="connsiteX9" fmla="*/ 2200275 w 2424716"/>
              <a:gd name="connsiteY9" fmla="*/ 1201911 h 2354436"/>
              <a:gd name="connsiteX10" fmla="*/ 2105025 w 2424716"/>
              <a:gd name="connsiteY10" fmla="*/ 1287636 h 2354436"/>
              <a:gd name="connsiteX11" fmla="*/ 2143125 w 2424716"/>
              <a:gd name="connsiteY11" fmla="*/ 1354311 h 2354436"/>
              <a:gd name="connsiteX12" fmla="*/ 2124075 w 2424716"/>
              <a:gd name="connsiteY12" fmla="*/ 1449561 h 2354436"/>
              <a:gd name="connsiteX13" fmla="*/ 2124075 w 2424716"/>
              <a:gd name="connsiteY13" fmla="*/ 1554336 h 2354436"/>
              <a:gd name="connsiteX14" fmla="*/ 2066925 w 2424716"/>
              <a:gd name="connsiteY14" fmla="*/ 1706736 h 2354436"/>
              <a:gd name="connsiteX15" fmla="*/ 2114550 w 2424716"/>
              <a:gd name="connsiteY15" fmla="*/ 1773411 h 2354436"/>
              <a:gd name="connsiteX16" fmla="*/ 2066925 w 2424716"/>
              <a:gd name="connsiteY16" fmla="*/ 1859136 h 2354436"/>
              <a:gd name="connsiteX17" fmla="*/ 2076450 w 2424716"/>
              <a:gd name="connsiteY17" fmla="*/ 1973436 h 2354436"/>
              <a:gd name="connsiteX18" fmla="*/ 2047875 w 2424716"/>
              <a:gd name="connsiteY18" fmla="*/ 2059161 h 2354436"/>
              <a:gd name="connsiteX19" fmla="*/ 2009775 w 2424716"/>
              <a:gd name="connsiteY19" fmla="*/ 2078211 h 2354436"/>
              <a:gd name="connsiteX20" fmla="*/ 1952625 w 2424716"/>
              <a:gd name="connsiteY20" fmla="*/ 2192511 h 2354436"/>
              <a:gd name="connsiteX21" fmla="*/ 1847850 w 2424716"/>
              <a:gd name="connsiteY21" fmla="*/ 2182986 h 2354436"/>
              <a:gd name="connsiteX22" fmla="*/ 1819275 w 2424716"/>
              <a:gd name="connsiteY22" fmla="*/ 2287761 h 2354436"/>
              <a:gd name="connsiteX23" fmla="*/ 1628775 w 2424716"/>
              <a:gd name="connsiteY23" fmla="*/ 2306811 h 2354436"/>
              <a:gd name="connsiteX24" fmla="*/ 1447800 w 2424716"/>
              <a:gd name="connsiteY24" fmla="*/ 2316336 h 2354436"/>
              <a:gd name="connsiteX25" fmla="*/ 1343025 w 2424716"/>
              <a:gd name="connsiteY25" fmla="*/ 2230611 h 2354436"/>
              <a:gd name="connsiteX26" fmla="*/ 1162050 w 2424716"/>
              <a:gd name="connsiteY26" fmla="*/ 2059161 h 2354436"/>
              <a:gd name="connsiteX27" fmla="*/ 809625 w 2424716"/>
              <a:gd name="connsiteY27" fmla="*/ 2135361 h 2354436"/>
              <a:gd name="connsiteX28" fmla="*/ 652034 w 2424716"/>
              <a:gd name="connsiteY28" fmla="*/ 2085163 h 2354436"/>
              <a:gd name="connsiteX29" fmla="*/ 457200 w 2424716"/>
              <a:gd name="connsiteY29" fmla="*/ 2125836 h 2354436"/>
              <a:gd name="connsiteX30" fmla="*/ 295275 w 2424716"/>
              <a:gd name="connsiteY30" fmla="*/ 2259186 h 2354436"/>
              <a:gd name="connsiteX31" fmla="*/ 201786 w 2424716"/>
              <a:gd name="connsiteY31" fmla="*/ 2348432 h 2354436"/>
              <a:gd name="connsiteX32" fmla="*/ 133350 w 2424716"/>
              <a:gd name="connsiteY32" fmla="*/ 2354436 h 2354436"/>
              <a:gd name="connsiteX33" fmla="*/ 66675 w 2424716"/>
              <a:gd name="connsiteY33" fmla="*/ 2306811 h 2354436"/>
              <a:gd name="connsiteX34" fmla="*/ 0 w 2424716"/>
              <a:gd name="connsiteY34" fmla="*/ 2353623 h 2354436"/>
              <a:gd name="connsiteX35" fmla="*/ 0 w 2424716"/>
              <a:gd name="connsiteY35" fmla="*/ 2163936 h 2354436"/>
              <a:gd name="connsiteX36" fmla="*/ 38100 w 2424716"/>
              <a:gd name="connsiteY36" fmla="*/ 1954386 h 2354436"/>
              <a:gd name="connsiteX37" fmla="*/ 180975 w 2424716"/>
              <a:gd name="connsiteY37" fmla="*/ 1744836 h 2354436"/>
              <a:gd name="connsiteX38" fmla="*/ 219075 w 2424716"/>
              <a:gd name="connsiteY38" fmla="*/ 1697211 h 2354436"/>
              <a:gd name="connsiteX39" fmla="*/ 295275 w 2424716"/>
              <a:gd name="connsiteY39" fmla="*/ 1563861 h 2354436"/>
              <a:gd name="connsiteX40" fmla="*/ 381000 w 2424716"/>
              <a:gd name="connsiteY40" fmla="*/ 1373361 h 2354436"/>
              <a:gd name="connsiteX41" fmla="*/ 495300 w 2424716"/>
              <a:gd name="connsiteY41" fmla="*/ 1249536 h 2354436"/>
              <a:gd name="connsiteX42" fmla="*/ 609600 w 2424716"/>
              <a:gd name="connsiteY42" fmla="*/ 1030461 h 2354436"/>
              <a:gd name="connsiteX43" fmla="*/ 676275 w 2424716"/>
              <a:gd name="connsiteY43" fmla="*/ 897111 h 2354436"/>
              <a:gd name="connsiteX44" fmla="*/ 800100 w 2424716"/>
              <a:gd name="connsiteY44" fmla="*/ 611361 h 2354436"/>
              <a:gd name="connsiteX45" fmla="*/ 866775 w 2424716"/>
              <a:gd name="connsiteY45" fmla="*/ 487536 h 2354436"/>
              <a:gd name="connsiteX46" fmla="*/ 1009650 w 2424716"/>
              <a:gd name="connsiteY46" fmla="*/ 239886 h 2354436"/>
              <a:gd name="connsiteX47" fmla="*/ 1123950 w 2424716"/>
              <a:gd name="connsiteY47" fmla="*/ 163686 h 2354436"/>
              <a:gd name="connsiteX48" fmla="*/ 1228725 w 2424716"/>
              <a:gd name="connsiteY48" fmla="*/ 125586 h 2354436"/>
              <a:gd name="connsiteX49" fmla="*/ 1305783 w 2424716"/>
              <a:gd name="connsiteY49" fmla="*/ 0 h 2354436"/>
              <a:gd name="connsiteX0" fmla="*/ 1305783 w 2424716"/>
              <a:gd name="connsiteY0" fmla="*/ 0 h 2354436"/>
              <a:gd name="connsiteX1" fmla="*/ 1552575 w 2424716"/>
              <a:gd name="connsiteY1" fmla="*/ 154161 h 2354436"/>
              <a:gd name="connsiteX2" fmla="*/ 1971675 w 2424716"/>
              <a:gd name="connsiteY2" fmla="*/ 306561 h 2354436"/>
              <a:gd name="connsiteX3" fmla="*/ 2114550 w 2424716"/>
              <a:gd name="connsiteY3" fmla="*/ 532543 h 2354436"/>
              <a:gd name="connsiteX4" fmla="*/ 2257425 w 2424716"/>
              <a:gd name="connsiteY4" fmla="*/ 611361 h 2354436"/>
              <a:gd name="connsiteX5" fmla="*/ 2424587 w 2424716"/>
              <a:gd name="connsiteY5" fmla="*/ 593169 h 2354436"/>
              <a:gd name="connsiteX6" fmla="*/ 2228850 w 2424716"/>
              <a:gd name="connsiteY6" fmla="*/ 811386 h 2354436"/>
              <a:gd name="connsiteX7" fmla="*/ 2314575 w 2424716"/>
              <a:gd name="connsiteY7" fmla="*/ 1011411 h 2354436"/>
              <a:gd name="connsiteX8" fmla="*/ 2200275 w 2424716"/>
              <a:gd name="connsiteY8" fmla="*/ 1201911 h 2354436"/>
              <a:gd name="connsiteX9" fmla="*/ 2200275 w 2424716"/>
              <a:gd name="connsiteY9" fmla="*/ 1201911 h 2354436"/>
              <a:gd name="connsiteX10" fmla="*/ 2105025 w 2424716"/>
              <a:gd name="connsiteY10" fmla="*/ 1287636 h 2354436"/>
              <a:gd name="connsiteX11" fmla="*/ 2143125 w 2424716"/>
              <a:gd name="connsiteY11" fmla="*/ 1354311 h 2354436"/>
              <a:gd name="connsiteX12" fmla="*/ 2124075 w 2424716"/>
              <a:gd name="connsiteY12" fmla="*/ 1449561 h 2354436"/>
              <a:gd name="connsiteX13" fmla="*/ 2124075 w 2424716"/>
              <a:gd name="connsiteY13" fmla="*/ 1554336 h 2354436"/>
              <a:gd name="connsiteX14" fmla="*/ 2066925 w 2424716"/>
              <a:gd name="connsiteY14" fmla="*/ 1706736 h 2354436"/>
              <a:gd name="connsiteX15" fmla="*/ 2114550 w 2424716"/>
              <a:gd name="connsiteY15" fmla="*/ 1773411 h 2354436"/>
              <a:gd name="connsiteX16" fmla="*/ 2066925 w 2424716"/>
              <a:gd name="connsiteY16" fmla="*/ 1859136 h 2354436"/>
              <a:gd name="connsiteX17" fmla="*/ 2076450 w 2424716"/>
              <a:gd name="connsiteY17" fmla="*/ 1973436 h 2354436"/>
              <a:gd name="connsiteX18" fmla="*/ 2047875 w 2424716"/>
              <a:gd name="connsiteY18" fmla="*/ 2059161 h 2354436"/>
              <a:gd name="connsiteX19" fmla="*/ 2009775 w 2424716"/>
              <a:gd name="connsiteY19" fmla="*/ 2078211 h 2354436"/>
              <a:gd name="connsiteX20" fmla="*/ 1952625 w 2424716"/>
              <a:gd name="connsiteY20" fmla="*/ 2192511 h 2354436"/>
              <a:gd name="connsiteX21" fmla="*/ 1847850 w 2424716"/>
              <a:gd name="connsiteY21" fmla="*/ 2182986 h 2354436"/>
              <a:gd name="connsiteX22" fmla="*/ 1819275 w 2424716"/>
              <a:gd name="connsiteY22" fmla="*/ 2287761 h 2354436"/>
              <a:gd name="connsiteX23" fmla="*/ 1628775 w 2424716"/>
              <a:gd name="connsiteY23" fmla="*/ 2306811 h 2354436"/>
              <a:gd name="connsiteX24" fmla="*/ 1447800 w 2424716"/>
              <a:gd name="connsiteY24" fmla="*/ 2316336 h 2354436"/>
              <a:gd name="connsiteX25" fmla="*/ 1343025 w 2424716"/>
              <a:gd name="connsiteY25" fmla="*/ 2230611 h 2354436"/>
              <a:gd name="connsiteX26" fmla="*/ 1162050 w 2424716"/>
              <a:gd name="connsiteY26" fmla="*/ 2059161 h 2354436"/>
              <a:gd name="connsiteX27" fmla="*/ 809625 w 2424716"/>
              <a:gd name="connsiteY27" fmla="*/ 2135361 h 2354436"/>
              <a:gd name="connsiteX28" fmla="*/ 652034 w 2424716"/>
              <a:gd name="connsiteY28" fmla="*/ 2085163 h 2354436"/>
              <a:gd name="connsiteX29" fmla="*/ 457200 w 2424716"/>
              <a:gd name="connsiteY29" fmla="*/ 2125836 h 2354436"/>
              <a:gd name="connsiteX30" fmla="*/ 295275 w 2424716"/>
              <a:gd name="connsiteY30" fmla="*/ 2259186 h 2354436"/>
              <a:gd name="connsiteX31" fmla="*/ 201786 w 2424716"/>
              <a:gd name="connsiteY31" fmla="*/ 2348432 h 2354436"/>
              <a:gd name="connsiteX32" fmla="*/ 133350 w 2424716"/>
              <a:gd name="connsiteY32" fmla="*/ 2354436 h 2354436"/>
              <a:gd name="connsiteX33" fmla="*/ 66675 w 2424716"/>
              <a:gd name="connsiteY33" fmla="*/ 2306811 h 2354436"/>
              <a:gd name="connsiteX34" fmla="*/ 0 w 2424716"/>
              <a:gd name="connsiteY34" fmla="*/ 2353623 h 2354436"/>
              <a:gd name="connsiteX35" fmla="*/ 0 w 2424716"/>
              <a:gd name="connsiteY35" fmla="*/ 2163936 h 2354436"/>
              <a:gd name="connsiteX36" fmla="*/ 38100 w 2424716"/>
              <a:gd name="connsiteY36" fmla="*/ 1954386 h 2354436"/>
              <a:gd name="connsiteX37" fmla="*/ 180975 w 2424716"/>
              <a:gd name="connsiteY37" fmla="*/ 1744836 h 2354436"/>
              <a:gd name="connsiteX38" fmla="*/ 219075 w 2424716"/>
              <a:gd name="connsiteY38" fmla="*/ 1697211 h 2354436"/>
              <a:gd name="connsiteX39" fmla="*/ 295275 w 2424716"/>
              <a:gd name="connsiteY39" fmla="*/ 1563861 h 2354436"/>
              <a:gd name="connsiteX40" fmla="*/ 381000 w 2424716"/>
              <a:gd name="connsiteY40" fmla="*/ 1373361 h 2354436"/>
              <a:gd name="connsiteX41" fmla="*/ 495300 w 2424716"/>
              <a:gd name="connsiteY41" fmla="*/ 1249536 h 2354436"/>
              <a:gd name="connsiteX42" fmla="*/ 609600 w 2424716"/>
              <a:gd name="connsiteY42" fmla="*/ 1030461 h 2354436"/>
              <a:gd name="connsiteX43" fmla="*/ 676275 w 2424716"/>
              <a:gd name="connsiteY43" fmla="*/ 897111 h 2354436"/>
              <a:gd name="connsiteX44" fmla="*/ 800100 w 2424716"/>
              <a:gd name="connsiteY44" fmla="*/ 611361 h 2354436"/>
              <a:gd name="connsiteX45" fmla="*/ 866775 w 2424716"/>
              <a:gd name="connsiteY45" fmla="*/ 487536 h 2354436"/>
              <a:gd name="connsiteX46" fmla="*/ 1009650 w 2424716"/>
              <a:gd name="connsiteY46" fmla="*/ 239886 h 2354436"/>
              <a:gd name="connsiteX47" fmla="*/ 1123950 w 2424716"/>
              <a:gd name="connsiteY47" fmla="*/ 163686 h 2354436"/>
              <a:gd name="connsiteX48" fmla="*/ 1228725 w 2424716"/>
              <a:gd name="connsiteY48" fmla="*/ 125586 h 2354436"/>
              <a:gd name="connsiteX49" fmla="*/ 1305783 w 2424716"/>
              <a:gd name="connsiteY49" fmla="*/ 0 h 2354436"/>
              <a:gd name="connsiteX0" fmla="*/ 1305783 w 2424716"/>
              <a:gd name="connsiteY0" fmla="*/ 0 h 2354436"/>
              <a:gd name="connsiteX1" fmla="*/ 1552575 w 2424716"/>
              <a:gd name="connsiteY1" fmla="*/ 154161 h 2354436"/>
              <a:gd name="connsiteX2" fmla="*/ 1971675 w 2424716"/>
              <a:gd name="connsiteY2" fmla="*/ 306561 h 2354436"/>
              <a:gd name="connsiteX3" fmla="*/ 2114550 w 2424716"/>
              <a:gd name="connsiteY3" fmla="*/ 532543 h 2354436"/>
              <a:gd name="connsiteX4" fmla="*/ 2257425 w 2424716"/>
              <a:gd name="connsiteY4" fmla="*/ 611361 h 2354436"/>
              <a:gd name="connsiteX5" fmla="*/ 2424587 w 2424716"/>
              <a:gd name="connsiteY5" fmla="*/ 593169 h 2354436"/>
              <a:gd name="connsiteX6" fmla="*/ 2228850 w 2424716"/>
              <a:gd name="connsiteY6" fmla="*/ 811386 h 2354436"/>
              <a:gd name="connsiteX7" fmla="*/ 2314575 w 2424716"/>
              <a:gd name="connsiteY7" fmla="*/ 1011411 h 2354436"/>
              <a:gd name="connsiteX8" fmla="*/ 2200275 w 2424716"/>
              <a:gd name="connsiteY8" fmla="*/ 1201911 h 2354436"/>
              <a:gd name="connsiteX9" fmla="*/ 2200275 w 2424716"/>
              <a:gd name="connsiteY9" fmla="*/ 1201911 h 2354436"/>
              <a:gd name="connsiteX10" fmla="*/ 2105025 w 2424716"/>
              <a:gd name="connsiteY10" fmla="*/ 1287636 h 2354436"/>
              <a:gd name="connsiteX11" fmla="*/ 2143125 w 2424716"/>
              <a:gd name="connsiteY11" fmla="*/ 1354311 h 2354436"/>
              <a:gd name="connsiteX12" fmla="*/ 2124075 w 2424716"/>
              <a:gd name="connsiteY12" fmla="*/ 1449561 h 2354436"/>
              <a:gd name="connsiteX13" fmla="*/ 2124075 w 2424716"/>
              <a:gd name="connsiteY13" fmla="*/ 1554336 h 2354436"/>
              <a:gd name="connsiteX14" fmla="*/ 2066925 w 2424716"/>
              <a:gd name="connsiteY14" fmla="*/ 1706736 h 2354436"/>
              <a:gd name="connsiteX15" fmla="*/ 2114550 w 2424716"/>
              <a:gd name="connsiteY15" fmla="*/ 1773411 h 2354436"/>
              <a:gd name="connsiteX16" fmla="*/ 2066925 w 2424716"/>
              <a:gd name="connsiteY16" fmla="*/ 1859136 h 2354436"/>
              <a:gd name="connsiteX17" fmla="*/ 2076450 w 2424716"/>
              <a:gd name="connsiteY17" fmla="*/ 1973436 h 2354436"/>
              <a:gd name="connsiteX18" fmla="*/ 2047875 w 2424716"/>
              <a:gd name="connsiteY18" fmla="*/ 2059161 h 2354436"/>
              <a:gd name="connsiteX19" fmla="*/ 2009775 w 2424716"/>
              <a:gd name="connsiteY19" fmla="*/ 2078211 h 2354436"/>
              <a:gd name="connsiteX20" fmla="*/ 1952625 w 2424716"/>
              <a:gd name="connsiteY20" fmla="*/ 2192511 h 2354436"/>
              <a:gd name="connsiteX21" fmla="*/ 1847850 w 2424716"/>
              <a:gd name="connsiteY21" fmla="*/ 2182986 h 2354436"/>
              <a:gd name="connsiteX22" fmla="*/ 1819275 w 2424716"/>
              <a:gd name="connsiteY22" fmla="*/ 2287761 h 2354436"/>
              <a:gd name="connsiteX23" fmla="*/ 1628775 w 2424716"/>
              <a:gd name="connsiteY23" fmla="*/ 2306811 h 2354436"/>
              <a:gd name="connsiteX24" fmla="*/ 1447800 w 2424716"/>
              <a:gd name="connsiteY24" fmla="*/ 2316336 h 2354436"/>
              <a:gd name="connsiteX25" fmla="*/ 1343025 w 2424716"/>
              <a:gd name="connsiteY25" fmla="*/ 2230611 h 2354436"/>
              <a:gd name="connsiteX26" fmla="*/ 1162050 w 2424716"/>
              <a:gd name="connsiteY26" fmla="*/ 2059161 h 2354436"/>
              <a:gd name="connsiteX27" fmla="*/ 809625 w 2424716"/>
              <a:gd name="connsiteY27" fmla="*/ 2135361 h 2354436"/>
              <a:gd name="connsiteX28" fmla="*/ 652034 w 2424716"/>
              <a:gd name="connsiteY28" fmla="*/ 2085163 h 2354436"/>
              <a:gd name="connsiteX29" fmla="*/ 457200 w 2424716"/>
              <a:gd name="connsiteY29" fmla="*/ 2125836 h 2354436"/>
              <a:gd name="connsiteX30" fmla="*/ 295275 w 2424716"/>
              <a:gd name="connsiteY30" fmla="*/ 2259186 h 2354436"/>
              <a:gd name="connsiteX31" fmla="*/ 201786 w 2424716"/>
              <a:gd name="connsiteY31" fmla="*/ 2348432 h 2354436"/>
              <a:gd name="connsiteX32" fmla="*/ 133350 w 2424716"/>
              <a:gd name="connsiteY32" fmla="*/ 2354436 h 2354436"/>
              <a:gd name="connsiteX33" fmla="*/ 66675 w 2424716"/>
              <a:gd name="connsiteY33" fmla="*/ 2306811 h 2354436"/>
              <a:gd name="connsiteX34" fmla="*/ 0 w 2424716"/>
              <a:gd name="connsiteY34" fmla="*/ 2353623 h 2354436"/>
              <a:gd name="connsiteX35" fmla="*/ 0 w 2424716"/>
              <a:gd name="connsiteY35" fmla="*/ 2163936 h 2354436"/>
              <a:gd name="connsiteX36" fmla="*/ 38100 w 2424716"/>
              <a:gd name="connsiteY36" fmla="*/ 1954386 h 2354436"/>
              <a:gd name="connsiteX37" fmla="*/ 180975 w 2424716"/>
              <a:gd name="connsiteY37" fmla="*/ 1744836 h 2354436"/>
              <a:gd name="connsiteX38" fmla="*/ 219075 w 2424716"/>
              <a:gd name="connsiteY38" fmla="*/ 1697211 h 2354436"/>
              <a:gd name="connsiteX39" fmla="*/ 295275 w 2424716"/>
              <a:gd name="connsiteY39" fmla="*/ 1563861 h 2354436"/>
              <a:gd name="connsiteX40" fmla="*/ 381000 w 2424716"/>
              <a:gd name="connsiteY40" fmla="*/ 1373361 h 2354436"/>
              <a:gd name="connsiteX41" fmla="*/ 495300 w 2424716"/>
              <a:gd name="connsiteY41" fmla="*/ 1249536 h 2354436"/>
              <a:gd name="connsiteX42" fmla="*/ 609600 w 2424716"/>
              <a:gd name="connsiteY42" fmla="*/ 1030461 h 2354436"/>
              <a:gd name="connsiteX43" fmla="*/ 676275 w 2424716"/>
              <a:gd name="connsiteY43" fmla="*/ 897111 h 2354436"/>
              <a:gd name="connsiteX44" fmla="*/ 800100 w 2424716"/>
              <a:gd name="connsiteY44" fmla="*/ 611361 h 2354436"/>
              <a:gd name="connsiteX45" fmla="*/ 866775 w 2424716"/>
              <a:gd name="connsiteY45" fmla="*/ 487536 h 2354436"/>
              <a:gd name="connsiteX46" fmla="*/ 1009650 w 2424716"/>
              <a:gd name="connsiteY46" fmla="*/ 239886 h 2354436"/>
              <a:gd name="connsiteX47" fmla="*/ 1123950 w 2424716"/>
              <a:gd name="connsiteY47" fmla="*/ 163686 h 2354436"/>
              <a:gd name="connsiteX48" fmla="*/ 1228725 w 2424716"/>
              <a:gd name="connsiteY48" fmla="*/ 125586 h 2354436"/>
              <a:gd name="connsiteX49" fmla="*/ 1305783 w 2424716"/>
              <a:gd name="connsiteY49" fmla="*/ 0 h 2354436"/>
              <a:gd name="connsiteX0" fmla="*/ 1305783 w 2424716"/>
              <a:gd name="connsiteY0" fmla="*/ 0 h 2354436"/>
              <a:gd name="connsiteX1" fmla="*/ 1552575 w 2424716"/>
              <a:gd name="connsiteY1" fmla="*/ 154161 h 2354436"/>
              <a:gd name="connsiteX2" fmla="*/ 1971675 w 2424716"/>
              <a:gd name="connsiteY2" fmla="*/ 306561 h 2354436"/>
              <a:gd name="connsiteX3" fmla="*/ 2114550 w 2424716"/>
              <a:gd name="connsiteY3" fmla="*/ 532543 h 2354436"/>
              <a:gd name="connsiteX4" fmla="*/ 2257425 w 2424716"/>
              <a:gd name="connsiteY4" fmla="*/ 611361 h 2354436"/>
              <a:gd name="connsiteX5" fmla="*/ 2424587 w 2424716"/>
              <a:gd name="connsiteY5" fmla="*/ 593169 h 2354436"/>
              <a:gd name="connsiteX6" fmla="*/ 2228850 w 2424716"/>
              <a:gd name="connsiteY6" fmla="*/ 811386 h 2354436"/>
              <a:gd name="connsiteX7" fmla="*/ 2314575 w 2424716"/>
              <a:gd name="connsiteY7" fmla="*/ 1011411 h 2354436"/>
              <a:gd name="connsiteX8" fmla="*/ 2200275 w 2424716"/>
              <a:gd name="connsiteY8" fmla="*/ 1201911 h 2354436"/>
              <a:gd name="connsiteX9" fmla="*/ 2200275 w 2424716"/>
              <a:gd name="connsiteY9" fmla="*/ 1201911 h 2354436"/>
              <a:gd name="connsiteX10" fmla="*/ 2105025 w 2424716"/>
              <a:gd name="connsiteY10" fmla="*/ 1287636 h 2354436"/>
              <a:gd name="connsiteX11" fmla="*/ 2143125 w 2424716"/>
              <a:gd name="connsiteY11" fmla="*/ 1354311 h 2354436"/>
              <a:gd name="connsiteX12" fmla="*/ 2124075 w 2424716"/>
              <a:gd name="connsiteY12" fmla="*/ 1449561 h 2354436"/>
              <a:gd name="connsiteX13" fmla="*/ 2124075 w 2424716"/>
              <a:gd name="connsiteY13" fmla="*/ 1554336 h 2354436"/>
              <a:gd name="connsiteX14" fmla="*/ 2066925 w 2424716"/>
              <a:gd name="connsiteY14" fmla="*/ 1706736 h 2354436"/>
              <a:gd name="connsiteX15" fmla="*/ 2114550 w 2424716"/>
              <a:gd name="connsiteY15" fmla="*/ 1773411 h 2354436"/>
              <a:gd name="connsiteX16" fmla="*/ 2066925 w 2424716"/>
              <a:gd name="connsiteY16" fmla="*/ 1859136 h 2354436"/>
              <a:gd name="connsiteX17" fmla="*/ 2076450 w 2424716"/>
              <a:gd name="connsiteY17" fmla="*/ 1973436 h 2354436"/>
              <a:gd name="connsiteX18" fmla="*/ 2047875 w 2424716"/>
              <a:gd name="connsiteY18" fmla="*/ 2059161 h 2354436"/>
              <a:gd name="connsiteX19" fmla="*/ 2009775 w 2424716"/>
              <a:gd name="connsiteY19" fmla="*/ 2078211 h 2354436"/>
              <a:gd name="connsiteX20" fmla="*/ 1952625 w 2424716"/>
              <a:gd name="connsiteY20" fmla="*/ 2192511 h 2354436"/>
              <a:gd name="connsiteX21" fmla="*/ 1847850 w 2424716"/>
              <a:gd name="connsiteY21" fmla="*/ 2182986 h 2354436"/>
              <a:gd name="connsiteX22" fmla="*/ 1819275 w 2424716"/>
              <a:gd name="connsiteY22" fmla="*/ 2287761 h 2354436"/>
              <a:gd name="connsiteX23" fmla="*/ 1628775 w 2424716"/>
              <a:gd name="connsiteY23" fmla="*/ 2306811 h 2354436"/>
              <a:gd name="connsiteX24" fmla="*/ 1447800 w 2424716"/>
              <a:gd name="connsiteY24" fmla="*/ 2316336 h 2354436"/>
              <a:gd name="connsiteX25" fmla="*/ 1343025 w 2424716"/>
              <a:gd name="connsiteY25" fmla="*/ 2230611 h 2354436"/>
              <a:gd name="connsiteX26" fmla="*/ 1162050 w 2424716"/>
              <a:gd name="connsiteY26" fmla="*/ 2059161 h 2354436"/>
              <a:gd name="connsiteX27" fmla="*/ 809625 w 2424716"/>
              <a:gd name="connsiteY27" fmla="*/ 2135361 h 2354436"/>
              <a:gd name="connsiteX28" fmla="*/ 652034 w 2424716"/>
              <a:gd name="connsiteY28" fmla="*/ 2085163 h 2354436"/>
              <a:gd name="connsiteX29" fmla="*/ 457200 w 2424716"/>
              <a:gd name="connsiteY29" fmla="*/ 2125836 h 2354436"/>
              <a:gd name="connsiteX30" fmla="*/ 295275 w 2424716"/>
              <a:gd name="connsiteY30" fmla="*/ 2259186 h 2354436"/>
              <a:gd name="connsiteX31" fmla="*/ 201786 w 2424716"/>
              <a:gd name="connsiteY31" fmla="*/ 2348432 h 2354436"/>
              <a:gd name="connsiteX32" fmla="*/ 133350 w 2424716"/>
              <a:gd name="connsiteY32" fmla="*/ 2354436 h 2354436"/>
              <a:gd name="connsiteX33" fmla="*/ 66675 w 2424716"/>
              <a:gd name="connsiteY33" fmla="*/ 2306811 h 2354436"/>
              <a:gd name="connsiteX34" fmla="*/ 0 w 2424716"/>
              <a:gd name="connsiteY34" fmla="*/ 2353623 h 2354436"/>
              <a:gd name="connsiteX35" fmla="*/ 0 w 2424716"/>
              <a:gd name="connsiteY35" fmla="*/ 2163936 h 2354436"/>
              <a:gd name="connsiteX36" fmla="*/ 38100 w 2424716"/>
              <a:gd name="connsiteY36" fmla="*/ 1954386 h 2354436"/>
              <a:gd name="connsiteX37" fmla="*/ 180975 w 2424716"/>
              <a:gd name="connsiteY37" fmla="*/ 1744836 h 2354436"/>
              <a:gd name="connsiteX38" fmla="*/ 219075 w 2424716"/>
              <a:gd name="connsiteY38" fmla="*/ 1697211 h 2354436"/>
              <a:gd name="connsiteX39" fmla="*/ 295275 w 2424716"/>
              <a:gd name="connsiteY39" fmla="*/ 1563861 h 2354436"/>
              <a:gd name="connsiteX40" fmla="*/ 381000 w 2424716"/>
              <a:gd name="connsiteY40" fmla="*/ 1373361 h 2354436"/>
              <a:gd name="connsiteX41" fmla="*/ 495300 w 2424716"/>
              <a:gd name="connsiteY41" fmla="*/ 1249536 h 2354436"/>
              <a:gd name="connsiteX42" fmla="*/ 609600 w 2424716"/>
              <a:gd name="connsiteY42" fmla="*/ 1030461 h 2354436"/>
              <a:gd name="connsiteX43" fmla="*/ 676275 w 2424716"/>
              <a:gd name="connsiteY43" fmla="*/ 897111 h 2354436"/>
              <a:gd name="connsiteX44" fmla="*/ 800100 w 2424716"/>
              <a:gd name="connsiteY44" fmla="*/ 611361 h 2354436"/>
              <a:gd name="connsiteX45" fmla="*/ 866775 w 2424716"/>
              <a:gd name="connsiteY45" fmla="*/ 487536 h 2354436"/>
              <a:gd name="connsiteX46" fmla="*/ 1009650 w 2424716"/>
              <a:gd name="connsiteY46" fmla="*/ 239886 h 2354436"/>
              <a:gd name="connsiteX47" fmla="*/ 1123950 w 2424716"/>
              <a:gd name="connsiteY47" fmla="*/ 163686 h 2354436"/>
              <a:gd name="connsiteX48" fmla="*/ 1228725 w 2424716"/>
              <a:gd name="connsiteY48" fmla="*/ 125586 h 2354436"/>
              <a:gd name="connsiteX49" fmla="*/ 1305783 w 2424716"/>
              <a:gd name="connsiteY49" fmla="*/ 0 h 2354436"/>
              <a:gd name="connsiteX0" fmla="*/ 1305783 w 2424716"/>
              <a:gd name="connsiteY0" fmla="*/ 0 h 2354436"/>
              <a:gd name="connsiteX1" fmla="*/ 1552575 w 2424716"/>
              <a:gd name="connsiteY1" fmla="*/ 154161 h 2354436"/>
              <a:gd name="connsiteX2" fmla="*/ 1971675 w 2424716"/>
              <a:gd name="connsiteY2" fmla="*/ 306561 h 2354436"/>
              <a:gd name="connsiteX3" fmla="*/ 2114550 w 2424716"/>
              <a:gd name="connsiteY3" fmla="*/ 532543 h 2354436"/>
              <a:gd name="connsiteX4" fmla="*/ 2257425 w 2424716"/>
              <a:gd name="connsiteY4" fmla="*/ 611361 h 2354436"/>
              <a:gd name="connsiteX5" fmla="*/ 2424587 w 2424716"/>
              <a:gd name="connsiteY5" fmla="*/ 593169 h 2354436"/>
              <a:gd name="connsiteX6" fmla="*/ 2228850 w 2424716"/>
              <a:gd name="connsiteY6" fmla="*/ 811386 h 2354436"/>
              <a:gd name="connsiteX7" fmla="*/ 2314575 w 2424716"/>
              <a:gd name="connsiteY7" fmla="*/ 1011411 h 2354436"/>
              <a:gd name="connsiteX8" fmla="*/ 2200275 w 2424716"/>
              <a:gd name="connsiteY8" fmla="*/ 1201911 h 2354436"/>
              <a:gd name="connsiteX9" fmla="*/ 2105025 w 2424716"/>
              <a:gd name="connsiteY9" fmla="*/ 1287636 h 2354436"/>
              <a:gd name="connsiteX10" fmla="*/ 2143125 w 2424716"/>
              <a:gd name="connsiteY10" fmla="*/ 1354311 h 2354436"/>
              <a:gd name="connsiteX11" fmla="*/ 2124075 w 2424716"/>
              <a:gd name="connsiteY11" fmla="*/ 1449561 h 2354436"/>
              <a:gd name="connsiteX12" fmla="*/ 2124075 w 2424716"/>
              <a:gd name="connsiteY12" fmla="*/ 1554336 h 2354436"/>
              <a:gd name="connsiteX13" fmla="*/ 2066925 w 2424716"/>
              <a:gd name="connsiteY13" fmla="*/ 1706736 h 2354436"/>
              <a:gd name="connsiteX14" fmla="*/ 2114550 w 2424716"/>
              <a:gd name="connsiteY14" fmla="*/ 1773411 h 2354436"/>
              <a:gd name="connsiteX15" fmla="*/ 2066925 w 2424716"/>
              <a:gd name="connsiteY15" fmla="*/ 1859136 h 2354436"/>
              <a:gd name="connsiteX16" fmla="*/ 2076450 w 2424716"/>
              <a:gd name="connsiteY16" fmla="*/ 1973436 h 2354436"/>
              <a:gd name="connsiteX17" fmla="*/ 2047875 w 2424716"/>
              <a:gd name="connsiteY17" fmla="*/ 2059161 h 2354436"/>
              <a:gd name="connsiteX18" fmla="*/ 2009775 w 2424716"/>
              <a:gd name="connsiteY18" fmla="*/ 2078211 h 2354436"/>
              <a:gd name="connsiteX19" fmla="*/ 1952625 w 2424716"/>
              <a:gd name="connsiteY19" fmla="*/ 2192511 h 2354436"/>
              <a:gd name="connsiteX20" fmla="*/ 1847850 w 2424716"/>
              <a:gd name="connsiteY20" fmla="*/ 2182986 h 2354436"/>
              <a:gd name="connsiteX21" fmla="*/ 1819275 w 2424716"/>
              <a:gd name="connsiteY21" fmla="*/ 2287761 h 2354436"/>
              <a:gd name="connsiteX22" fmla="*/ 1628775 w 2424716"/>
              <a:gd name="connsiteY22" fmla="*/ 2306811 h 2354436"/>
              <a:gd name="connsiteX23" fmla="*/ 1447800 w 2424716"/>
              <a:gd name="connsiteY23" fmla="*/ 2316336 h 2354436"/>
              <a:gd name="connsiteX24" fmla="*/ 1343025 w 2424716"/>
              <a:gd name="connsiteY24" fmla="*/ 2230611 h 2354436"/>
              <a:gd name="connsiteX25" fmla="*/ 1162050 w 2424716"/>
              <a:gd name="connsiteY25" fmla="*/ 2059161 h 2354436"/>
              <a:gd name="connsiteX26" fmla="*/ 809625 w 2424716"/>
              <a:gd name="connsiteY26" fmla="*/ 2135361 h 2354436"/>
              <a:gd name="connsiteX27" fmla="*/ 652034 w 2424716"/>
              <a:gd name="connsiteY27" fmla="*/ 2085163 h 2354436"/>
              <a:gd name="connsiteX28" fmla="*/ 457200 w 2424716"/>
              <a:gd name="connsiteY28" fmla="*/ 2125836 h 2354436"/>
              <a:gd name="connsiteX29" fmla="*/ 295275 w 2424716"/>
              <a:gd name="connsiteY29" fmla="*/ 2259186 h 2354436"/>
              <a:gd name="connsiteX30" fmla="*/ 201786 w 2424716"/>
              <a:gd name="connsiteY30" fmla="*/ 2348432 h 2354436"/>
              <a:gd name="connsiteX31" fmla="*/ 133350 w 2424716"/>
              <a:gd name="connsiteY31" fmla="*/ 2354436 h 2354436"/>
              <a:gd name="connsiteX32" fmla="*/ 66675 w 2424716"/>
              <a:gd name="connsiteY32" fmla="*/ 2306811 h 2354436"/>
              <a:gd name="connsiteX33" fmla="*/ 0 w 2424716"/>
              <a:gd name="connsiteY33" fmla="*/ 2353623 h 2354436"/>
              <a:gd name="connsiteX34" fmla="*/ 0 w 2424716"/>
              <a:gd name="connsiteY34" fmla="*/ 2163936 h 2354436"/>
              <a:gd name="connsiteX35" fmla="*/ 38100 w 2424716"/>
              <a:gd name="connsiteY35" fmla="*/ 1954386 h 2354436"/>
              <a:gd name="connsiteX36" fmla="*/ 180975 w 2424716"/>
              <a:gd name="connsiteY36" fmla="*/ 1744836 h 2354436"/>
              <a:gd name="connsiteX37" fmla="*/ 219075 w 2424716"/>
              <a:gd name="connsiteY37" fmla="*/ 1697211 h 2354436"/>
              <a:gd name="connsiteX38" fmla="*/ 295275 w 2424716"/>
              <a:gd name="connsiteY38" fmla="*/ 1563861 h 2354436"/>
              <a:gd name="connsiteX39" fmla="*/ 381000 w 2424716"/>
              <a:gd name="connsiteY39" fmla="*/ 1373361 h 2354436"/>
              <a:gd name="connsiteX40" fmla="*/ 495300 w 2424716"/>
              <a:gd name="connsiteY40" fmla="*/ 1249536 h 2354436"/>
              <a:gd name="connsiteX41" fmla="*/ 609600 w 2424716"/>
              <a:gd name="connsiteY41" fmla="*/ 1030461 h 2354436"/>
              <a:gd name="connsiteX42" fmla="*/ 676275 w 2424716"/>
              <a:gd name="connsiteY42" fmla="*/ 897111 h 2354436"/>
              <a:gd name="connsiteX43" fmla="*/ 800100 w 2424716"/>
              <a:gd name="connsiteY43" fmla="*/ 611361 h 2354436"/>
              <a:gd name="connsiteX44" fmla="*/ 866775 w 2424716"/>
              <a:gd name="connsiteY44" fmla="*/ 487536 h 2354436"/>
              <a:gd name="connsiteX45" fmla="*/ 1009650 w 2424716"/>
              <a:gd name="connsiteY45" fmla="*/ 239886 h 2354436"/>
              <a:gd name="connsiteX46" fmla="*/ 1123950 w 2424716"/>
              <a:gd name="connsiteY46" fmla="*/ 163686 h 2354436"/>
              <a:gd name="connsiteX47" fmla="*/ 1228725 w 2424716"/>
              <a:gd name="connsiteY47" fmla="*/ 125586 h 2354436"/>
              <a:gd name="connsiteX48" fmla="*/ 1305783 w 2424716"/>
              <a:gd name="connsiteY48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28850 w 2424726"/>
              <a:gd name="connsiteY6" fmla="*/ 811386 h 2354436"/>
              <a:gd name="connsiteX7" fmla="*/ 2314575 w 2424726"/>
              <a:gd name="connsiteY7" fmla="*/ 1011411 h 2354436"/>
              <a:gd name="connsiteX8" fmla="*/ 2200275 w 2424726"/>
              <a:gd name="connsiteY8" fmla="*/ 1201911 h 2354436"/>
              <a:gd name="connsiteX9" fmla="*/ 2105025 w 2424726"/>
              <a:gd name="connsiteY9" fmla="*/ 1287636 h 2354436"/>
              <a:gd name="connsiteX10" fmla="*/ 2143125 w 2424726"/>
              <a:gd name="connsiteY10" fmla="*/ 1354311 h 2354436"/>
              <a:gd name="connsiteX11" fmla="*/ 2124075 w 2424726"/>
              <a:gd name="connsiteY11" fmla="*/ 1449561 h 2354436"/>
              <a:gd name="connsiteX12" fmla="*/ 2124075 w 2424726"/>
              <a:gd name="connsiteY12" fmla="*/ 1554336 h 2354436"/>
              <a:gd name="connsiteX13" fmla="*/ 2066925 w 2424726"/>
              <a:gd name="connsiteY13" fmla="*/ 1706736 h 2354436"/>
              <a:gd name="connsiteX14" fmla="*/ 2114550 w 2424726"/>
              <a:gd name="connsiteY14" fmla="*/ 1773411 h 2354436"/>
              <a:gd name="connsiteX15" fmla="*/ 2066925 w 2424726"/>
              <a:gd name="connsiteY15" fmla="*/ 1859136 h 2354436"/>
              <a:gd name="connsiteX16" fmla="*/ 2076450 w 2424726"/>
              <a:gd name="connsiteY16" fmla="*/ 1973436 h 2354436"/>
              <a:gd name="connsiteX17" fmla="*/ 2047875 w 2424726"/>
              <a:gd name="connsiteY17" fmla="*/ 2059161 h 2354436"/>
              <a:gd name="connsiteX18" fmla="*/ 2009775 w 2424726"/>
              <a:gd name="connsiteY18" fmla="*/ 2078211 h 2354436"/>
              <a:gd name="connsiteX19" fmla="*/ 1952625 w 2424726"/>
              <a:gd name="connsiteY19" fmla="*/ 2192511 h 2354436"/>
              <a:gd name="connsiteX20" fmla="*/ 1847850 w 2424726"/>
              <a:gd name="connsiteY20" fmla="*/ 2182986 h 2354436"/>
              <a:gd name="connsiteX21" fmla="*/ 1819275 w 2424726"/>
              <a:gd name="connsiteY21" fmla="*/ 2287761 h 2354436"/>
              <a:gd name="connsiteX22" fmla="*/ 1628775 w 2424726"/>
              <a:gd name="connsiteY22" fmla="*/ 2306811 h 2354436"/>
              <a:gd name="connsiteX23" fmla="*/ 1447800 w 2424726"/>
              <a:gd name="connsiteY23" fmla="*/ 2316336 h 2354436"/>
              <a:gd name="connsiteX24" fmla="*/ 1343025 w 2424726"/>
              <a:gd name="connsiteY24" fmla="*/ 2230611 h 2354436"/>
              <a:gd name="connsiteX25" fmla="*/ 1162050 w 2424726"/>
              <a:gd name="connsiteY25" fmla="*/ 2059161 h 2354436"/>
              <a:gd name="connsiteX26" fmla="*/ 809625 w 2424726"/>
              <a:gd name="connsiteY26" fmla="*/ 2135361 h 2354436"/>
              <a:gd name="connsiteX27" fmla="*/ 652034 w 2424726"/>
              <a:gd name="connsiteY27" fmla="*/ 2085163 h 2354436"/>
              <a:gd name="connsiteX28" fmla="*/ 457200 w 2424726"/>
              <a:gd name="connsiteY28" fmla="*/ 2125836 h 2354436"/>
              <a:gd name="connsiteX29" fmla="*/ 295275 w 2424726"/>
              <a:gd name="connsiteY29" fmla="*/ 2259186 h 2354436"/>
              <a:gd name="connsiteX30" fmla="*/ 201786 w 2424726"/>
              <a:gd name="connsiteY30" fmla="*/ 2348432 h 2354436"/>
              <a:gd name="connsiteX31" fmla="*/ 133350 w 2424726"/>
              <a:gd name="connsiteY31" fmla="*/ 2354436 h 2354436"/>
              <a:gd name="connsiteX32" fmla="*/ 66675 w 2424726"/>
              <a:gd name="connsiteY32" fmla="*/ 2306811 h 2354436"/>
              <a:gd name="connsiteX33" fmla="*/ 0 w 2424726"/>
              <a:gd name="connsiteY33" fmla="*/ 2353623 h 2354436"/>
              <a:gd name="connsiteX34" fmla="*/ 0 w 2424726"/>
              <a:gd name="connsiteY34" fmla="*/ 2163936 h 2354436"/>
              <a:gd name="connsiteX35" fmla="*/ 38100 w 2424726"/>
              <a:gd name="connsiteY35" fmla="*/ 1954386 h 2354436"/>
              <a:gd name="connsiteX36" fmla="*/ 180975 w 2424726"/>
              <a:gd name="connsiteY36" fmla="*/ 1744836 h 2354436"/>
              <a:gd name="connsiteX37" fmla="*/ 219075 w 2424726"/>
              <a:gd name="connsiteY37" fmla="*/ 1697211 h 2354436"/>
              <a:gd name="connsiteX38" fmla="*/ 295275 w 2424726"/>
              <a:gd name="connsiteY38" fmla="*/ 1563861 h 2354436"/>
              <a:gd name="connsiteX39" fmla="*/ 381000 w 2424726"/>
              <a:gd name="connsiteY39" fmla="*/ 1373361 h 2354436"/>
              <a:gd name="connsiteX40" fmla="*/ 495300 w 2424726"/>
              <a:gd name="connsiteY40" fmla="*/ 1249536 h 2354436"/>
              <a:gd name="connsiteX41" fmla="*/ 609600 w 2424726"/>
              <a:gd name="connsiteY41" fmla="*/ 1030461 h 2354436"/>
              <a:gd name="connsiteX42" fmla="*/ 676275 w 2424726"/>
              <a:gd name="connsiteY42" fmla="*/ 897111 h 2354436"/>
              <a:gd name="connsiteX43" fmla="*/ 800100 w 2424726"/>
              <a:gd name="connsiteY43" fmla="*/ 611361 h 2354436"/>
              <a:gd name="connsiteX44" fmla="*/ 866775 w 2424726"/>
              <a:gd name="connsiteY44" fmla="*/ 487536 h 2354436"/>
              <a:gd name="connsiteX45" fmla="*/ 1009650 w 2424726"/>
              <a:gd name="connsiteY45" fmla="*/ 239886 h 2354436"/>
              <a:gd name="connsiteX46" fmla="*/ 1123950 w 2424726"/>
              <a:gd name="connsiteY46" fmla="*/ 163686 h 2354436"/>
              <a:gd name="connsiteX47" fmla="*/ 1228725 w 2424726"/>
              <a:gd name="connsiteY47" fmla="*/ 125586 h 2354436"/>
              <a:gd name="connsiteX48" fmla="*/ 1305783 w 2424726"/>
              <a:gd name="connsiteY48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0275 w 2424726"/>
              <a:gd name="connsiteY8" fmla="*/ 1201911 h 2354436"/>
              <a:gd name="connsiteX9" fmla="*/ 2105025 w 2424726"/>
              <a:gd name="connsiteY9" fmla="*/ 1287636 h 2354436"/>
              <a:gd name="connsiteX10" fmla="*/ 2143125 w 2424726"/>
              <a:gd name="connsiteY10" fmla="*/ 1354311 h 2354436"/>
              <a:gd name="connsiteX11" fmla="*/ 2124075 w 2424726"/>
              <a:gd name="connsiteY11" fmla="*/ 1449561 h 2354436"/>
              <a:gd name="connsiteX12" fmla="*/ 2124075 w 2424726"/>
              <a:gd name="connsiteY12" fmla="*/ 1554336 h 2354436"/>
              <a:gd name="connsiteX13" fmla="*/ 2066925 w 2424726"/>
              <a:gd name="connsiteY13" fmla="*/ 1706736 h 2354436"/>
              <a:gd name="connsiteX14" fmla="*/ 2114550 w 2424726"/>
              <a:gd name="connsiteY14" fmla="*/ 1773411 h 2354436"/>
              <a:gd name="connsiteX15" fmla="*/ 2066925 w 2424726"/>
              <a:gd name="connsiteY15" fmla="*/ 1859136 h 2354436"/>
              <a:gd name="connsiteX16" fmla="*/ 2076450 w 2424726"/>
              <a:gd name="connsiteY16" fmla="*/ 1973436 h 2354436"/>
              <a:gd name="connsiteX17" fmla="*/ 2047875 w 2424726"/>
              <a:gd name="connsiteY17" fmla="*/ 2059161 h 2354436"/>
              <a:gd name="connsiteX18" fmla="*/ 2009775 w 2424726"/>
              <a:gd name="connsiteY18" fmla="*/ 2078211 h 2354436"/>
              <a:gd name="connsiteX19" fmla="*/ 1952625 w 2424726"/>
              <a:gd name="connsiteY19" fmla="*/ 2192511 h 2354436"/>
              <a:gd name="connsiteX20" fmla="*/ 1847850 w 2424726"/>
              <a:gd name="connsiteY20" fmla="*/ 2182986 h 2354436"/>
              <a:gd name="connsiteX21" fmla="*/ 1819275 w 2424726"/>
              <a:gd name="connsiteY21" fmla="*/ 2287761 h 2354436"/>
              <a:gd name="connsiteX22" fmla="*/ 1628775 w 2424726"/>
              <a:gd name="connsiteY22" fmla="*/ 2306811 h 2354436"/>
              <a:gd name="connsiteX23" fmla="*/ 1447800 w 2424726"/>
              <a:gd name="connsiteY23" fmla="*/ 2316336 h 2354436"/>
              <a:gd name="connsiteX24" fmla="*/ 1343025 w 2424726"/>
              <a:gd name="connsiteY24" fmla="*/ 2230611 h 2354436"/>
              <a:gd name="connsiteX25" fmla="*/ 1162050 w 2424726"/>
              <a:gd name="connsiteY25" fmla="*/ 2059161 h 2354436"/>
              <a:gd name="connsiteX26" fmla="*/ 809625 w 2424726"/>
              <a:gd name="connsiteY26" fmla="*/ 2135361 h 2354436"/>
              <a:gd name="connsiteX27" fmla="*/ 652034 w 2424726"/>
              <a:gd name="connsiteY27" fmla="*/ 2085163 h 2354436"/>
              <a:gd name="connsiteX28" fmla="*/ 457200 w 2424726"/>
              <a:gd name="connsiteY28" fmla="*/ 2125836 h 2354436"/>
              <a:gd name="connsiteX29" fmla="*/ 295275 w 2424726"/>
              <a:gd name="connsiteY29" fmla="*/ 2259186 h 2354436"/>
              <a:gd name="connsiteX30" fmla="*/ 201786 w 2424726"/>
              <a:gd name="connsiteY30" fmla="*/ 2348432 h 2354436"/>
              <a:gd name="connsiteX31" fmla="*/ 133350 w 2424726"/>
              <a:gd name="connsiteY31" fmla="*/ 2354436 h 2354436"/>
              <a:gd name="connsiteX32" fmla="*/ 66675 w 2424726"/>
              <a:gd name="connsiteY32" fmla="*/ 2306811 h 2354436"/>
              <a:gd name="connsiteX33" fmla="*/ 0 w 2424726"/>
              <a:gd name="connsiteY33" fmla="*/ 2353623 h 2354436"/>
              <a:gd name="connsiteX34" fmla="*/ 0 w 2424726"/>
              <a:gd name="connsiteY34" fmla="*/ 2163936 h 2354436"/>
              <a:gd name="connsiteX35" fmla="*/ 38100 w 2424726"/>
              <a:gd name="connsiteY35" fmla="*/ 1954386 h 2354436"/>
              <a:gd name="connsiteX36" fmla="*/ 180975 w 2424726"/>
              <a:gd name="connsiteY36" fmla="*/ 1744836 h 2354436"/>
              <a:gd name="connsiteX37" fmla="*/ 219075 w 2424726"/>
              <a:gd name="connsiteY37" fmla="*/ 1697211 h 2354436"/>
              <a:gd name="connsiteX38" fmla="*/ 295275 w 2424726"/>
              <a:gd name="connsiteY38" fmla="*/ 1563861 h 2354436"/>
              <a:gd name="connsiteX39" fmla="*/ 381000 w 2424726"/>
              <a:gd name="connsiteY39" fmla="*/ 1373361 h 2354436"/>
              <a:gd name="connsiteX40" fmla="*/ 495300 w 2424726"/>
              <a:gd name="connsiteY40" fmla="*/ 1249536 h 2354436"/>
              <a:gd name="connsiteX41" fmla="*/ 609600 w 2424726"/>
              <a:gd name="connsiteY41" fmla="*/ 1030461 h 2354436"/>
              <a:gd name="connsiteX42" fmla="*/ 676275 w 2424726"/>
              <a:gd name="connsiteY42" fmla="*/ 897111 h 2354436"/>
              <a:gd name="connsiteX43" fmla="*/ 800100 w 2424726"/>
              <a:gd name="connsiteY43" fmla="*/ 611361 h 2354436"/>
              <a:gd name="connsiteX44" fmla="*/ 866775 w 2424726"/>
              <a:gd name="connsiteY44" fmla="*/ 487536 h 2354436"/>
              <a:gd name="connsiteX45" fmla="*/ 1009650 w 2424726"/>
              <a:gd name="connsiteY45" fmla="*/ 239886 h 2354436"/>
              <a:gd name="connsiteX46" fmla="*/ 1123950 w 2424726"/>
              <a:gd name="connsiteY46" fmla="*/ 163686 h 2354436"/>
              <a:gd name="connsiteX47" fmla="*/ 1228725 w 2424726"/>
              <a:gd name="connsiteY47" fmla="*/ 125586 h 2354436"/>
              <a:gd name="connsiteX48" fmla="*/ 1305783 w 2424726"/>
              <a:gd name="connsiteY48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0275 w 2424726"/>
              <a:gd name="connsiteY8" fmla="*/ 1201911 h 2354436"/>
              <a:gd name="connsiteX9" fmla="*/ 2105025 w 2424726"/>
              <a:gd name="connsiteY9" fmla="*/ 1287636 h 2354436"/>
              <a:gd name="connsiteX10" fmla="*/ 2186461 w 2424726"/>
              <a:gd name="connsiteY10" fmla="*/ 1358645 h 2354436"/>
              <a:gd name="connsiteX11" fmla="*/ 2124075 w 2424726"/>
              <a:gd name="connsiteY11" fmla="*/ 1449561 h 2354436"/>
              <a:gd name="connsiteX12" fmla="*/ 2124075 w 2424726"/>
              <a:gd name="connsiteY12" fmla="*/ 1554336 h 2354436"/>
              <a:gd name="connsiteX13" fmla="*/ 2066925 w 2424726"/>
              <a:gd name="connsiteY13" fmla="*/ 1706736 h 2354436"/>
              <a:gd name="connsiteX14" fmla="*/ 2114550 w 2424726"/>
              <a:gd name="connsiteY14" fmla="*/ 1773411 h 2354436"/>
              <a:gd name="connsiteX15" fmla="*/ 2066925 w 2424726"/>
              <a:gd name="connsiteY15" fmla="*/ 1859136 h 2354436"/>
              <a:gd name="connsiteX16" fmla="*/ 2076450 w 2424726"/>
              <a:gd name="connsiteY16" fmla="*/ 1973436 h 2354436"/>
              <a:gd name="connsiteX17" fmla="*/ 2047875 w 2424726"/>
              <a:gd name="connsiteY17" fmla="*/ 2059161 h 2354436"/>
              <a:gd name="connsiteX18" fmla="*/ 2009775 w 2424726"/>
              <a:gd name="connsiteY18" fmla="*/ 2078211 h 2354436"/>
              <a:gd name="connsiteX19" fmla="*/ 1952625 w 2424726"/>
              <a:gd name="connsiteY19" fmla="*/ 2192511 h 2354436"/>
              <a:gd name="connsiteX20" fmla="*/ 1847850 w 2424726"/>
              <a:gd name="connsiteY20" fmla="*/ 2182986 h 2354436"/>
              <a:gd name="connsiteX21" fmla="*/ 1819275 w 2424726"/>
              <a:gd name="connsiteY21" fmla="*/ 2287761 h 2354436"/>
              <a:gd name="connsiteX22" fmla="*/ 1628775 w 2424726"/>
              <a:gd name="connsiteY22" fmla="*/ 2306811 h 2354436"/>
              <a:gd name="connsiteX23" fmla="*/ 1447800 w 2424726"/>
              <a:gd name="connsiteY23" fmla="*/ 2316336 h 2354436"/>
              <a:gd name="connsiteX24" fmla="*/ 1343025 w 2424726"/>
              <a:gd name="connsiteY24" fmla="*/ 2230611 h 2354436"/>
              <a:gd name="connsiteX25" fmla="*/ 1162050 w 2424726"/>
              <a:gd name="connsiteY25" fmla="*/ 2059161 h 2354436"/>
              <a:gd name="connsiteX26" fmla="*/ 809625 w 2424726"/>
              <a:gd name="connsiteY26" fmla="*/ 2135361 h 2354436"/>
              <a:gd name="connsiteX27" fmla="*/ 652034 w 2424726"/>
              <a:gd name="connsiteY27" fmla="*/ 2085163 h 2354436"/>
              <a:gd name="connsiteX28" fmla="*/ 457200 w 2424726"/>
              <a:gd name="connsiteY28" fmla="*/ 2125836 h 2354436"/>
              <a:gd name="connsiteX29" fmla="*/ 295275 w 2424726"/>
              <a:gd name="connsiteY29" fmla="*/ 2259186 h 2354436"/>
              <a:gd name="connsiteX30" fmla="*/ 201786 w 2424726"/>
              <a:gd name="connsiteY30" fmla="*/ 2348432 h 2354436"/>
              <a:gd name="connsiteX31" fmla="*/ 133350 w 2424726"/>
              <a:gd name="connsiteY31" fmla="*/ 2354436 h 2354436"/>
              <a:gd name="connsiteX32" fmla="*/ 66675 w 2424726"/>
              <a:gd name="connsiteY32" fmla="*/ 2306811 h 2354436"/>
              <a:gd name="connsiteX33" fmla="*/ 0 w 2424726"/>
              <a:gd name="connsiteY33" fmla="*/ 2353623 h 2354436"/>
              <a:gd name="connsiteX34" fmla="*/ 0 w 2424726"/>
              <a:gd name="connsiteY34" fmla="*/ 2163936 h 2354436"/>
              <a:gd name="connsiteX35" fmla="*/ 38100 w 2424726"/>
              <a:gd name="connsiteY35" fmla="*/ 1954386 h 2354436"/>
              <a:gd name="connsiteX36" fmla="*/ 180975 w 2424726"/>
              <a:gd name="connsiteY36" fmla="*/ 1744836 h 2354436"/>
              <a:gd name="connsiteX37" fmla="*/ 219075 w 2424726"/>
              <a:gd name="connsiteY37" fmla="*/ 1697211 h 2354436"/>
              <a:gd name="connsiteX38" fmla="*/ 295275 w 2424726"/>
              <a:gd name="connsiteY38" fmla="*/ 1563861 h 2354436"/>
              <a:gd name="connsiteX39" fmla="*/ 381000 w 2424726"/>
              <a:gd name="connsiteY39" fmla="*/ 1373361 h 2354436"/>
              <a:gd name="connsiteX40" fmla="*/ 495300 w 2424726"/>
              <a:gd name="connsiteY40" fmla="*/ 1249536 h 2354436"/>
              <a:gd name="connsiteX41" fmla="*/ 609600 w 2424726"/>
              <a:gd name="connsiteY41" fmla="*/ 1030461 h 2354436"/>
              <a:gd name="connsiteX42" fmla="*/ 676275 w 2424726"/>
              <a:gd name="connsiteY42" fmla="*/ 897111 h 2354436"/>
              <a:gd name="connsiteX43" fmla="*/ 800100 w 2424726"/>
              <a:gd name="connsiteY43" fmla="*/ 611361 h 2354436"/>
              <a:gd name="connsiteX44" fmla="*/ 866775 w 2424726"/>
              <a:gd name="connsiteY44" fmla="*/ 487536 h 2354436"/>
              <a:gd name="connsiteX45" fmla="*/ 1009650 w 2424726"/>
              <a:gd name="connsiteY45" fmla="*/ 239886 h 2354436"/>
              <a:gd name="connsiteX46" fmla="*/ 1123950 w 2424726"/>
              <a:gd name="connsiteY46" fmla="*/ 163686 h 2354436"/>
              <a:gd name="connsiteX47" fmla="*/ 1228725 w 2424726"/>
              <a:gd name="connsiteY47" fmla="*/ 125586 h 2354436"/>
              <a:gd name="connsiteX48" fmla="*/ 1305783 w 2424726"/>
              <a:gd name="connsiteY48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0275 w 2424726"/>
              <a:gd name="connsiteY8" fmla="*/ 1201911 h 2354436"/>
              <a:gd name="connsiteX9" fmla="*/ 2105025 w 2424726"/>
              <a:gd name="connsiteY9" fmla="*/ 1287636 h 2354436"/>
              <a:gd name="connsiteX10" fmla="*/ 2124075 w 2424726"/>
              <a:gd name="connsiteY10" fmla="*/ 1449561 h 2354436"/>
              <a:gd name="connsiteX11" fmla="*/ 2124075 w 2424726"/>
              <a:gd name="connsiteY11" fmla="*/ 1554336 h 2354436"/>
              <a:gd name="connsiteX12" fmla="*/ 2066925 w 2424726"/>
              <a:gd name="connsiteY12" fmla="*/ 1706736 h 2354436"/>
              <a:gd name="connsiteX13" fmla="*/ 2114550 w 2424726"/>
              <a:gd name="connsiteY13" fmla="*/ 1773411 h 2354436"/>
              <a:gd name="connsiteX14" fmla="*/ 2066925 w 2424726"/>
              <a:gd name="connsiteY14" fmla="*/ 1859136 h 2354436"/>
              <a:gd name="connsiteX15" fmla="*/ 2076450 w 2424726"/>
              <a:gd name="connsiteY15" fmla="*/ 1973436 h 2354436"/>
              <a:gd name="connsiteX16" fmla="*/ 2047875 w 2424726"/>
              <a:gd name="connsiteY16" fmla="*/ 2059161 h 2354436"/>
              <a:gd name="connsiteX17" fmla="*/ 2009775 w 2424726"/>
              <a:gd name="connsiteY17" fmla="*/ 2078211 h 2354436"/>
              <a:gd name="connsiteX18" fmla="*/ 1952625 w 2424726"/>
              <a:gd name="connsiteY18" fmla="*/ 2192511 h 2354436"/>
              <a:gd name="connsiteX19" fmla="*/ 1847850 w 2424726"/>
              <a:gd name="connsiteY19" fmla="*/ 2182986 h 2354436"/>
              <a:gd name="connsiteX20" fmla="*/ 1819275 w 2424726"/>
              <a:gd name="connsiteY20" fmla="*/ 2287761 h 2354436"/>
              <a:gd name="connsiteX21" fmla="*/ 1628775 w 2424726"/>
              <a:gd name="connsiteY21" fmla="*/ 2306811 h 2354436"/>
              <a:gd name="connsiteX22" fmla="*/ 1447800 w 2424726"/>
              <a:gd name="connsiteY22" fmla="*/ 2316336 h 2354436"/>
              <a:gd name="connsiteX23" fmla="*/ 1343025 w 2424726"/>
              <a:gd name="connsiteY23" fmla="*/ 2230611 h 2354436"/>
              <a:gd name="connsiteX24" fmla="*/ 1162050 w 2424726"/>
              <a:gd name="connsiteY24" fmla="*/ 2059161 h 2354436"/>
              <a:gd name="connsiteX25" fmla="*/ 809625 w 2424726"/>
              <a:gd name="connsiteY25" fmla="*/ 2135361 h 2354436"/>
              <a:gd name="connsiteX26" fmla="*/ 652034 w 2424726"/>
              <a:gd name="connsiteY26" fmla="*/ 2085163 h 2354436"/>
              <a:gd name="connsiteX27" fmla="*/ 457200 w 2424726"/>
              <a:gd name="connsiteY27" fmla="*/ 2125836 h 2354436"/>
              <a:gd name="connsiteX28" fmla="*/ 295275 w 2424726"/>
              <a:gd name="connsiteY28" fmla="*/ 2259186 h 2354436"/>
              <a:gd name="connsiteX29" fmla="*/ 201786 w 2424726"/>
              <a:gd name="connsiteY29" fmla="*/ 2348432 h 2354436"/>
              <a:gd name="connsiteX30" fmla="*/ 133350 w 2424726"/>
              <a:gd name="connsiteY30" fmla="*/ 2354436 h 2354436"/>
              <a:gd name="connsiteX31" fmla="*/ 66675 w 2424726"/>
              <a:gd name="connsiteY31" fmla="*/ 2306811 h 2354436"/>
              <a:gd name="connsiteX32" fmla="*/ 0 w 2424726"/>
              <a:gd name="connsiteY32" fmla="*/ 2353623 h 2354436"/>
              <a:gd name="connsiteX33" fmla="*/ 0 w 2424726"/>
              <a:gd name="connsiteY33" fmla="*/ 2163936 h 2354436"/>
              <a:gd name="connsiteX34" fmla="*/ 38100 w 2424726"/>
              <a:gd name="connsiteY34" fmla="*/ 1954386 h 2354436"/>
              <a:gd name="connsiteX35" fmla="*/ 180975 w 2424726"/>
              <a:gd name="connsiteY35" fmla="*/ 1744836 h 2354436"/>
              <a:gd name="connsiteX36" fmla="*/ 219075 w 2424726"/>
              <a:gd name="connsiteY36" fmla="*/ 1697211 h 2354436"/>
              <a:gd name="connsiteX37" fmla="*/ 295275 w 2424726"/>
              <a:gd name="connsiteY37" fmla="*/ 1563861 h 2354436"/>
              <a:gd name="connsiteX38" fmla="*/ 381000 w 2424726"/>
              <a:gd name="connsiteY38" fmla="*/ 1373361 h 2354436"/>
              <a:gd name="connsiteX39" fmla="*/ 495300 w 2424726"/>
              <a:gd name="connsiteY39" fmla="*/ 1249536 h 2354436"/>
              <a:gd name="connsiteX40" fmla="*/ 609600 w 2424726"/>
              <a:gd name="connsiteY40" fmla="*/ 1030461 h 2354436"/>
              <a:gd name="connsiteX41" fmla="*/ 676275 w 2424726"/>
              <a:gd name="connsiteY41" fmla="*/ 897111 h 2354436"/>
              <a:gd name="connsiteX42" fmla="*/ 800100 w 2424726"/>
              <a:gd name="connsiteY42" fmla="*/ 611361 h 2354436"/>
              <a:gd name="connsiteX43" fmla="*/ 866775 w 2424726"/>
              <a:gd name="connsiteY43" fmla="*/ 487536 h 2354436"/>
              <a:gd name="connsiteX44" fmla="*/ 1009650 w 2424726"/>
              <a:gd name="connsiteY44" fmla="*/ 239886 h 2354436"/>
              <a:gd name="connsiteX45" fmla="*/ 1123950 w 2424726"/>
              <a:gd name="connsiteY45" fmla="*/ 163686 h 2354436"/>
              <a:gd name="connsiteX46" fmla="*/ 1228725 w 2424726"/>
              <a:gd name="connsiteY46" fmla="*/ 125586 h 2354436"/>
              <a:gd name="connsiteX47" fmla="*/ 1305783 w 2424726"/>
              <a:gd name="connsiteY47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0275 w 2424726"/>
              <a:gd name="connsiteY8" fmla="*/ 1201911 h 2354436"/>
              <a:gd name="connsiteX9" fmla="*/ 2105025 w 2424726"/>
              <a:gd name="connsiteY9" fmla="*/ 1287636 h 2354436"/>
              <a:gd name="connsiteX10" fmla="*/ 2124075 w 2424726"/>
              <a:gd name="connsiteY10" fmla="*/ 1554336 h 2354436"/>
              <a:gd name="connsiteX11" fmla="*/ 2066925 w 2424726"/>
              <a:gd name="connsiteY11" fmla="*/ 1706736 h 2354436"/>
              <a:gd name="connsiteX12" fmla="*/ 2114550 w 2424726"/>
              <a:gd name="connsiteY12" fmla="*/ 1773411 h 2354436"/>
              <a:gd name="connsiteX13" fmla="*/ 2066925 w 2424726"/>
              <a:gd name="connsiteY13" fmla="*/ 1859136 h 2354436"/>
              <a:gd name="connsiteX14" fmla="*/ 2076450 w 2424726"/>
              <a:gd name="connsiteY14" fmla="*/ 1973436 h 2354436"/>
              <a:gd name="connsiteX15" fmla="*/ 2047875 w 2424726"/>
              <a:gd name="connsiteY15" fmla="*/ 2059161 h 2354436"/>
              <a:gd name="connsiteX16" fmla="*/ 2009775 w 2424726"/>
              <a:gd name="connsiteY16" fmla="*/ 2078211 h 2354436"/>
              <a:gd name="connsiteX17" fmla="*/ 1952625 w 2424726"/>
              <a:gd name="connsiteY17" fmla="*/ 2192511 h 2354436"/>
              <a:gd name="connsiteX18" fmla="*/ 1847850 w 2424726"/>
              <a:gd name="connsiteY18" fmla="*/ 2182986 h 2354436"/>
              <a:gd name="connsiteX19" fmla="*/ 1819275 w 2424726"/>
              <a:gd name="connsiteY19" fmla="*/ 2287761 h 2354436"/>
              <a:gd name="connsiteX20" fmla="*/ 1628775 w 2424726"/>
              <a:gd name="connsiteY20" fmla="*/ 2306811 h 2354436"/>
              <a:gd name="connsiteX21" fmla="*/ 1447800 w 2424726"/>
              <a:gd name="connsiteY21" fmla="*/ 2316336 h 2354436"/>
              <a:gd name="connsiteX22" fmla="*/ 1343025 w 2424726"/>
              <a:gd name="connsiteY22" fmla="*/ 2230611 h 2354436"/>
              <a:gd name="connsiteX23" fmla="*/ 1162050 w 2424726"/>
              <a:gd name="connsiteY23" fmla="*/ 2059161 h 2354436"/>
              <a:gd name="connsiteX24" fmla="*/ 809625 w 2424726"/>
              <a:gd name="connsiteY24" fmla="*/ 2135361 h 2354436"/>
              <a:gd name="connsiteX25" fmla="*/ 652034 w 2424726"/>
              <a:gd name="connsiteY25" fmla="*/ 2085163 h 2354436"/>
              <a:gd name="connsiteX26" fmla="*/ 457200 w 2424726"/>
              <a:gd name="connsiteY26" fmla="*/ 2125836 h 2354436"/>
              <a:gd name="connsiteX27" fmla="*/ 295275 w 2424726"/>
              <a:gd name="connsiteY27" fmla="*/ 2259186 h 2354436"/>
              <a:gd name="connsiteX28" fmla="*/ 201786 w 2424726"/>
              <a:gd name="connsiteY28" fmla="*/ 2348432 h 2354436"/>
              <a:gd name="connsiteX29" fmla="*/ 133350 w 2424726"/>
              <a:gd name="connsiteY29" fmla="*/ 2354436 h 2354436"/>
              <a:gd name="connsiteX30" fmla="*/ 66675 w 2424726"/>
              <a:gd name="connsiteY30" fmla="*/ 2306811 h 2354436"/>
              <a:gd name="connsiteX31" fmla="*/ 0 w 2424726"/>
              <a:gd name="connsiteY31" fmla="*/ 2353623 h 2354436"/>
              <a:gd name="connsiteX32" fmla="*/ 0 w 2424726"/>
              <a:gd name="connsiteY32" fmla="*/ 2163936 h 2354436"/>
              <a:gd name="connsiteX33" fmla="*/ 38100 w 2424726"/>
              <a:gd name="connsiteY33" fmla="*/ 1954386 h 2354436"/>
              <a:gd name="connsiteX34" fmla="*/ 180975 w 2424726"/>
              <a:gd name="connsiteY34" fmla="*/ 1744836 h 2354436"/>
              <a:gd name="connsiteX35" fmla="*/ 219075 w 2424726"/>
              <a:gd name="connsiteY35" fmla="*/ 1697211 h 2354436"/>
              <a:gd name="connsiteX36" fmla="*/ 295275 w 2424726"/>
              <a:gd name="connsiteY36" fmla="*/ 1563861 h 2354436"/>
              <a:gd name="connsiteX37" fmla="*/ 381000 w 2424726"/>
              <a:gd name="connsiteY37" fmla="*/ 1373361 h 2354436"/>
              <a:gd name="connsiteX38" fmla="*/ 495300 w 2424726"/>
              <a:gd name="connsiteY38" fmla="*/ 1249536 h 2354436"/>
              <a:gd name="connsiteX39" fmla="*/ 609600 w 2424726"/>
              <a:gd name="connsiteY39" fmla="*/ 1030461 h 2354436"/>
              <a:gd name="connsiteX40" fmla="*/ 676275 w 2424726"/>
              <a:gd name="connsiteY40" fmla="*/ 897111 h 2354436"/>
              <a:gd name="connsiteX41" fmla="*/ 800100 w 2424726"/>
              <a:gd name="connsiteY41" fmla="*/ 611361 h 2354436"/>
              <a:gd name="connsiteX42" fmla="*/ 866775 w 2424726"/>
              <a:gd name="connsiteY42" fmla="*/ 487536 h 2354436"/>
              <a:gd name="connsiteX43" fmla="*/ 1009650 w 2424726"/>
              <a:gd name="connsiteY43" fmla="*/ 239886 h 2354436"/>
              <a:gd name="connsiteX44" fmla="*/ 1123950 w 2424726"/>
              <a:gd name="connsiteY44" fmla="*/ 163686 h 2354436"/>
              <a:gd name="connsiteX45" fmla="*/ 1228725 w 2424726"/>
              <a:gd name="connsiteY45" fmla="*/ 125586 h 2354436"/>
              <a:gd name="connsiteX46" fmla="*/ 1305783 w 2424726"/>
              <a:gd name="connsiteY46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0275 w 2424726"/>
              <a:gd name="connsiteY8" fmla="*/ 1201911 h 2354436"/>
              <a:gd name="connsiteX9" fmla="*/ 2105025 w 2424726"/>
              <a:gd name="connsiteY9" fmla="*/ 1287636 h 2354436"/>
              <a:gd name="connsiteX10" fmla="*/ 2124075 w 2424726"/>
              <a:gd name="connsiteY10" fmla="*/ 1554336 h 2354436"/>
              <a:gd name="connsiteX11" fmla="*/ 2066925 w 2424726"/>
              <a:gd name="connsiteY11" fmla="*/ 1706736 h 2354436"/>
              <a:gd name="connsiteX12" fmla="*/ 2114550 w 2424726"/>
              <a:gd name="connsiteY12" fmla="*/ 1773411 h 2354436"/>
              <a:gd name="connsiteX13" fmla="*/ 2066925 w 2424726"/>
              <a:gd name="connsiteY13" fmla="*/ 1859136 h 2354436"/>
              <a:gd name="connsiteX14" fmla="*/ 2076450 w 2424726"/>
              <a:gd name="connsiteY14" fmla="*/ 1973436 h 2354436"/>
              <a:gd name="connsiteX15" fmla="*/ 2047875 w 2424726"/>
              <a:gd name="connsiteY15" fmla="*/ 2059161 h 2354436"/>
              <a:gd name="connsiteX16" fmla="*/ 2009775 w 2424726"/>
              <a:gd name="connsiteY16" fmla="*/ 2078211 h 2354436"/>
              <a:gd name="connsiteX17" fmla="*/ 1952625 w 2424726"/>
              <a:gd name="connsiteY17" fmla="*/ 2192511 h 2354436"/>
              <a:gd name="connsiteX18" fmla="*/ 1847850 w 2424726"/>
              <a:gd name="connsiteY18" fmla="*/ 2182986 h 2354436"/>
              <a:gd name="connsiteX19" fmla="*/ 1819275 w 2424726"/>
              <a:gd name="connsiteY19" fmla="*/ 2287761 h 2354436"/>
              <a:gd name="connsiteX20" fmla="*/ 1628775 w 2424726"/>
              <a:gd name="connsiteY20" fmla="*/ 2306811 h 2354436"/>
              <a:gd name="connsiteX21" fmla="*/ 1447800 w 2424726"/>
              <a:gd name="connsiteY21" fmla="*/ 2316336 h 2354436"/>
              <a:gd name="connsiteX22" fmla="*/ 1343025 w 2424726"/>
              <a:gd name="connsiteY22" fmla="*/ 2230611 h 2354436"/>
              <a:gd name="connsiteX23" fmla="*/ 1162050 w 2424726"/>
              <a:gd name="connsiteY23" fmla="*/ 2059161 h 2354436"/>
              <a:gd name="connsiteX24" fmla="*/ 809625 w 2424726"/>
              <a:gd name="connsiteY24" fmla="*/ 2135361 h 2354436"/>
              <a:gd name="connsiteX25" fmla="*/ 652034 w 2424726"/>
              <a:gd name="connsiteY25" fmla="*/ 2085163 h 2354436"/>
              <a:gd name="connsiteX26" fmla="*/ 457200 w 2424726"/>
              <a:gd name="connsiteY26" fmla="*/ 2125836 h 2354436"/>
              <a:gd name="connsiteX27" fmla="*/ 295275 w 2424726"/>
              <a:gd name="connsiteY27" fmla="*/ 2259186 h 2354436"/>
              <a:gd name="connsiteX28" fmla="*/ 201786 w 2424726"/>
              <a:gd name="connsiteY28" fmla="*/ 2348432 h 2354436"/>
              <a:gd name="connsiteX29" fmla="*/ 133350 w 2424726"/>
              <a:gd name="connsiteY29" fmla="*/ 2354436 h 2354436"/>
              <a:gd name="connsiteX30" fmla="*/ 66675 w 2424726"/>
              <a:gd name="connsiteY30" fmla="*/ 2306811 h 2354436"/>
              <a:gd name="connsiteX31" fmla="*/ 0 w 2424726"/>
              <a:gd name="connsiteY31" fmla="*/ 2353623 h 2354436"/>
              <a:gd name="connsiteX32" fmla="*/ 0 w 2424726"/>
              <a:gd name="connsiteY32" fmla="*/ 2163936 h 2354436"/>
              <a:gd name="connsiteX33" fmla="*/ 38100 w 2424726"/>
              <a:gd name="connsiteY33" fmla="*/ 1954386 h 2354436"/>
              <a:gd name="connsiteX34" fmla="*/ 180975 w 2424726"/>
              <a:gd name="connsiteY34" fmla="*/ 1744836 h 2354436"/>
              <a:gd name="connsiteX35" fmla="*/ 219075 w 2424726"/>
              <a:gd name="connsiteY35" fmla="*/ 1697211 h 2354436"/>
              <a:gd name="connsiteX36" fmla="*/ 295275 w 2424726"/>
              <a:gd name="connsiteY36" fmla="*/ 1563861 h 2354436"/>
              <a:gd name="connsiteX37" fmla="*/ 381000 w 2424726"/>
              <a:gd name="connsiteY37" fmla="*/ 1373361 h 2354436"/>
              <a:gd name="connsiteX38" fmla="*/ 495300 w 2424726"/>
              <a:gd name="connsiteY38" fmla="*/ 1249536 h 2354436"/>
              <a:gd name="connsiteX39" fmla="*/ 609600 w 2424726"/>
              <a:gd name="connsiteY39" fmla="*/ 1030461 h 2354436"/>
              <a:gd name="connsiteX40" fmla="*/ 676275 w 2424726"/>
              <a:gd name="connsiteY40" fmla="*/ 897111 h 2354436"/>
              <a:gd name="connsiteX41" fmla="*/ 800100 w 2424726"/>
              <a:gd name="connsiteY41" fmla="*/ 611361 h 2354436"/>
              <a:gd name="connsiteX42" fmla="*/ 866775 w 2424726"/>
              <a:gd name="connsiteY42" fmla="*/ 487536 h 2354436"/>
              <a:gd name="connsiteX43" fmla="*/ 1009650 w 2424726"/>
              <a:gd name="connsiteY43" fmla="*/ 239886 h 2354436"/>
              <a:gd name="connsiteX44" fmla="*/ 1123950 w 2424726"/>
              <a:gd name="connsiteY44" fmla="*/ 163686 h 2354436"/>
              <a:gd name="connsiteX45" fmla="*/ 1228725 w 2424726"/>
              <a:gd name="connsiteY45" fmla="*/ 125586 h 2354436"/>
              <a:gd name="connsiteX46" fmla="*/ 1305783 w 2424726"/>
              <a:gd name="connsiteY46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0275 w 2424726"/>
              <a:gd name="connsiteY8" fmla="*/ 1201911 h 2354436"/>
              <a:gd name="connsiteX9" fmla="*/ 2105025 w 2424726"/>
              <a:gd name="connsiteY9" fmla="*/ 1287636 h 2354436"/>
              <a:gd name="connsiteX10" fmla="*/ 2124075 w 2424726"/>
              <a:gd name="connsiteY10" fmla="*/ 1554336 h 2354436"/>
              <a:gd name="connsiteX11" fmla="*/ 2066925 w 2424726"/>
              <a:gd name="connsiteY11" fmla="*/ 1706736 h 2354436"/>
              <a:gd name="connsiteX12" fmla="*/ 2114550 w 2424726"/>
              <a:gd name="connsiteY12" fmla="*/ 1773411 h 2354436"/>
              <a:gd name="connsiteX13" fmla="*/ 2066925 w 2424726"/>
              <a:gd name="connsiteY13" fmla="*/ 1859136 h 2354436"/>
              <a:gd name="connsiteX14" fmla="*/ 2076450 w 2424726"/>
              <a:gd name="connsiteY14" fmla="*/ 1973436 h 2354436"/>
              <a:gd name="connsiteX15" fmla="*/ 2047875 w 2424726"/>
              <a:gd name="connsiteY15" fmla="*/ 2059161 h 2354436"/>
              <a:gd name="connsiteX16" fmla="*/ 2009775 w 2424726"/>
              <a:gd name="connsiteY16" fmla="*/ 2078211 h 2354436"/>
              <a:gd name="connsiteX17" fmla="*/ 1952625 w 2424726"/>
              <a:gd name="connsiteY17" fmla="*/ 2192511 h 2354436"/>
              <a:gd name="connsiteX18" fmla="*/ 1847850 w 2424726"/>
              <a:gd name="connsiteY18" fmla="*/ 2182986 h 2354436"/>
              <a:gd name="connsiteX19" fmla="*/ 1819275 w 2424726"/>
              <a:gd name="connsiteY19" fmla="*/ 2287761 h 2354436"/>
              <a:gd name="connsiteX20" fmla="*/ 1628775 w 2424726"/>
              <a:gd name="connsiteY20" fmla="*/ 2306811 h 2354436"/>
              <a:gd name="connsiteX21" fmla="*/ 1447800 w 2424726"/>
              <a:gd name="connsiteY21" fmla="*/ 2316336 h 2354436"/>
              <a:gd name="connsiteX22" fmla="*/ 1343025 w 2424726"/>
              <a:gd name="connsiteY22" fmla="*/ 2230611 h 2354436"/>
              <a:gd name="connsiteX23" fmla="*/ 1162050 w 2424726"/>
              <a:gd name="connsiteY23" fmla="*/ 2059161 h 2354436"/>
              <a:gd name="connsiteX24" fmla="*/ 809625 w 2424726"/>
              <a:gd name="connsiteY24" fmla="*/ 2135361 h 2354436"/>
              <a:gd name="connsiteX25" fmla="*/ 652034 w 2424726"/>
              <a:gd name="connsiteY25" fmla="*/ 2085163 h 2354436"/>
              <a:gd name="connsiteX26" fmla="*/ 457200 w 2424726"/>
              <a:gd name="connsiteY26" fmla="*/ 2125836 h 2354436"/>
              <a:gd name="connsiteX27" fmla="*/ 295275 w 2424726"/>
              <a:gd name="connsiteY27" fmla="*/ 2259186 h 2354436"/>
              <a:gd name="connsiteX28" fmla="*/ 201786 w 2424726"/>
              <a:gd name="connsiteY28" fmla="*/ 2348432 h 2354436"/>
              <a:gd name="connsiteX29" fmla="*/ 133350 w 2424726"/>
              <a:gd name="connsiteY29" fmla="*/ 2354436 h 2354436"/>
              <a:gd name="connsiteX30" fmla="*/ 66675 w 2424726"/>
              <a:gd name="connsiteY30" fmla="*/ 2306811 h 2354436"/>
              <a:gd name="connsiteX31" fmla="*/ 0 w 2424726"/>
              <a:gd name="connsiteY31" fmla="*/ 2353623 h 2354436"/>
              <a:gd name="connsiteX32" fmla="*/ 0 w 2424726"/>
              <a:gd name="connsiteY32" fmla="*/ 2163936 h 2354436"/>
              <a:gd name="connsiteX33" fmla="*/ 38100 w 2424726"/>
              <a:gd name="connsiteY33" fmla="*/ 1954386 h 2354436"/>
              <a:gd name="connsiteX34" fmla="*/ 180975 w 2424726"/>
              <a:gd name="connsiteY34" fmla="*/ 1744836 h 2354436"/>
              <a:gd name="connsiteX35" fmla="*/ 219075 w 2424726"/>
              <a:gd name="connsiteY35" fmla="*/ 1697211 h 2354436"/>
              <a:gd name="connsiteX36" fmla="*/ 295275 w 2424726"/>
              <a:gd name="connsiteY36" fmla="*/ 1563861 h 2354436"/>
              <a:gd name="connsiteX37" fmla="*/ 381000 w 2424726"/>
              <a:gd name="connsiteY37" fmla="*/ 1373361 h 2354436"/>
              <a:gd name="connsiteX38" fmla="*/ 495300 w 2424726"/>
              <a:gd name="connsiteY38" fmla="*/ 1249536 h 2354436"/>
              <a:gd name="connsiteX39" fmla="*/ 609600 w 2424726"/>
              <a:gd name="connsiteY39" fmla="*/ 1030461 h 2354436"/>
              <a:gd name="connsiteX40" fmla="*/ 676275 w 2424726"/>
              <a:gd name="connsiteY40" fmla="*/ 897111 h 2354436"/>
              <a:gd name="connsiteX41" fmla="*/ 800100 w 2424726"/>
              <a:gd name="connsiteY41" fmla="*/ 611361 h 2354436"/>
              <a:gd name="connsiteX42" fmla="*/ 866775 w 2424726"/>
              <a:gd name="connsiteY42" fmla="*/ 487536 h 2354436"/>
              <a:gd name="connsiteX43" fmla="*/ 1009650 w 2424726"/>
              <a:gd name="connsiteY43" fmla="*/ 239886 h 2354436"/>
              <a:gd name="connsiteX44" fmla="*/ 1123950 w 2424726"/>
              <a:gd name="connsiteY44" fmla="*/ 163686 h 2354436"/>
              <a:gd name="connsiteX45" fmla="*/ 1228725 w 2424726"/>
              <a:gd name="connsiteY45" fmla="*/ 125586 h 2354436"/>
              <a:gd name="connsiteX46" fmla="*/ 1305783 w 2424726"/>
              <a:gd name="connsiteY46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0275 w 2424726"/>
              <a:gd name="connsiteY8" fmla="*/ 1201911 h 2354436"/>
              <a:gd name="connsiteX9" fmla="*/ 2105025 w 2424726"/>
              <a:gd name="connsiteY9" fmla="*/ 1287636 h 2354436"/>
              <a:gd name="connsiteX10" fmla="*/ 2124075 w 2424726"/>
              <a:gd name="connsiteY10" fmla="*/ 1554336 h 2354436"/>
              <a:gd name="connsiteX11" fmla="*/ 2066925 w 2424726"/>
              <a:gd name="connsiteY11" fmla="*/ 1706736 h 2354436"/>
              <a:gd name="connsiteX12" fmla="*/ 2114550 w 2424726"/>
              <a:gd name="connsiteY12" fmla="*/ 1773411 h 2354436"/>
              <a:gd name="connsiteX13" fmla="*/ 2066925 w 2424726"/>
              <a:gd name="connsiteY13" fmla="*/ 1859136 h 2354436"/>
              <a:gd name="connsiteX14" fmla="*/ 2076450 w 2424726"/>
              <a:gd name="connsiteY14" fmla="*/ 1973436 h 2354436"/>
              <a:gd name="connsiteX15" fmla="*/ 2047875 w 2424726"/>
              <a:gd name="connsiteY15" fmla="*/ 2059161 h 2354436"/>
              <a:gd name="connsiteX16" fmla="*/ 2009775 w 2424726"/>
              <a:gd name="connsiteY16" fmla="*/ 2078211 h 2354436"/>
              <a:gd name="connsiteX17" fmla="*/ 1952625 w 2424726"/>
              <a:gd name="connsiteY17" fmla="*/ 2192511 h 2354436"/>
              <a:gd name="connsiteX18" fmla="*/ 1847850 w 2424726"/>
              <a:gd name="connsiteY18" fmla="*/ 2182986 h 2354436"/>
              <a:gd name="connsiteX19" fmla="*/ 1819275 w 2424726"/>
              <a:gd name="connsiteY19" fmla="*/ 2287761 h 2354436"/>
              <a:gd name="connsiteX20" fmla="*/ 1628775 w 2424726"/>
              <a:gd name="connsiteY20" fmla="*/ 2306811 h 2354436"/>
              <a:gd name="connsiteX21" fmla="*/ 1447800 w 2424726"/>
              <a:gd name="connsiteY21" fmla="*/ 2316336 h 2354436"/>
              <a:gd name="connsiteX22" fmla="*/ 1343025 w 2424726"/>
              <a:gd name="connsiteY22" fmla="*/ 2230611 h 2354436"/>
              <a:gd name="connsiteX23" fmla="*/ 1162050 w 2424726"/>
              <a:gd name="connsiteY23" fmla="*/ 2059161 h 2354436"/>
              <a:gd name="connsiteX24" fmla="*/ 809625 w 2424726"/>
              <a:gd name="connsiteY24" fmla="*/ 2135361 h 2354436"/>
              <a:gd name="connsiteX25" fmla="*/ 652034 w 2424726"/>
              <a:gd name="connsiteY25" fmla="*/ 2085163 h 2354436"/>
              <a:gd name="connsiteX26" fmla="*/ 457200 w 2424726"/>
              <a:gd name="connsiteY26" fmla="*/ 2125836 h 2354436"/>
              <a:gd name="connsiteX27" fmla="*/ 295275 w 2424726"/>
              <a:gd name="connsiteY27" fmla="*/ 2259186 h 2354436"/>
              <a:gd name="connsiteX28" fmla="*/ 201786 w 2424726"/>
              <a:gd name="connsiteY28" fmla="*/ 2348432 h 2354436"/>
              <a:gd name="connsiteX29" fmla="*/ 133350 w 2424726"/>
              <a:gd name="connsiteY29" fmla="*/ 2354436 h 2354436"/>
              <a:gd name="connsiteX30" fmla="*/ 66675 w 2424726"/>
              <a:gd name="connsiteY30" fmla="*/ 2306811 h 2354436"/>
              <a:gd name="connsiteX31" fmla="*/ 0 w 2424726"/>
              <a:gd name="connsiteY31" fmla="*/ 2353623 h 2354436"/>
              <a:gd name="connsiteX32" fmla="*/ 0 w 2424726"/>
              <a:gd name="connsiteY32" fmla="*/ 2163936 h 2354436"/>
              <a:gd name="connsiteX33" fmla="*/ 38100 w 2424726"/>
              <a:gd name="connsiteY33" fmla="*/ 1954386 h 2354436"/>
              <a:gd name="connsiteX34" fmla="*/ 180975 w 2424726"/>
              <a:gd name="connsiteY34" fmla="*/ 1744836 h 2354436"/>
              <a:gd name="connsiteX35" fmla="*/ 219075 w 2424726"/>
              <a:gd name="connsiteY35" fmla="*/ 1697211 h 2354436"/>
              <a:gd name="connsiteX36" fmla="*/ 295275 w 2424726"/>
              <a:gd name="connsiteY36" fmla="*/ 1563861 h 2354436"/>
              <a:gd name="connsiteX37" fmla="*/ 381000 w 2424726"/>
              <a:gd name="connsiteY37" fmla="*/ 1373361 h 2354436"/>
              <a:gd name="connsiteX38" fmla="*/ 495300 w 2424726"/>
              <a:gd name="connsiteY38" fmla="*/ 1249536 h 2354436"/>
              <a:gd name="connsiteX39" fmla="*/ 609600 w 2424726"/>
              <a:gd name="connsiteY39" fmla="*/ 1030461 h 2354436"/>
              <a:gd name="connsiteX40" fmla="*/ 676275 w 2424726"/>
              <a:gd name="connsiteY40" fmla="*/ 897111 h 2354436"/>
              <a:gd name="connsiteX41" fmla="*/ 800100 w 2424726"/>
              <a:gd name="connsiteY41" fmla="*/ 611361 h 2354436"/>
              <a:gd name="connsiteX42" fmla="*/ 866775 w 2424726"/>
              <a:gd name="connsiteY42" fmla="*/ 487536 h 2354436"/>
              <a:gd name="connsiteX43" fmla="*/ 1009650 w 2424726"/>
              <a:gd name="connsiteY43" fmla="*/ 239886 h 2354436"/>
              <a:gd name="connsiteX44" fmla="*/ 1123950 w 2424726"/>
              <a:gd name="connsiteY44" fmla="*/ 163686 h 2354436"/>
              <a:gd name="connsiteX45" fmla="*/ 1228725 w 2424726"/>
              <a:gd name="connsiteY45" fmla="*/ 125586 h 2354436"/>
              <a:gd name="connsiteX46" fmla="*/ 1305783 w 2424726"/>
              <a:gd name="connsiteY46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0275 w 2424726"/>
              <a:gd name="connsiteY8" fmla="*/ 1201911 h 2354436"/>
              <a:gd name="connsiteX9" fmla="*/ 2105025 w 2424726"/>
              <a:gd name="connsiteY9" fmla="*/ 1287636 h 2354436"/>
              <a:gd name="connsiteX10" fmla="*/ 2124075 w 2424726"/>
              <a:gd name="connsiteY10" fmla="*/ 1554336 h 2354436"/>
              <a:gd name="connsiteX11" fmla="*/ 2066925 w 2424726"/>
              <a:gd name="connsiteY11" fmla="*/ 1706736 h 2354436"/>
              <a:gd name="connsiteX12" fmla="*/ 2114550 w 2424726"/>
              <a:gd name="connsiteY12" fmla="*/ 1773411 h 2354436"/>
              <a:gd name="connsiteX13" fmla="*/ 2066925 w 2424726"/>
              <a:gd name="connsiteY13" fmla="*/ 1859136 h 2354436"/>
              <a:gd name="connsiteX14" fmla="*/ 2076450 w 2424726"/>
              <a:gd name="connsiteY14" fmla="*/ 1973436 h 2354436"/>
              <a:gd name="connsiteX15" fmla="*/ 2047875 w 2424726"/>
              <a:gd name="connsiteY15" fmla="*/ 2059161 h 2354436"/>
              <a:gd name="connsiteX16" fmla="*/ 2009775 w 2424726"/>
              <a:gd name="connsiteY16" fmla="*/ 2078211 h 2354436"/>
              <a:gd name="connsiteX17" fmla="*/ 1952625 w 2424726"/>
              <a:gd name="connsiteY17" fmla="*/ 2192511 h 2354436"/>
              <a:gd name="connsiteX18" fmla="*/ 1847850 w 2424726"/>
              <a:gd name="connsiteY18" fmla="*/ 2182986 h 2354436"/>
              <a:gd name="connsiteX19" fmla="*/ 1819275 w 2424726"/>
              <a:gd name="connsiteY19" fmla="*/ 2287761 h 2354436"/>
              <a:gd name="connsiteX20" fmla="*/ 1628775 w 2424726"/>
              <a:gd name="connsiteY20" fmla="*/ 2306811 h 2354436"/>
              <a:gd name="connsiteX21" fmla="*/ 1447800 w 2424726"/>
              <a:gd name="connsiteY21" fmla="*/ 2316336 h 2354436"/>
              <a:gd name="connsiteX22" fmla="*/ 1343025 w 2424726"/>
              <a:gd name="connsiteY22" fmla="*/ 2230611 h 2354436"/>
              <a:gd name="connsiteX23" fmla="*/ 1162050 w 2424726"/>
              <a:gd name="connsiteY23" fmla="*/ 2059161 h 2354436"/>
              <a:gd name="connsiteX24" fmla="*/ 809625 w 2424726"/>
              <a:gd name="connsiteY24" fmla="*/ 2135361 h 2354436"/>
              <a:gd name="connsiteX25" fmla="*/ 652034 w 2424726"/>
              <a:gd name="connsiteY25" fmla="*/ 2085163 h 2354436"/>
              <a:gd name="connsiteX26" fmla="*/ 457200 w 2424726"/>
              <a:gd name="connsiteY26" fmla="*/ 2125836 h 2354436"/>
              <a:gd name="connsiteX27" fmla="*/ 295275 w 2424726"/>
              <a:gd name="connsiteY27" fmla="*/ 2259186 h 2354436"/>
              <a:gd name="connsiteX28" fmla="*/ 201786 w 2424726"/>
              <a:gd name="connsiteY28" fmla="*/ 2348432 h 2354436"/>
              <a:gd name="connsiteX29" fmla="*/ 133350 w 2424726"/>
              <a:gd name="connsiteY29" fmla="*/ 2354436 h 2354436"/>
              <a:gd name="connsiteX30" fmla="*/ 66675 w 2424726"/>
              <a:gd name="connsiteY30" fmla="*/ 2306811 h 2354436"/>
              <a:gd name="connsiteX31" fmla="*/ 0 w 2424726"/>
              <a:gd name="connsiteY31" fmla="*/ 2353623 h 2354436"/>
              <a:gd name="connsiteX32" fmla="*/ 0 w 2424726"/>
              <a:gd name="connsiteY32" fmla="*/ 2163936 h 2354436"/>
              <a:gd name="connsiteX33" fmla="*/ 38100 w 2424726"/>
              <a:gd name="connsiteY33" fmla="*/ 1954386 h 2354436"/>
              <a:gd name="connsiteX34" fmla="*/ 180975 w 2424726"/>
              <a:gd name="connsiteY34" fmla="*/ 1744836 h 2354436"/>
              <a:gd name="connsiteX35" fmla="*/ 219075 w 2424726"/>
              <a:gd name="connsiteY35" fmla="*/ 1697211 h 2354436"/>
              <a:gd name="connsiteX36" fmla="*/ 295275 w 2424726"/>
              <a:gd name="connsiteY36" fmla="*/ 1563861 h 2354436"/>
              <a:gd name="connsiteX37" fmla="*/ 381000 w 2424726"/>
              <a:gd name="connsiteY37" fmla="*/ 1373361 h 2354436"/>
              <a:gd name="connsiteX38" fmla="*/ 495300 w 2424726"/>
              <a:gd name="connsiteY38" fmla="*/ 1249536 h 2354436"/>
              <a:gd name="connsiteX39" fmla="*/ 609600 w 2424726"/>
              <a:gd name="connsiteY39" fmla="*/ 1030461 h 2354436"/>
              <a:gd name="connsiteX40" fmla="*/ 676275 w 2424726"/>
              <a:gd name="connsiteY40" fmla="*/ 897111 h 2354436"/>
              <a:gd name="connsiteX41" fmla="*/ 800100 w 2424726"/>
              <a:gd name="connsiteY41" fmla="*/ 611361 h 2354436"/>
              <a:gd name="connsiteX42" fmla="*/ 866775 w 2424726"/>
              <a:gd name="connsiteY42" fmla="*/ 487536 h 2354436"/>
              <a:gd name="connsiteX43" fmla="*/ 1009650 w 2424726"/>
              <a:gd name="connsiteY43" fmla="*/ 239886 h 2354436"/>
              <a:gd name="connsiteX44" fmla="*/ 1123950 w 2424726"/>
              <a:gd name="connsiteY44" fmla="*/ 163686 h 2354436"/>
              <a:gd name="connsiteX45" fmla="*/ 1228725 w 2424726"/>
              <a:gd name="connsiteY45" fmla="*/ 125586 h 2354436"/>
              <a:gd name="connsiteX46" fmla="*/ 1305783 w 2424726"/>
              <a:gd name="connsiteY46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4609 w 2424726"/>
              <a:gd name="connsiteY8" fmla="*/ 1232247 h 2354436"/>
              <a:gd name="connsiteX9" fmla="*/ 2105025 w 2424726"/>
              <a:gd name="connsiteY9" fmla="*/ 1287636 h 2354436"/>
              <a:gd name="connsiteX10" fmla="*/ 2124075 w 2424726"/>
              <a:gd name="connsiteY10" fmla="*/ 1554336 h 2354436"/>
              <a:gd name="connsiteX11" fmla="*/ 2066925 w 2424726"/>
              <a:gd name="connsiteY11" fmla="*/ 1706736 h 2354436"/>
              <a:gd name="connsiteX12" fmla="*/ 2114550 w 2424726"/>
              <a:gd name="connsiteY12" fmla="*/ 1773411 h 2354436"/>
              <a:gd name="connsiteX13" fmla="*/ 2066925 w 2424726"/>
              <a:gd name="connsiteY13" fmla="*/ 1859136 h 2354436"/>
              <a:gd name="connsiteX14" fmla="*/ 2076450 w 2424726"/>
              <a:gd name="connsiteY14" fmla="*/ 1973436 h 2354436"/>
              <a:gd name="connsiteX15" fmla="*/ 2047875 w 2424726"/>
              <a:gd name="connsiteY15" fmla="*/ 2059161 h 2354436"/>
              <a:gd name="connsiteX16" fmla="*/ 2009775 w 2424726"/>
              <a:gd name="connsiteY16" fmla="*/ 2078211 h 2354436"/>
              <a:gd name="connsiteX17" fmla="*/ 1952625 w 2424726"/>
              <a:gd name="connsiteY17" fmla="*/ 2192511 h 2354436"/>
              <a:gd name="connsiteX18" fmla="*/ 1847850 w 2424726"/>
              <a:gd name="connsiteY18" fmla="*/ 2182986 h 2354436"/>
              <a:gd name="connsiteX19" fmla="*/ 1819275 w 2424726"/>
              <a:gd name="connsiteY19" fmla="*/ 2287761 h 2354436"/>
              <a:gd name="connsiteX20" fmla="*/ 1628775 w 2424726"/>
              <a:gd name="connsiteY20" fmla="*/ 2306811 h 2354436"/>
              <a:gd name="connsiteX21" fmla="*/ 1447800 w 2424726"/>
              <a:gd name="connsiteY21" fmla="*/ 2316336 h 2354436"/>
              <a:gd name="connsiteX22" fmla="*/ 1343025 w 2424726"/>
              <a:gd name="connsiteY22" fmla="*/ 2230611 h 2354436"/>
              <a:gd name="connsiteX23" fmla="*/ 1162050 w 2424726"/>
              <a:gd name="connsiteY23" fmla="*/ 2059161 h 2354436"/>
              <a:gd name="connsiteX24" fmla="*/ 809625 w 2424726"/>
              <a:gd name="connsiteY24" fmla="*/ 2135361 h 2354436"/>
              <a:gd name="connsiteX25" fmla="*/ 652034 w 2424726"/>
              <a:gd name="connsiteY25" fmla="*/ 2085163 h 2354436"/>
              <a:gd name="connsiteX26" fmla="*/ 457200 w 2424726"/>
              <a:gd name="connsiteY26" fmla="*/ 2125836 h 2354436"/>
              <a:gd name="connsiteX27" fmla="*/ 295275 w 2424726"/>
              <a:gd name="connsiteY27" fmla="*/ 2259186 h 2354436"/>
              <a:gd name="connsiteX28" fmla="*/ 201786 w 2424726"/>
              <a:gd name="connsiteY28" fmla="*/ 2348432 h 2354436"/>
              <a:gd name="connsiteX29" fmla="*/ 133350 w 2424726"/>
              <a:gd name="connsiteY29" fmla="*/ 2354436 h 2354436"/>
              <a:gd name="connsiteX30" fmla="*/ 66675 w 2424726"/>
              <a:gd name="connsiteY30" fmla="*/ 2306811 h 2354436"/>
              <a:gd name="connsiteX31" fmla="*/ 0 w 2424726"/>
              <a:gd name="connsiteY31" fmla="*/ 2353623 h 2354436"/>
              <a:gd name="connsiteX32" fmla="*/ 0 w 2424726"/>
              <a:gd name="connsiteY32" fmla="*/ 2163936 h 2354436"/>
              <a:gd name="connsiteX33" fmla="*/ 38100 w 2424726"/>
              <a:gd name="connsiteY33" fmla="*/ 1954386 h 2354436"/>
              <a:gd name="connsiteX34" fmla="*/ 180975 w 2424726"/>
              <a:gd name="connsiteY34" fmla="*/ 1744836 h 2354436"/>
              <a:gd name="connsiteX35" fmla="*/ 219075 w 2424726"/>
              <a:gd name="connsiteY35" fmla="*/ 1697211 h 2354436"/>
              <a:gd name="connsiteX36" fmla="*/ 295275 w 2424726"/>
              <a:gd name="connsiteY36" fmla="*/ 1563861 h 2354436"/>
              <a:gd name="connsiteX37" fmla="*/ 381000 w 2424726"/>
              <a:gd name="connsiteY37" fmla="*/ 1373361 h 2354436"/>
              <a:gd name="connsiteX38" fmla="*/ 495300 w 2424726"/>
              <a:gd name="connsiteY38" fmla="*/ 1249536 h 2354436"/>
              <a:gd name="connsiteX39" fmla="*/ 609600 w 2424726"/>
              <a:gd name="connsiteY39" fmla="*/ 1030461 h 2354436"/>
              <a:gd name="connsiteX40" fmla="*/ 676275 w 2424726"/>
              <a:gd name="connsiteY40" fmla="*/ 897111 h 2354436"/>
              <a:gd name="connsiteX41" fmla="*/ 800100 w 2424726"/>
              <a:gd name="connsiteY41" fmla="*/ 611361 h 2354436"/>
              <a:gd name="connsiteX42" fmla="*/ 866775 w 2424726"/>
              <a:gd name="connsiteY42" fmla="*/ 487536 h 2354436"/>
              <a:gd name="connsiteX43" fmla="*/ 1009650 w 2424726"/>
              <a:gd name="connsiteY43" fmla="*/ 239886 h 2354436"/>
              <a:gd name="connsiteX44" fmla="*/ 1123950 w 2424726"/>
              <a:gd name="connsiteY44" fmla="*/ 163686 h 2354436"/>
              <a:gd name="connsiteX45" fmla="*/ 1228725 w 2424726"/>
              <a:gd name="connsiteY45" fmla="*/ 125586 h 2354436"/>
              <a:gd name="connsiteX46" fmla="*/ 1305783 w 2424726"/>
              <a:gd name="connsiteY46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4609 w 2424726"/>
              <a:gd name="connsiteY8" fmla="*/ 1232247 h 2354436"/>
              <a:gd name="connsiteX9" fmla="*/ 2105025 w 2424726"/>
              <a:gd name="connsiteY9" fmla="*/ 1287636 h 2354436"/>
              <a:gd name="connsiteX10" fmla="*/ 2124075 w 2424726"/>
              <a:gd name="connsiteY10" fmla="*/ 1554336 h 2354436"/>
              <a:gd name="connsiteX11" fmla="*/ 2066925 w 2424726"/>
              <a:gd name="connsiteY11" fmla="*/ 1706736 h 2354436"/>
              <a:gd name="connsiteX12" fmla="*/ 2114550 w 2424726"/>
              <a:gd name="connsiteY12" fmla="*/ 1773411 h 2354436"/>
              <a:gd name="connsiteX13" fmla="*/ 2066925 w 2424726"/>
              <a:gd name="connsiteY13" fmla="*/ 1859136 h 2354436"/>
              <a:gd name="connsiteX14" fmla="*/ 2076450 w 2424726"/>
              <a:gd name="connsiteY14" fmla="*/ 1973436 h 2354436"/>
              <a:gd name="connsiteX15" fmla="*/ 2009775 w 2424726"/>
              <a:gd name="connsiteY15" fmla="*/ 2078211 h 2354436"/>
              <a:gd name="connsiteX16" fmla="*/ 1952625 w 2424726"/>
              <a:gd name="connsiteY16" fmla="*/ 2192511 h 2354436"/>
              <a:gd name="connsiteX17" fmla="*/ 1847850 w 2424726"/>
              <a:gd name="connsiteY17" fmla="*/ 2182986 h 2354436"/>
              <a:gd name="connsiteX18" fmla="*/ 1819275 w 2424726"/>
              <a:gd name="connsiteY18" fmla="*/ 2287761 h 2354436"/>
              <a:gd name="connsiteX19" fmla="*/ 1628775 w 2424726"/>
              <a:gd name="connsiteY19" fmla="*/ 2306811 h 2354436"/>
              <a:gd name="connsiteX20" fmla="*/ 1447800 w 2424726"/>
              <a:gd name="connsiteY20" fmla="*/ 2316336 h 2354436"/>
              <a:gd name="connsiteX21" fmla="*/ 1343025 w 2424726"/>
              <a:gd name="connsiteY21" fmla="*/ 2230611 h 2354436"/>
              <a:gd name="connsiteX22" fmla="*/ 1162050 w 2424726"/>
              <a:gd name="connsiteY22" fmla="*/ 2059161 h 2354436"/>
              <a:gd name="connsiteX23" fmla="*/ 809625 w 2424726"/>
              <a:gd name="connsiteY23" fmla="*/ 2135361 h 2354436"/>
              <a:gd name="connsiteX24" fmla="*/ 652034 w 2424726"/>
              <a:gd name="connsiteY24" fmla="*/ 2085163 h 2354436"/>
              <a:gd name="connsiteX25" fmla="*/ 457200 w 2424726"/>
              <a:gd name="connsiteY25" fmla="*/ 2125836 h 2354436"/>
              <a:gd name="connsiteX26" fmla="*/ 295275 w 2424726"/>
              <a:gd name="connsiteY26" fmla="*/ 2259186 h 2354436"/>
              <a:gd name="connsiteX27" fmla="*/ 201786 w 2424726"/>
              <a:gd name="connsiteY27" fmla="*/ 2348432 h 2354436"/>
              <a:gd name="connsiteX28" fmla="*/ 133350 w 2424726"/>
              <a:gd name="connsiteY28" fmla="*/ 2354436 h 2354436"/>
              <a:gd name="connsiteX29" fmla="*/ 66675 w 2424726"/>
              <a:gd name="connsiteY29" fmla="*/ 2306811 h 2354436"/>
              <a:gd name="connsiteX30" fmla="*/ 0 w 2424726"/>
              <a:gd name="connsiteY30" fmla="*/ 2353623 h 2354436"/>
              <a:gd name="connsiteX31" fmla="*/ 0 w 2424726"/>
              <a:gd name="connsiteY31" fmla="*/ 2163936 h 2354436"/>
              <a:gd name="connsiteX32" fmla="*/ 38100 w 2424726"/>
              <a:gd name="connsiteY32" fmla="*/ 1954386 h 2354436"/>
              <a:gd name="connsiteX33" fmla="*/ 180975 w 2424726"/>
              <a:gd name="connsiteY33" fmla="*/ 1744836 h 2354436"/>
              <a:gd name="connsiteX34" fmla="*/ 219075 w 2424726"/>
              <a:gd name="connsiteY34" fmla="*/ 1697211 h 2354436"/>
              <a:gd name="connsiteX35" fmla="*/ 295275 w 2424726"/>
              <a:gd name="connsiteY35" fmla="*/ 1563861 h 2354436"/>
              <a:gd name="connsiteX36" fmla="*/ 381000 w 2424726"/>
              <a:gd name="connsiteY36" fmla="*/ 1373361 h 2354436"/>
              <a:gd name="connsiteX37" fmla="*/ 495300 w 2424726"/>
              <a:gd name="connsiteY37" fmla="*/ 1249536 h 2354436"/>
              <a:gd name="connsiteX38" fmla="*/ 609600 w 2424726"/>
              <a:gd name="connsiteY38" fmla="*/ 1030461 h 2354436"/>
              <a:gd name="connsiteX39" fmla="*/ 676275 w 2424726"/>
              <a:gd name="connsiteY39" fmla="*/ 897111 h 2354436"/>
              <a:gd name="connsiteX40" fmla="*/ 800100 w 2424726"/>
              <a:gd name="connsiteY40" fmla="*/ 611361 h 2354436"/>
              <a:gd name="connsiteX41" fmla="*/ 866775 w 2424726"/>
              <a:gd name="connsiteY41" fmla="*/ 487536 h 2354436"/>
              <a:gd name="connsiteX42" fmla="*/ 1009650 w 2424726"/>
              <a:gd name="connsiteY42" fmla="*/ 239886 h 2354436"/>
              <a:gd name="connsiteX43" fmla="*/ 1123950 w 2424726"/>
              <a:gd name="connsiteY43" fmla="*/ 163686 h 2354436"/>
              <a:gd name="connsiteX44" fmla="*/ 1228725 w 2424726"/>
              <a:gd name="connsiteY44" fmla="*/ 125586 h 2354436"/>
              <a:gd name="connsiteX45" fmla="*/ 1305783 w 2424726"/>
              <a:gd name="connsiteY45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4609 w 2424726"/>
              <a:gd name="connsiteY8" fmla="*/ 1232247 h 2354436"/>
              <a:gd name="connsiteX9" fmla="*/ 2105025 w 2424726"/>
              <a:gd name="connsiteY9" fmla="*/ 1287636 h 2354436"/>
              <a:gd name="connsiteX10" fmla="*/ 2124075 w 2424726"/>
              <a:gd name="connsiteY10" fmla="*/ 1554336 h 2354436"/>
              <a:gd name="connsiteX11" fmla="*/ 2066925 w 2424726"/>
              <a:gd name="connsiteY11" fmla="*/ 1706736 h 2354436"/>
              <a:gd name="connsiteX12" fmla="*/ 2114550 w 2424726"/>
              <a:gd name="connsiteY12" fmla="*/ 1773411 h 2354436"/>
              <a:gd name="connsiteX13" fmla="*/ 2066925 w 2424726"/>
              <a:gd name="connsiteY13" fmla="*/ 1859136 h 2354436"/>
              <a:gd name="connsiteX14" fmla="*/ 2076450 w 2424726"/>
              <a:gd name="connsiteY14" fmla="*/ 1973436 h 2354436"/>
              <a:gd name="connsiteX15" fmla="*/ 2027110 w 2424726"/>
              <a:gd name="connsiteY15" fmla="*/ 2086879 h 2354436"/>
              <a:gd name="connsiteX16" fmla="*/ 1952625 w 2424726"/>
              <a:gd name="connsiteY16" fmla="*/ 2192511 h 2354436"/>
              <a:gd name="connsiteX17" fmla="*/ 1847850 w 2424726"/>
              <a:gd name="connsiteY17" fmla="*/ 2182986 h 2354436"/>
              <a:gd name="connsiteX18" fmla="*/ 1819275 w 2424726"/>
              <a:gd name="connsiteY18" fmla="*/ 2287761 h 2354436"/>
              <a:gd name="connsiteX19" fmla="*/ 1628775 w 2424726"/>
              <a:gd name="connsiteY19" fmla="*/ 2306811 h 2354436"/>
              <a:gd name="connsiteX20" fmla="*/ 1447800 w 2424726"/>
              <a:gd name="connsiteY20" fmla="*/ 2316336 h 2354436"/>
              <a:gd name="connsiteX21" fmla="*/ 1343025 w 2424726"/>
              <a:gd name="connsiteY21" fmla="*/ 2230611 h 2354436"/>
              <a:gd name="connsiteX22" fmla="*/ 1162050 w 2424726"/>
              <a:gd name="connsiteY22" fmla="*/ 2059161 h 2354436"/>
              <a:gd name="connsiteX23" fmla="*/ 809625 w 2424726"/>
              <a:gd name="connsiteY23" fmla="*/ 2135361 h 2354436"/>
              <a:gd name="connsiteX24" fmla="*/ 652034 w 2424726"/>
              <a:gd name="connsiteY24" fmla="*/ 2085163 h 2354436"/>
              <a:gd name="connsiteX25" fmla="*/ 457200 w 2424726"/>
              <a:gd name="connsiteY25" fmla="*/ 2125836 h 2354436"/>
              <a:gd name="connsiteX26" fmla="*/ 295275 w 2424726"/>
              <a:gd name="connsiteY26" fmla="*/ 2259186 h 2354436"/>
              <a:gd name="connsiteX27" fmla="*/ 201786 w 2424726"/>
              <a:gd name="connsiteY27" fmla="*/ 2348432 h 2354436"/>
              <a:gd name="connsiteX28" fmla="*/ 133350 w 2424726"/>
              <a:gd name="connsiteY28" fmla="*/ 2354436 h 2354436"/>
              <a:gd name="connsiteX29" fmla="*/ 66675 w 2424726"/>
              <a:gd name="connsiteY29" fmla="*/ 2306811 h 2354436"/>
              <a:gd name="connsiteX30" fmla="*/ 0 w 2424726"/>
              <a:gd name="connsiteY30" fmla="*/ 2353623 h 2354436"/>
              <a:gd name="connsiteX31" fmla="*/ 0 w 2424726"/>
              <a:gd name="connsiteY31" fmla="*/ 2163936 h 2354436"/>
              <a:gd name="connsiteX32" fmla="*/ 38100 w 2424726"/>
              <a:gd name="connsiteY32" fmla="*/ 1954386 h 2354436"/>
              <a:gd name="connsiteX33" fmla="*/ 180975 w 2424726"/>
              <a:gd name="connsiteY33" fmla="*/ 1744836 h 2354436"/>
              <a:gd name="connsiteX34" fmla="*/ 219075 w 2424726"/>
              <a:gd name="connsiteY34" fmla="*/ 1697211 h 2354436"/>
              <a:gd name="connsiteX35" fmla="*/ 295275 w 2424726"/>
              <a:gd name="connsiteY35" fmla="*/ 1563861 h 2354436"/>
              <a:gd name="connsiteX36" fmla="*/ 381000 w 2424726"/>
              <a:gd name="connsiteY36" fmla="*/ 1373361 h 2354436"/>
              <a:gd name="connsiteX37" fmla="*/ 495300 w 2424726"/>
              <a:gd name="connsiteY37" fmla="*/ 1249536 h 2354436"/>
              <a:gd name="connsiteX38" fmla="*/ 609600 w 2424726"/>
              <a:gd name="connsiteY38" fmla="*/ 1030461 h 2354436"/>
              <a:gd name="connsiteX39" fmla="*/ 676275 w 2424726"/>
              <a:gd name="connsiteY39" fmla="*/ 897111 h 2354436"/>
              <a:gd name="connsiteX40" fmla="*/ 800100 w 2424726"/>
              <a:gd name="connsiteY40" fmla="*/ 611361 h 2354436"/>
              <a:gd name="connsiteX41" fmla="*/ 866775 w 2424726"/>
              <a:gd name="connsiteY41" fmla="*/ 487536 h 2354436"/>
              <a:gd name="connsiteX42" fmla="*/ 1009650 w 2424726"/>
              <a:gd name="connsiteY42" fmla="*/ 239886 h 2354436"/>
              <a:gd name="connsiteX43" fmla="*/ 1123950 w 2424726"/>
              <a:gd name="connsiteY43" fmla="*/ 163686 h 2354436"/>
              <a:gd name="connsiteX44" fmla="*/ 1228725 w 2424726"/>
              <a:gd name="connsiteY44" fmla="*/ 125586 h 2354436"/>
              <a:gd name="connsiteX45" fmla="*/ 1305783 w 2424726"/>
              <a:gd name="connsiteY45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4609 w 2424726"/>
              <a:gd name="connsiteY8" fmla="*/ 1232247 h 2354436"/>
              <a:gd name="connsiteX9" fmla="*/ 2105025 w 2424726"/>
              <a:gd name="connsiteY9" fmla="*/ 1287636 h 2354436"/>
              <a:gd name="connsiteX10" fmla="*/ 2124075 w 2424726"/>
              <a:gd name="connsiteY10" fmla="*/ 1554336 h 2354436"/>
              <a:gd name="connsiteX11" fmla="*/ 2066925 w 2424726"/>
              <a:gd name="connsiteY11" fmla="*/ 1706736 h 2354436"/>
              <a:gd name="connsiteX12" fmla="*/ 2114550 w 2424726"/>
              <a:gd name="connsiteY12" fmla="*/ 1773411 h 2354436"/>
              <a:gd name="connsiteX13" fmla="*/ 2066925 w 2424726"/>
              <a:gd name="connsiteY13" fmla="*/ 1859136 h 2354436"/>
              <a:gd name="connsiteX14" fmla="*/ 2076450 w 2424726"/>
              <a:gd name="connsiteY14" fmla="*/ 1973436 h 2354436"/>
              <a:gd name="connsiteX15" fmla="*/ 2027110 w 2424726"/>
              <a:gd name="connsiteY15" fmla="*/ 2086879 h 2354436"/>
              <a:gd name="connsiteX16" fmla="*/ 1952625 w 2424726"/>
              <a:gd name="connsiteY16" fmla="*/ 2192511 h 2354436"/>
              <a:gd name="connsiteX17" fmla="*/ 1847850 w 2424726"/>
              <a:gd name="connsiteY17" fmla="*/ 2182986 h 2354436"/>
              <a:gd name="connsiteX18" fmla="*/ 1819275 w 2424726"/>
              <a:gd name="connsiteY18" fmla="*/ 2287761 h 2354436"/>
              <a:gd name="connsiteX19" fmla="*/ 1628775 w 2424726"/>
              <a:gd name="connsiteY19" fmla="*/ 2306811 h 2354436"/>
              <a:gd name="connsiteX20" fmla="*/ 1447800 w 2424726"/>
              <a:gd name="connsiteY20" fmla="*/ 2316336 h 2354436"/>
              <a:gd name="connsiteX21" fmla="*/ 1343025 w 2424726"/>
              <a:gd name="connsiteY21" fmla="*/ 2230611 h 2354436"/>
              <a:gd name="connsiteX22" fmla="*/ 1162050 w 2424726"/>
              <a:gd name="connsiteY22" fmla="*/ 2059161 h 2354436"/>
              <a:gd name="connsiteX23" fmla="*/ 809625 w 2424726"/>
              <a:gd name="connsiteY23" fmla="*/ 2135361 h 2354436"/>
              <a:gd name="connsiteX24" fmla="*/ 652034 w 2424726"/>
              <a:gd name="connsiteY24" fmla="*/ 2085163 h 2354436"/>
              <a:gd name="connsiteX25" fmla="*/ 457200 w 2424726"/>
              <a:gd name="connsiteY25" fmla="*/ 2125836 h 2354436"/>
              <a:gd name="connsiteX26" fmla="*/ 295275 w 2424726"/>
              <a:gd name="connsiteY26" fmla="*/ 2259186 h 2354436"/>
              <a:gd name="connsiteX27" fmla="*/ 201786 w 2424726"/>
              <a:gd name="connsiteY27" fmla="*/ 2348432 h 2354436"/>
              <a:gd name="connsiteX28" fmla="*/ 133350 w 2424726"/>
              <a:gd name="connsiteY28" fmla="*/ 2354436 h 2354436"/>
              <a:gd name="connsiteX29" fmla="*/ 66675 w 2424726"/>
              <a:gd name="connsiteY29" fmla="*/ 2306811 h 2354436"/>
              <a:gd name="connsiteX30" fmla="*/ 0 w 2424726"/>
              <a:gd name="connsiteY30" fmla="*/ 2353623 h 2354436"/>
              <a:gd name="connsiteX31" fmla="*/ 0 w 2424726"/>
              <a:gd name="connsiteY31" fmla="*/ 2163936 h 2354436"/>
              <a:gd name="connsiteX32" fmla="*/ 38100 w 2424726"/>
              <a:gd name="connsiteY32" fmla="*/ 1954386 h 2354436"/>
              <a:gd name="connsiteX33" fmla="*/ 180975 w 2424726"/>
              <a:gd name="connsiteY33" fmla="*/ 1744836 h 2354436"/>
              <a:gd name="connsiteX34" fmla="*/ 219075 w 2424726"/>
              <a:gd name="connsiteY34" fmla="*/ 1697211 h 2354436"/>
              <a:gd name="connsiteX35" fmla="*/ 295275 w 2424726"/>
              <a:gd name="connsiteY35" fmla="*/ 1563861 h 2354436"/>
              <a:gd name="connsiteX36" fmla="*/ 381000 w 2424726"/>
              <a:gd name="connsiteY36" fmla="*/ 1373361 h 2354436"/>
              <a:gd name="connsiteX37" fmla="*/ 495300 w 2424726"/>
              <a:gd name="connsiteY37" fmla="*/ 1249536 h 2354436"/>
              <a:gd name="connsiteX38" fmla="*/ 609600 w 2424726"/>
              <a:gd name="connsiteY38" fmla="*/ 1030461 h 2354436"/>
              <a:gd name="connsiteX39" fmla="*/ 676275 w 2424726"/>
              <a:gd name="connsiteY39" fmla="*/ 897111 h 2354436"/>
              <a:gd name="connsiteX40" fmla="*/ 800100 w 2424726"/>
              <a:gd name="connsiteY40" fmla="*/ 611361 h 2354436"/>
              <a:gd name="connsiteX41" fmla="*/ 866775 w 2424726"/>
              <a:gd name="connsiteY41" fmla="*/ 487536 h 2354436"/>
              <a:gd name="connsiteX42" fmla="*/ 1009650 w 2424726"/>
              <a:gd name="connsiteY42" fmla="*/ 239886 h 2354436"/>
              <a:gd name="connsiteX43" fmla="*/ 1123950 w 2424726"/>
              <a:gd name="connsiteY43" fmla="*/ 163686 h 2354436"/>
              <a:gd name="connsiteX44" fmla="*/ 1228725 w 2424726"/>
              <a:gd name="connsiteY44" fmla="*/ 125586 h 2354436"/>
              <a:gd name="connsiteX45" fmla="*/ 1305783 w 2424726"/>
              <a:gd name="connsiteY45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4609 w 2424726"/>
              <a:gd name="connsiteY8" fmla="*/ 1232247 h 2354436"/>
              <a:gd name="connsiteX9" fmla="*/ 2105025 w 2424726"/>
              <a:gd name="connsiteY9" fmla="*/ 1287636 h 2354436"/>
              <a:gd name="connsiteX10" fmla="*/ 2124075 w 2424726"/>
              <a:gd name="connsiteY10" fmla="*/ 1554336 h 2354436"/>
              <a:gd name="connsiteX11" fmla="*/ 2066925 w 2424726"/>
              <a:gd name="connsiteY11" fmla="*/ 1706736 h 2354436"/>
              <a:gd name="connsiteX12" fmla="*/ 2114550 w 2424726"/>
              <a:gd name="connsiteY12" fmla="*/ 1773411 h 2354436"/>
              <a:gd name="connsiteX13" fmla="*/ 2066925 w 2424726"/>
              <a:gd name="connsiteY13" fmla="*/ 1859136 h 2354436"/>
              <a:gd name="connsiteX14" fmla="*/ 2076450 w 2424726"/>
              <a:gd name="connsiteY14" fmla="*/ 1973436 h 2354436"/>
              <a:gd name="connsiteX15" fmla="*/ 2027110 w 2424726"/>
              <a:gd name="connsiteY15" fmla="*/ 2086879 h 2354436"/>
              <a:gd name="connsiteX16" fmla="*/ 1952625 w 2424726"/>
              <a:gd name="connsiteY16" fmla="*/ 2192511 h 2354436"/>
              <a:gd name="connsiteX17" fmla="*/ 1819275 w 2424726"/>
              <a:gd name="connsiteY17" fmla="*/ 2287761 h 2354436"/>
              <a:gd name="connsiteX18" fmla="*/ 1628775 w 2424726"/>
              <a:gd name="connsiteY18" fmla="*/ 2306811 h 2354436"/>
              <a:gd name="connsiteX19" fmla="*/ 1447800 w 2424726"/>
              <a:gd name="connsiteY19" fmla="*/ 2316336 h 2354436"/>
              <a:gd name="connsiteX20" fmla="*/ 1343025 w 2424726"/>
              <a:gd name="connsiteY20" fmla="*/ 2230611 h 2354436"/>
              <a:gd name="connsiteX21" fmla="*/ 1162050 w 2424726"/>
              <a:gd name="connsiteY21" fmla="*/ 2059161 h 2354436"/>
              <a:gd name="connsiteX22" fmla="*/ 809625 w 2424726"/>
              <a:gd name="connsiteY22" fmla="*/ 2135361 h 2354436"/>
              <a:gd name="connsiteX23" fmla="*/ 652034 w 2424726"/>
              <a:gd name="connsiteY23" fmla="*/ 2085163 h 2354436"/>
              <a:gd name="connsiteX24" fmla="*/ 457200 w 2424726"/>
              <a:gd name="connsiteY24" fmla="*/ 2125836 h 2354436"/>
              <a:gd name="connsiteX25" fmla="*/ 295275 w 2424726"/>
              <a:gd name="connsiteY25" fmla="*/ 2259186 h 2354436"/>
              <a:gd name="connsiteX26" fmla="*/ 201786 w 2424726"/>
              <a:gd name="connsiteY26" fmla="*/ 2348432 h 2354436"/>
              <a:gd name="connsiteX27" fmla="*/ 133350 w 2424726"/>
              <a:gd name="connsiteY27" fmla="*/ 2354436 h 2354436"/>
              <a:gd name="connsiteX28" fmla="*/ 66675 w 2424726"/>
              <a:gd name="connsiteY28" fmla="*/ 2306811 h 2354436"/>
              <a:gd name="connsiteX29" fmla="*/ 0 w 2424726"/>
              <a:gd name="connsiteY29" fmla="*/ 2353623 h 2354436"/>
              <a:gd name="connsiteX30" fmla="*/ 0 w 2424726"/>
              <a:gd name="connsiteY30" fmla="*/ 2163936 h 2354436"/>
              <a:gd name="connsiteX31" fmla="*/ 38100 w 2424726"/>
              <a:gd name="connsiteY31" fmla="*/ 1954386 h 2354436"/>
              <a:gd name="connsiteX32" fmla="*/ 180975 w 2424726"/>
              <a:gd name="connsiteY32" fmla="*/ 1744836 h 2354436"/>
              <a:gd name="connsiteX33" fmla="*/ 219075 w 2424726"/>
              <a:gd name="connsiteY33" fmla="*/ 1697211 h 2354436"/>
              <a:gd name="connsiteX34" fmla="*/ 295275 w 2424726"/>
              <a:gd name="connsiteY34" fmla="*/ 1563861 h 2354436"/>
              <a:gd name="connsiteX35" fmla="*/ 381000 w 2424726"/>
              <a:gd name="connsiteY35" fmla="*/ 1373361 h 2354436"/>
              <a:gd name="connsiteX36" fmla="*/ 495300 w 2424726"/>
              <a:gd name="connsiteY36" fmla="*/ 1249536 h 2354436"/>
              <a:gd name="connsiteX37" fmla="*/ 609600 w 2424726"/>
              <a:gd name="connsiteY37" fmla="*/ 1030461 h 2354436"/>
              <a:gd name="connsiteX38" fmla="*/ 676275 w 2424726"/>
              <a:gd name="connsiteY38" fmla="*/ 897111 h 2354436"/>
              <a:gd name="connsiteX39" fmla="*/ 800100 w 2424726"/>
              <a:gd name="connsiteY39" fmla="*/ 611361 h 2354436"/>
              <a:gd name="connsiteX40" fmla="*/ 866775 w 2424726"/>
              <a:gd name="connsiteY40" fmla="*/ 487536 h 2354436"/>
              <a:gd name="connsiteX41" fmla="*/ 1009650 w 2424726"/>
              <a:gd name="connsiteY41" fmla="*/ 239886 h 2354436"/>
              <a:gd name="connsiteX42" fmla="*/ 1123950 w 2424726"/>
              <a:gd name="connsiteY42" fmla="*/ 163686 h 2354436"/>
              <a:gd name="connsiteX43" fmla="*/ 1228725 w 2424726"/>
              <a:gd name="connsiteY43" fmla="*/ 125586 h 2354436"/>
              <a:gd name="connsiteX44" fmla="*/ 1305783 w 2424726"/>
              <a:gd name="connsiteY44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4609 w 2424726"/>
              <a:gd name="connsiteY8" fmla="*/ 1232247 h 2354436"/>
              <a:gd name="connsiteX9" fmla="*/ 2105025 w 2424726"/>
              <a:gd name="connsiteY9" fmla="*/ 1287636 h 2354436"/>
              <a:gd name="connsiteX10" fmla="*/ 2124075 w 2424726"/>
              <a:gd name="connsiteY10" fmla="*/ 1554336 h 2354436"/>
              <a:gd name="connsiteX11" fmla="*/ 2066925 w 2424726"/>
              <a:gd name="connsiteY11" fmla="*/ 1706736 h 2354436"/>
              <a:gd name="connsiteX12" fmla="*/ 2114550 w 2424726"/>
              <a:gd name="connsiteY12" fmla="*/ 1773411 h 2354436"/>
              <a:gd name="connsiteX13" fmla="*/ 2066925 w 2424726"/>
              <a:gd name="connsiteY13" fmla="*/ 1859136 h 2354436"/>
              <a:gd name="connsiteX14" fmla="*/ 2076450 w 2424726"/>
              <a:gd name="connsiteY14" fmla="*/ 1973436 h 2354436"/>
              <a:gd name="connsiteX15" fmla="*/ 2027110 w 2424726"/>
              <a:gd name="connsiteY15" fmla="*/ 2086879 h 2354436"/>
              <a:gd name="connsiteX16" fmla="*/ 1952625 w 2424726"/>
              <a:gd name="connsiteY16" fmla="*/ 2192511 h 2354436"/>
              <a:gd name="connsiteX17" fmla="*/ 1819275 w 2424726"/>
              <a:gd name="connsiteY17" fmla="*/ 2287761 h 2354436"/>
              <a:gd name="connsiteX18" fmla="*/ 1628775 w 2424726"/>
              <a:gd name="connsiteY18" fmla="*/ 2306811 h 2354436"/>
              <a:gd name="connsiteX19" fmla="*/ 1447800 w 2424726"/>
              <a:gd name="connsiteY19" fmla="*/ 2316336 h 2354436"/>
              <a:gd name="connsiteX20" fmla="*/ 1343025 w 2424726"/>
              <a:gd name="connsiteY20" fmla="*/ 2230611 h 2354436"/>
              <a:gd name="connsiteX21" fmla="*/ 1162050 w 2424726"/>
              <a:gd name="connsiteY21" fmla="*/ 2059161 h 2354436"/>
              <a:gd name="connsiteX22" fmla="*/ 809625 w 2424726"/>
              <a:gd name="connsiteY22" fmla="*/ 2135361 h 2354436"/>
              <a:gd name="connsiteX23" fmla="*/ 652034 w 2424726"/>
              <a:gd name="connsiteY23" fmla="*/ 2085163 h 2354436"/>
              <a:gd name="connsiteX24" fmla="*/ 457200 w 2424726"/>
              <a:gd name="connsiteY24" fmla="*/ 2125836 h 2354436"/>
              <a:gd name="connsiteX25" fmla="*/ 295275 w 2424726"/>
              <a:gd name="connsiteY25" fmla="*/ 2259186 h 2354436"/>
              <a:gd name="connsiteX26" fmla="*/ 201786 w 2424726"/>
              <a:gd name="connsiteY26" fmla="*/ 2348432 h 2354436"/>
              <a:gd name="connsiteX27" fmla="*/ 133350 w 2424726"/>
              <a:gd name="connsiteY27" fmla="*/ 2354436 h 2354436"/>
              <a:gd name="connsiteX28" fmla="*/ 66675 w 2424726"/>
              <a:gd name="connsiteY28" fmla="*/ 2306811 h 2354436"/>
              <a:gd name="connsiteX29" fmla="*/ 0 w 2424726"/>
              <a:gd name="connsiteY29" fmla="*/ 2353623 h 2354436"/>
              <a:gd name="connsiteX30" fmla="*/ 0 w 2424726"/>
              <a:gd name="connsiteY30" fmla="*/ 2163936 h 2354436"/>
              <a:gd name="connsiteX31" fmla="*/ 38100 w 2424726"/>
              <a:gd name="connsiteY31" fmla="*/ 1954386 h 2354436"/>
              <a:gd name="connsiteX32" fmla="*/ 180975 w 2424726"/>
              <a:gd name="connsiteY32" fmla="*/ 1744836 h 2354436"/>
              <a:gd name="connsiteX33" fmla="*/ 219075 w 2424726"/>
              <a:gd name="connsiteY33" fmla="*/ 1697211 h 2354436"/>
              <a:gd name="connsiteX34" fmla="*/ 295275 w 2424726"/>
              <a:gd name="connsiteY34" fmla="*/ 1563861 h 2354436"/>
              <a:gd name="connsiteX35" fmla="*/ 381000 w 2424726"/>
              <a:gd name="connsiteY35" fmla="*/ 1373361 h 2354436"/>
              <a:gd name="connsiteX36" fmla="*/ 495300 w 2424726"/>
              <a:gd name="connsiteY36" fmla="*/ 1249536 h 2354436"/>
              <a:gd name="connsiteX37" fmla="*/ 609600 w 2424726"/>
              <a:gd name="connsiteY37" fmla="*/ 1030461 h 2354436"/>
              <a:gd name="connsiteX38" fmla="*/ 676275 w 2424726"/>
              <a:gd name="connsiteY38" fmla="*/ 897111 h 2354436"/>
              <a:gd name="connsiteX39" fmla="*/ 800100 w 2424726"/>
              <a:gd name="connsiteY39" fmla="*/ 611361 h 2354436"/>
              <a:gd name="connsiteX40" fmla="*/ 866775 w 2424726"/>
              <a:gd name="connsiteY40" fmla="*/ 487536 h 2354436"/>
              <a:gd name="connsiteX41" fmla="*/ 1009650 w 2424726"/>
              <a:gd name="connsiteY41" fmla="*/ 239886 h 2354436"/>
              <a:gd name="connsiteX42" fmla="*/ 1123950 w 2424726"/>
              <a:gd name="connsiteY42" fmla="*/ 163686 h 2354436"/>
              <a:gd name="connsiteX43" fmla="*/ 1228725 w 2424726"/>
              <a:gd name="connsiteY43" fmla="*/ 125586 h 2354436"/>
              <a:gd name="connsiteX44" fmla="*/ 1305783 w 2424726"/>
              <a:gd name="connsiteY44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4609 w 2424726"/>
              <a:gd name="connsiteY8" fmla="*/ 1232247 h 2354436"/>
              <a:gd name="connsiteX9" fmla="*/ 2105025 w 2424726"/>
              <a:gd name="connsiteY9" fmla="*/ 1287636 h 2354436"/>
              <a:gd name="connsiteX10" fmla="*/ 2124075 w 2424726"/>
              <a:gd name="connsiteY10" fmla="*/ 1554336 h 2354436"/>
              <a:gd name="connsiteX11" fmla="*/ 2066925 w 2424726"/>
              <a:gd name="connsiteY11" fmla="*/ 1706736 h 2354436"/>
              <a:gd name="connsiteX12" fmla="*/ 2114550 w 2424726"/>
              <a:gd name="connsiteY12" fmla="*/ 1773411 h 2354436"/>
              <a:gd name="connsiteX13" fmla="*/ 2066925 w 2424726"/>
              <a:gd name="connsiteY13" fmla="*/ 1859136 h 2354436"/>
              <a:gd name="connsiteX14" fmla="*/ 2076450 w 2424726"/>
              <a:gd name="connsiteY14" fmla="*/ 1973436 h 2354436"/>
              <a:gd name="connsiteX15" fmla="*/ 2027110 w 2424726"/>
              <a:gd name="connsiteY15" fmla="*/ 2086879 h 2354436"/>
              <a:gd name="connsiteX16" fmla="*/ 1952625 w 2424726"/>
              <a:gd name="connsiteY16" fmla="*/ 2192511 h 2354436"/>
              <a:gd name="connsiteX17" fmla="*/ 1819275 w 2424726"/>
              <a:gd name="connsiteY17" fmla="*/ 2287761 h 2354436"/>
              <a:gd name="connsiteX18" fmla="*/ 1628775 w 2424726"/>
              <a:gd name="connsiteY18" fmla="*/ 2306811 h 2354436"/>
              <a:gd name="connsiteX19" fmla="*/ 1447800 w 2424726"/>
              <a:gd name="connsiteY19" fmla="*/ 2316336 h 2354436"/>
              <a:gd name="connsiteX20" fmla="*/ 1343025 w 2424726"/>
              <a:gd name="connsiteY20" fmla="*/ 2230611 h 2354436"/>
              <a:gd name="connsiteX21" fmla="*/ 1162050 w 2424726"/>
              <a:gd name="connsiteY21" fmla="*/ 2059161 h 2354436"/>
              <a:gd name="connsiteX22" fmla="*/ 809625 w 2424726"/>
              <a:gd name="connsiteY22" fmla="*/ 2135361 h 2354436"/>
              <a:gd name="connsiteX23" fmla="*/ 652034 w 2424726"/>
              <a:gd name="connsiteY23" fmla="*/ 2085163 h 2354436"/>
              <a:gd name="connsiteX24" fmla="*/ 457200 w 2424726"/>
              <a:gd name="connsiteY24" fmla="*/ 2125836 h 2354436"/>
              <a:gd name="connsiteX25" fmla="*/ 295275 w 2424726"/>
              <a:gd name="connsiteY25" fmla="*/ 2259186 h 2354436"/>
              <a:gd name="connsiteX26" fmla="*/ 201786 w 2424726"/>
              <a:gd name="connsiteY26" fmla="*/ 2348432 h 2354436"/>
              <a:gd name="connsiteX27" fmla="*/ 133350 w 2424726"/>
              <a:gd name="connsiteY27" fmla="*/ 2354436 h 2354436"/>
              <a:gd name="connsiteX28" fmla="*/ 66675 w 2424726"/>
              <a:gd name="connsiteY28" fmla="*/ 2306811 h 2354436"/>
              <a:gd name="connsiteX29" fmla="*/ 0 w 2424726"/>
              <a:gd name="connsiteY29" fmla="*/ 2353623 h 2354436"/>
              <a:gd name="connsiteX30" fmla="*/ 0 w 2424726"/>
              <a:gd name="connsiteY30" fmla="*/ 2163936 h 2354436"/>
              <a:gd name="connsiteX31" fmla="*/ 38100 w 2424726"/>
              <a:gd name="connsiteY31" fmla="*/ 1954386 h 2354436"/>
              <a:gd name="connsiteX32" fmla="*/ 180975 w 2424726"/>
              <a:gd name="connsiteY32" fmla="*/ 1744836 h 2354436"/>
              <a:gd name="connsiteX33" fmla="*/ 219075 w 2424726"/>
              <a:gd name="connsiteY33" fmla="*/ 1697211 h 2354436"/>
              <a:gd name="connsiteX34" fmla="*/ 295275 w 2424726"/>
              <a:gd name="connsiteY34" fmla="*/ 1563861 h 2354436"/>
              <a:gd name="connsiteX35" fmla="*/ 381000 w 2424726"/>
              <a:gd name="connsiteY35" fmla="*/ 1373361 h 2354436"/>
              <a:gd name="connsiteX36" fmla="*/ 495300 w 2424726"/>
              <a:gd name="connsiteY36" fmla="*/ 1249536 h 2354436"/>
              <a:gd name="connsiteX37" fmla="*/ 609600 w 2424726"/>
              <a:gd name="connsiteY37" fmla="*/ 1030461 h 2354436"/>
              <a:gd name="connsiteX38" fmla="*/ 676275 w 2424726"/>
              <a:gd name="connsiteY38" fmla="*/ 897111 h 2354436"/>
              <a:gd name="connsiteX39" fmla="*/ 800100 w 2424726"/>
              <a:gd name="connsiteY39" fmla="*/ 611361 h 2354436"/>
              <a:gd name="connsiteX40" fmla="*/ 866775 w 2424726"/>
              <a:gd name="connsiteY40" fmla="*/ 487536 h 2354436"/>
              <a:gd name="connsiteX41" fmla="*/ 1009650 w 2424726"/>
              <a:gd name="connsiteY41" fmla="*/ 239886 h 2354436"/>
              <a:gd name="connsiteX42" fmla="*/ 1123950 w 2424726"/>
              <a:gd name="connsiteY42" fmla="*/ 163686 h 2354436"/>
              <a:gd name="connsiteX43" fmla="*/ 1228725 w 2424726"/>
              <a:gd name="connsiteY43" fmla="*/ 125586 h 2354436"/>
              <a:gd name="connsiteX44" fmla="*/ 1305783 w 2424726"/>
              <a:gd name="connsiteY44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4609 w 2424726"/>
              <a:gd name="connsiteY8" fmla="*/ 1232247 h 2354436"/>
              <a:gd name="connsiteX9" fmla="*/ 2105025 w 2424726"/>
              <a:gd name="connsiteY9" fmla="*/ 1287636 h 2354436"/>
              <a:gd name="connsiteX10" fmla="*/ 2124075 w 2424726"/>
              <a:gd name="connsiteY10" fmla="*/ 1554336 h 2354436"/>
              <a:gd name="connsiteX11" fmla="*/ 2066925 w 2424726"/>
              <a:gd name="connsiteY11" fmla="*/ 1706736 h 2354436"/>
              <a:gd name="connsiteX12" fmla="*/ 2114550 w 2424726"/>
              <a:gd name="connsiteY12" fmla="*/ 1773411 h 2354436"/>
              <a:gd name="connsiteX13" fmla="*/ 2066925 w 2424726"/>
              <a:gd name="connsiteY13" fmla="*/ 1859136 h 2354436"/>
              <a:gd name="connsiteX14" fmla="*/ 2076450 w 2424726"/>
              <a:gd name="connsiteY14" fmla="*/ 1973436 h 2354436"/>
              <a:gd name="connsiteX15" fmla="*/ 2027110 w 2424726"/>
              <a:gd name="connsiteY15" fmla="*/ 2086879 h 2354436"/>
              <a:gd name="connsiteX16" fmla="*/ 1952625 w 2424726"/>
              <a:gd name="connsiteY16" fmla="*/ 2192511 h 2354436"/>
              <a:gd name="connsiteX17" fmla="*/ 1819275 w 2424726"/>
              <a:gd name="connsiteY17" fmla="*/ 2287761 h 2354436"/>
              <a:gd name="connsiteX18" fmla="*/ 1628775 w 2424726"/>
              <a:gd name="connsiteY18" fmla="*/ 2306811 h 2354436"/>
              <a:gd name="connsiteX19" fmla="*/ 1447800 w 2424726"/>
              <a:gd name="connsiteY19" fmla="*/ 2316336 h 2354436"/>
              <a:gd name="connsiteX20" fmla="*/ 1343025 w 2424726"/>
              <a:gd name="connsiteY20" fmla="*/ 2230611 h 2354436"/>
              <a:gd name="connsiteX21" fmla="*/ 1162050 w 2424726"/>
              <a:gd name="connsiteY21" fmla="*/ 2059161 h 2354436"/>
              <a:gd name="connsiteX22" fmla="*/ 809625 w 2424726"/>
              <a:gd name="connsiteY22" fmla="*/ 2135361 h 2354436"/>
              <a:gd name="connsiteX23" fmla="*/ 652034 w 2424726"/>
              <a:gd name="connsiteY23" fmla="*/ 2085163 h 2354436"/>
              <a:gd name="connsiteX24" fmla="*/ 457200 w 2424726"/>
              <a:gd name="connsiteY24" fmla="*/ 2125836 h 2354436"/>
              <a:gd name="connsiteX25" fmla="*/ 295275 w 2424726"/>
              <a:gd name="connsiteY25" fmla="*/ 2259186 h 2354436"/>
              <a:gd name="connsiteX26" fmla="*/ 201786 w 2424726"/>
              <a:gd name="connsiteY26" fmla="*/ 2348432 h 2354436"/>
              <a:gd name="connsiteX27" fmla="*/ 133350 w 2424726"/>
              <a:gd name="connsiteY27" fmla="*/ 2354436 h 2354436"/>
              <a:gd name="connsiteX28" fmla="*/ 66675 w 2424726"/>
              <a:gd name="connsiteY28" fmla="*/ 2306811 h 2354436"/>
              <a:gd name="connsiteX29" fmla="*/ 0 w 2424726"/>
              <a:gd name="connsiteY29" fmla="*/ 2353623 h 2354436"/>
              <a:gd name="connsiteX30" fmla="*/ 0 w 2424726"/>
              <a:gd name="connsiteY30" fmla="*/ 2163936 h 2354436"/>
              <a:gd name="connsiteX31" fmla="*/ 38100 w 2424726"/>
              <a:gd name="connsiteY31" fmla="*/ 1954386 h 2354436"/>
              <a:gd name="connsiteX32" fmla="*/ 180975 w 2424726"/>
              <a:gd name="connsiteY32" fmla="*/ 1744836 h 2354436"/>
              <a:gd name="connsiteX33" fmla="*/ 219075 w 2424726"/>
              <a:gd name="connsiteY33" fmla="*/ 1697211 h 2354436"/>
              <a:gd name="connsiteX34" fmla="*/ 295275 w 2424726"/>
              <a:gd name="connsiteY34" fmla="*/ 1563861 h 2354436"/>
              <a:gd name="connsiteX35" fmla="*/ 381000 w 2424726"/>
              <a:gd name="connsiteY35" fmla="*/ 1373361 h 2354436"/>
              <a:gd name="connsiteX36" fmla="*/ 495300 w 2424726"/>
              <a:gd name="connsiteY36" fmla="*/ 1249536 h 2354436"/>
              <a:gd name="connsiteX37" fmla="*/ 609600 w 2424726"/>
              <a:gd name="connsiteY37" fmla="*/ 1030461 h 2354436"/>
              <a:gd name="connsiteX38" fmla="*/ 676275 w 2424726"/>
              <a:gd name="connsiteY38" fmla="*/ 897111 h 2354436"/>
              <a:gd name="connsiteX39" fmla="*/ 800100 w 2424726"/>
              <a:gd name="connsiteY39" fmla="*/ 611361 h 2354436"/>
              <a:gd name="connsiteX40" fmla="*/ 866775 w 2424726"/>
              <a:gd name="connsiteY40" fmla="*/ 487536 h 2354436"/>
              <a:gd name="connsiteX41" fmla="*/ 1009650 w 2424726"/>
              <a:gd name="connsiteY41" fmla="*/ 239886 h 2354436"/>
              <a:gd name="connsiteX42" fmla="*/ 1123950 w 2424726"/>
              <a:gd name="connsiteY42" fmla="*/ 163686 h 2354436"/>
              <a:gd name="connsiteX43" fmla="*/ 1228725 w 2424726"/>
              <a:gd name="connsiteY43" fmla="*/ 125586 h 2354436"/>
              <a:gd name="connsiteX44" fmla="*/ 1305783 w 2424726"/>
              <a:gd name="connsiteY44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4609 w 2424726"/>
              <a:gd name="connsiteY8" fmla="*/ 1232247 h 2354436"/>
              <a:gd name="connsiteX9" fmla="*/ 2124075 w 2424726"/>
              <a:gd name="connsiteY9" fmla="*/ 1554336 h 2354436"/>
              <a:gd name="connsiteX10" fmla="*/ 2066925 w 2424726"/>
              <a:gd name="connsiteY10" fmla="*/ 1706736 h 2354436"/>
              <a:gd name="connsiteX11" fmla="*/ 2114550 w 2424726"/>
              <a:gd name="connsiteY11" fmla="*/ 1773411 h 2354436"/>
              <a:gd name="connsiteX12" fmla="*/ 2066925 w 2424726"/>
              <a:gd name="connsiteY12" fmla="*/ 1859136 h 2354436"/>
              <a:gd name="connsiteX13" fmla="*/ 2076450 w 2424726"/>
              <a:gd name="connsiteY13" fmla="*/ 1973436 h 2354436"/>
              <a:gd name="connsiteX14" fmla="*/ 2027110 w 2424726"/>
              <a:gd name="connsiteY14" fmla="*/ 2086879 h 2354436"/>
              <a:gd name="connsiteX15" fmla="*/ 1952625 w 2424726"/>
              <a:gd name="connsiteY15" fmla="*/ 2192511 h 2354436"/>
              <a:gd name="connsiteX16" fmla="*/ 1819275 w 2424726"/>
              <a:gd name="connsiteY16" fmla="*/ 2287761 h 2354436"/>
              <a:gd name="connsiteX17" fmla="*/ 1628775 w 2424726"/>
              <a:gd name="connsiteY17" fmla="*/ 2306811 h 2354436"/>
              <a:gd name="connsiteX18" fmla="*/ 1447800 w 2424726"/>
              <a:gd name="connsiteY18" fmla="*/ 2316336 h 2354436"/>
              <a:gd name="connsiteX19" fmla="*/ 1343025 w 2424726"/>
              <a:gd name="connsiteY19" fmla="*/ 2230611 h 2354436"/>
              <a:gd name="connsiteX20" fmla="*/ 1162050 w 2424726"/>
              <a:gd name="connsiteY20" fmla="*/ 2059161 h 2354436"/>
              <a:gd name="connsiteX21" fmla="*/ 809625 w 2424726"/>
              <a:gd name="connsiteY21" fmla="*/ 2135361 h 2354436"/>
              <a:gd name="connsiteX22" fmla="*/ 652034 w 2424726"/>
              <a:gd name="connsiteY22" fmla="*/ 2085163 h 2354436"/>
              <a:gd name="connsiteX23" fmla="*/ 457200 w 2424726"/>
              <a:gd name="connsiteY23" fmla="*/ 2125836 h 2354436"/>
              <a:gd name="connsiteX24" fmla="*/ 295275 w 2424726"/>
              <a:gd name="connsiteY24" fmla="*/ 2259186 h 2354436"/>
              <a:gd name="connsiteX25" fmla="*/ 201786 w 2424726"/>
              <a:gd name="connsiteY25" fmla="*/ 2348432 h 2354436"/>
              <a:gd name="connsiteX26" fmla="*/ 133350 w 2424726"/>
              <a:gd name="connsiteY26" fmla="*/ 2354436 h 2354436"/>
              <a:gd name="connsiteX27" fmla="*/ 66675 w 2424726"/>
              <a:gd name="connsiteY27" fmla="*/ 2306811 h 2354436"/>
              <a:gd name="connsiteX28" fmla="*/ 0 w 2424726"/>
              <a:gd name="connsiteY28" fmla="*/ 2353623 h 2354436"/>
              <a:gd name="connsiteX29" fmla="*/ 0 w 2424726"/>
              <a:gd name="connsiteY29" fmla="*/ 2163936 h 2354436"/>
              <a:gd name="connsiteX30" fmla="*/ 38100 w 2424726"/>
              <a:gd name="connsiteY30" fmla="*/ 1954386 h 2354436"/>
              <a:gd name="connsiteX31" fmla="*/ 180975 w 2424726"/>
              <a:gd name="connsiteY31" fmla="*/ 1744836 h 2354436"/>
              <a:gd name="connsiteX32" fmla="*/ 219075 w 2424726"/>
              <a:gd name="connsiteY32" fmla="*/ 1697211 h 2354436"/>
              <a:gd name="connsiteX33" fmla="*/ 295275 w 2424726"/>
              <a:gd name="connsiteY33" fmla="*/ 1563861 h 2354436"/>
              <a:gd name="connsiteX34" fmla="*/ 381000 w 2424726"/>
              <a:gd name="connsiteY34" fmla="*/ 1373361 h 2354436"/>
              <a:gd name="connsiteX35" fmla="*/ 495300 w 2424726"/>
              <a:gd name="connsiteY35" fmla="*/ 1249536 h 2354436"/>
              <a:gd name="connsiteX36" fmla="*/ 609600 w 2424726"/>
              <a:gd name="connsiteY36" fmla="*/ 1030461 h 2354436"/>
              <a:gd name="connsiteX37" fmla="*/ 676275 w 2424726"/>
              <a:gd name="connsiteY37" fmla="*/ 897111 h 2354436"/>
              <a:gd name="connsiteX38" fmla="*/ 800100 w 2424726"/>
              <a:gd name="connsiteY38" fmla="*/ 611361 h 2354436"/>
              <a:gd name="connsiteX39" fmla="*/ 866775 w 2424726"/>
              <a:gd name="connsiteY39" fmla="*/ 487536 h 2354436"/>
              <a:gd name="connsiteX40" fmla="*/ 1009650 w 2424726"/>
              <a:gd name="connsiteY40" fmla="*/ 239886 h 2354436"/>
              <a:gd name="connsiteX41" fmla="*/ 1123950 w 2424726"/>
              <a:gd name="connsiteY41" fmla="*/ 163686 h 2354436"/>
              <a:gd name="connsiteX42" fmla="*/ 1228725 w 2424726"/>
              <a:gd name="connsiteY42" fmla="*/ 125586 h 2354436"/>
              <a:gd name="connsiteX43" fmla="*/ 1305783 w 2424726"/>
              <a:gd name="connsiteY43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4609 w 2424726"/>
              <a:gd name="connsiteY8" fmla="*/ 1232247 h 2354436"/>
              <a:gd name="connsiteX9" fmla="*/ 2124075 w 2424726"/>
              <a:gd name="connsiteY9" fmla="*/ 1554336 h 2354436"/>
              <a:gd name="connsiteX10" fmla="*/ 2084260 w 2424726"/>
              <a:gd name="connsiteY10" fmla="*/ 1693735 h 2354436"/>
              <a:gd name="connsiteX11" fmla="*/ 2114550 w 2424726"/>
              <a:gd name="connsiteY11" fmla="*/ 1773411 h 2354436"/>
              <a:gd name="connsiteX12" fmla="*/ 2066925 w 2424726"/>
              <a:gd name="connsiteY12" fmla="*/ 1859136 h 2354436"/>
              <a:gd name="connsiteX13" fmla="*/ 2076450 w 2424726"/>
              <a:gd name="connsiteY13" fmla="*/ 1973436 h 2354436"/>
              <a:gd name="connsiteX14" fmla="*/ 2027110 w 2424726"/>
              <a:gd name="connsiteY14" fmla="*/ 2086879 h 2354436"/>
              <a:gd name="connsiteX15" fmla="*/ 1952625 w 2424726"/>
              <a:gd name="connsiteY15" fmla="*/ 2192511 h 2354436"/>
              <a:gd name="connsiteX16" fmla="*/ 1819275 w 2424726"/>
              <a:gd name="connsiteY16" fmla="*/ 2287761 h 2354436"/>
              <a:gd name="connsiteX17" fmla="*/ 1628775 w 2424726"/>
              <a:gd name="connsiteY17" fmla="*/ 2306811 h 2354436"/>
              <a:gd name="connsiteX18" fmla="*/ 1447800 w 2424726"/>
              <a:gd name="connsiteY18" fmla="*/ 2316336 h 2354436"/>
              <a:gd name="connsiteX19" fmla="*/ 1343025 w 2424726"/>
              <a:gd name="connsiteY19" fmla="*/ 2230611 h 2354436"/>
              <a:gd name="connsiteX20" fmla="*/ 1162050 w 2424726"/>
              <a:gd name="connsiteY20" fmla="*/ 2059161 h 2354436"/>
              <a:gd name="connsiteX21" fmla="*/ 809625 w 2424726"/>
              <a:gd name="connsiteY21" fmla="*/ 2135361 h 2354436"/>
              <a:gd name="connsiteX22" fmla="*/ 652034 w 2424726"/>
              <a:gd name="connsiteY22" fmla="*/ 2085163 h 2354436"/>
              <a:gd name="connsiteX23" fmla="*/ 457200 w 2424726"/>
              <a:gd name="connsiteY23" fmla="*/ 2125836 h 2354436"/>
              <a:gd name="connsiteX24" fmla="*/ 295275 w 2424726"/>
              <a:gd name="connsiteY24" fmla="*/ 2259186 h 2354436"/>
              <a:gd name="connsiteX25" fmla="*/ 201786 w 2424726"/>
              <a:gd name="connsiteY25" fmla="*/ 2348432 h 2354436"/>
              <a:gd name="connsiteX26" fmla="*/ 133350 w 2424726"/>
              <a:gd name="connsiteY26" fmla="*/ 2354436 h 2354436"/>
              <a:gd name="connsiteX27" fmla="*/ 66675 w 2424726"/>
              <a:gd name="connsiteY27" fmla="*/ 2306811 h 2354436"/>
              <a:gd name="connsiteX28" fmla="*/ 0 w 2424726"/>
              <a:gd name="connsiteY28" fmla="*/ 2353623 h 2354436"/>
              <a:gd name="connsiteX29" fmla="*/ 0 w 2424726"/>
              <a:gd name="connsiteY29" fmla="*/ 2163936 h 2354436"/>
              <a:gd name="connsiteX30" fmla="*/ 38100 w 2424726"/>
              <a:gd name="connsiteY30" fmla="*/ 1954386 h 2354436"/>
              <a:gd name="connsiteX31" fmla="*/ 180975 w 2424726"/>
              <a:gd name="connsiteY31" fmla="*/ 1744836 h 2354436"/>
              <a:gd name="connsiteX32" fmla="*/ 219075 w 2424726"/>
              <a:gd name="connsiteY32" fmla="*/ 1697211 h 2354436"/>
              <a:gd name="connsiteX33" fmla="*/ 295275 w 2424726"/>
              <a:gd name="connsiteY33" fmla="*/ 1563861 h 2354436"/>
              <a:gd name="connsiteX34" fmla="*/ 381000 w 2424726"/>
              <a:gd name="connsiteY34" fmla="*/ 1373361 h 2354436"/>
              <a:gd name="connsiteX35" fmla="*/ 495300 w 2424726"/>
              <a:gd name="connsiteY35" fmla="*/ 1249536 h 2354436"/>
              <a:gd name="connsiteX36" fmla="*/ 609600 w 2424726"/>
              <a:gd name="connsiteY36" fmla="*/ 1030461 h 2354436"/>
              <a:gd name="connsiteX37" fmla="*/ 676275 w 2424726"/>
              <a:gd name="connsiteY37" fmla="*/ 897111 h 2354436"/>
              <a:gd name="connsiteX38" fmla="*/ 800100 w 2424726"/>
              <a:gd name="connsiteY38" fmla="*/ 611361 h 2354436"/>
              <a:gd name="connsiteX39" fmla="*/ 866775 w 2424726"/>
              <a:gd name="connsiteY39" fmla="*/ 487536 h 2354436"/>
              <a:gd name="connsiteX40" fmla="*/ 1009650 w 2424726"/>
              <a:gd name="connsiteY40" fmla="*/ 239886 h 2354436"/>
              <a:gd name="connsiteX41" fmla="*/ 1123950 w 2424726"/>
              <a:gd name="connsiteY41" fmla="*/ 163686 h 2354436"/>
              <a:gd name="connsiteX42" fmla="*/ 1228725 w 2424726"/>
              <a:gd name="connsiteY42" fmla="*/ 125586 h 2354436"/>
              <a:gd name="connsiteX43" fmla="*/ 1305783 w 2424726"/>
              <a:gd name="connsiteY43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4609 w 2424726"/>
              <a:gd name="connsiteY8" fmla="*/ 1232247 h 2354436"/>
              <a:gd name="connsiteX9" fmla="*/ 2124075 w 2424726"/>
              <a:gd name="connsiteY9" fmla="*/ 1554336 h 2354436"/>
              <a:gd name="connsiteX10" fmla="*/ 2084260 w 2424726"/>
              <a:gd name="connsiteY10" fmla="*/ 1693735 h 2354436"/>
              <a:gd name="connsiteX11" fmla="*/ 2114550 w 2424726"/>
              <a:gd name="connsiteY11" fmla="*/ 1773411 h 2354436"/>
              <a:gd name="connsiteX12" fmla="*/ 2066925 w 2424726"/>
              <a:gd name="connsiteY12" fmla="*/ 1859136 h 2354436"/>
              <a:gd name="connsiteX13" fmla="*/ 2093784 w 2424726"/>
              <a:gd name="connsiteY13" fmla="*/ 1973436 h 2354436"/>
              <a:gd name="connsiteX14" fmla="*/ 2027110 w 2424726"/>
              <a:gd name="connsiteY14" fmla="*/ 2086879 h 2354436"/>
              <a:gd name="connsiteX15" fmla="*/ 1952625 w 2424726"/>
              <a:gd name="connsiteY15" fmla="*/ 2192511 h 2354436"/>
              <a:gd name="connsiteX16" fmla="*/ 1819275 w 2424726"/>
              <a:gd name="connsiteY16" fmla="*/ 2287761 h 2354436"/>
              <a:gd name="connsiteX17" fmla="*/ 1628775 w 2424726"/>
              <a:gd name="connsiteY17" fmla="*/ 2306811 h 2354436"/>
              <a:gd name="connsiteX18" fmla="*/ 1447800 w 2424726"/>
              <a:gd name="connsiteY18" fmla="*/ 2316336 h 2354436"/>
              <a:gd name="connsiteX19" fmla="*/ 1343025 w 2424726"/>
              <a:gd name="connsiteY19" fmla="*/ 2230611 h 2354436"/>
              <a:gd name="connsiteX20" fmla="*/ 1162050 w 2424726"/>
              <a:gd name="connsiteY20" fmla="*/ 2059161 h 2354436"/>
              <a:gd name="connsiteX21" fmla="*/ 809625 w 2424726"/>
              <a:gd name="connsiteY21" fmla="*/ 2135361 h 2354436"/>
              <a:gd name="connsiteX22" fmla="*/ 652034 w 2424726"/>
              <a:gd name="connsiteY22" fmla="*/ 2085163 h 2354436"/>
              <a:gd name="connsiteX23" fmla="*/ 457200 w 2424726"/>
              <a:gd name="connsiteY23" fmla="*/ 2125836 h 2354436"/>
              <a:gd name="connsiteX24" fmla="*/ 295275 w 2424726"/>
              <a:gd name="connsiteY24" fmla="*/ 2259186 h 2354436"/>
              <a:gd name="connsiteX25" fmla="*/ 201786 w 2424726"/>
              <a:gd name="connsiteY25" fmla="*/ 2348432 h 2354436"/>
              <a:gd name="connsiteX26" fmla="*/ 133350 w 2424726"/>
              <a:gd name="connsiteY26" fmla="*/ 2354436 h 2354436"/>
              <a:gd name="connsiteX27" fmla="*/ 66675 w 2424726"/>
              <a:gd name="connsiteY27" fmla="*/ 2306811 h 2354436"/>
              <a:gd name="connsiteX28" fmla="*/ 0 w 2424726"/>
              <a:gd name="connsiteY28" fmla="*/ 2353623 h 2354436"/>
              <a:gd name="connsiteX29" fmla="*/ 0 w 2424726"/>
              <a:gd name="connsiteY29" fmla="*/ 2163936 h 2354436"/>
              <a:gd name="connsiteX30" fmla="*/ 38100 w 2424726"/>
              <a:gd name="connsiteY30" fmla="*/ 1954386 h 2354436"/>
              <a:gd name="connsiteX31" fmla="*/ 180975 w 2424726"/>
              <a:gd name="connsiteY31" fmla="*/ 1744836 h 2354436"/>
              <a:gd name="connsiteX32" fmla="*/ 219075 w 2424726"/>
              <a:gd name="connsiteY32" fmla="*/ 1697211 h 2354436"/>
              <a:gd name="connsiteX33" fmla="*/ 295275 w 2424726"/>
              <a:gd name="connsiteY33" fmla="*/ 1563861 h 2354436"/>
              <a:gd name="connsiteX34" fmla="*/ 381000 w 2424726"/>
              <a:gd name="connsiteY34" fmla="*/ 1373361 h 2354436"/>
              <a:gd name="connsiteX35" fmla="*/ 495300 w 2424726"/>
              <a:gd name="connsiteY35" fmla="*/ 1249536 h 2354436"/>
              <a:gd name="connsiteX36" fmla="*/ 609600 w 2424726"/>
              <a:gd name="connsiteY36" fmla="*/ 1030461 h 2354436"/>
              <a:gd name="connsiteX37" fmla="*/ 676275 w 2424726"/>
              <a:gd name="connsiteY37" fmla="*/ 897111 h 2354436"/>
              <a:gd name="connsiteX38" fmla="*/ 800100 w 2424726"/>
              <a:gd name="connsiteY38" fmla="*/ 611361 h 2354436"/>
              <a:gd name="connsiteX39" fmla="*/ 866775 w 2424726"/>
              <a:gd name="connsiteY39" fmla="*/ 487536 h 2354436"/>
              <a:gd name="connsiteX40" fmla="*/ 1009650 w 2424726"/>
              <a:gd name="connsiteY40" fmla="*/ 239886 h 2354436"/>
              <a:gd name="connsiteX41" fmla="*/ 1123950 w 2424726"/>
              <a:gd name="connsiteY41" fmla="*/ 163686 h 2354436"/>
              <a:gd name="connsiteX42" fmla="*/ 1228725 w 2424726"/>
              <a:gd name="connsiteY42" fmla="*/ 125586 h 2354436"/>
              <a:gd name="connsiteX43" fmla="*/ 1305783 w 2424726"/>
              <a:gd name="connsiteY43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4609 w 2424726"/>
              <a:gd name="connsiteY8" fmla="*/ 1232247 h 2354436"/>
              <a:gd name="connsiteX9" fmla="*/ 2124075 w 2424726"/>
              <a:gd name="connsiteY9" fmla="*/ 1554336 h 2354436"/>
              <a:gd name="connsiteX10" fmla="*/ 2084260 w 2424726"/>
              <a:gd name="connsiteY10" fmla="*/ 1693735 h 2354436"/>
              <a:gd name="connsiteX11" fmla="*/ 2114550 w 2424726"/>
              <a:gd name="connsiteY11" fmla="*/ 1773411 h 2354436"/>
              <a:gd name="connsiteX12" fmla="*/ 2066925 w 2424726"/>
              <a:gd name="connsiteY12" fmla="*/ 1859136 h 2354436"/>
              <a:gd name="connsiteX13" fmla="*/ 2093784 w 2424726"/>
              <a:gd name="connsiteY13" fmla="*/ 1973436 h 2354436"/>
              <a:gd name="connsiteX14" fmla="*/ 2027110 w 2424726"/>
              <a:gd name="connsiteY14" fmla="*/ 2086879 h 2354436"/>
              <a:gd name="connsiteX15" fmla="*/ 1952625 w 2424726"/>
              <a:gd name="connsiteY15" fmla="*/ 2192511 h 2354436"/>
              <a:gd name="connsiteX16" fmla="*/ 1819275 w 2424726"/>
              <a:gd name="connsiteY16" fmla="*/ 2287761 h 2354436"/>
              <a:gd name="connsiteX17" fmla="*/ 1628775 w 2424726"/>
              <a:gd name="connsiteY17" fmla="*/ 2306811 h 2354436"/>
              <a:gd name="connsiteX18" fmla="*/ 1447800 w 2424726"/>
              <a:gd name="connsiteY18" fmla="*/ 2316336 h 2354436"/>
              <a:gd name="connsiteX19" fmla="*/ 1335405 w 2424726"/>
              <a:gd name="connsiteY19" fmla="*/ 2215371 h 2354436"/>
              <a:gd name="connsiteX20" fmla="*/ 1162050 w 2424726"/>
              <a:gd name="connsiteY20" fmla="*/ 2059161 h 2354436"/>
              <a:gd name="connsiteX21" fmla="*/ 809625 w 2424726"/>
              <a:gd name="connsiteY21" fmla="*/ 2135361 h 2354436"/>
              <a:gd name="connsiteX22" fmla="*/ 652034 w 2424726"/>
              <a:gd name="connsiteY22" fmla="*/ 2085163 h 2354436"/>
              <a:gd name="connsiteX23" fmla="*/ 457200 w 2424726"/>
              <a:gd name="connsiteY23" fmla="*/ 2125836 h 2354436"/>
              <a:gd name="connsiteX24" fmla="*/ 295275 w 2424726"/>
              <a:gd name="connsiteY24" fmla="*/ 2259186 h 2354436"/>
              <a:gd name="connsiteX25" fmla="*/ 201786 w 2424726"/>
              <a:gd name="connsiteY25" fmla="*/ 2348432 h 2354436"/>
              <a:gd name="connsiteX26" fmla="*/ 133350 w 2424726"/>
              <a:gd name="connsiteY26" fmla="*/ 2354436 h 2354436"/>
              <a:gd name="connsiteX27" fmla="*/ 66675 w 2424726"/>
              <a:gd name="connsiteY27" fmla="*/ 2306811 h 2354436"/>
              <a:gd name="connsiteX28" fmla="*/ 0 w 2424726"/>
              <a:gd name="connsiteY28" fmla="*/ 2353623 h 2354436"/>
              <a:gd name="connsiteX29" fmla="*/ 0 w 2424726"/>
              <a:gd name="connsiteY29" fmla="*/ 2163936 h 2354436"/>
              <a:gd name="connsiteX30" fmla="*/ 38100 w 2424726"/>
              <a:gd name="connsiteY30" fmla="*/ 1954386 h 2354436"/>
              <a:gd name="connsiteX31" fmla="*/ 180975 w 2424726"/>
              <a:gd name="connsiteY31" fmla="*/ 1744836 h 2354436"/>
              <a:gd name="connsiteX32" fmla="*/ 219075 w 2424726"/>
              <a:gd name="connsiteY32" fmla="*/ 1697211 h 2354436"/>
              <a:gd name="connsiteX33" fmla="*/ 295275 w 2424726"/>
              <a:gd name="connsiteY33" fmla="*/ 1563861 h 2354436"/>
              <a:gd name="connsiteX34" fmla="*/ 381000 w 2424726"/>
              <a:gd name="connsiteY34" fmla="*/ 1373361 h 2354436"/>
              <a:gd name="connsiteX35" fmla="*/ 495300 w 2424726"/>
              <a:gd name="connsiteY35" fmla="*/ 1249536 h 2354436"/>
              <a:gd name="connsiteX36" fmla="*/ 609600 w 2424726"/>
              <a:gd name="connsiteY36" fmla="*/ 1030461 h 2354436"/>
              <a:gd name="connsiteX37" fmla="*/ 676275 w 2424726"/>
              <a:gd name="connsiteY37" fmla="*/ 897111 h 2354436"/>
              <a:gd name="connsiteX38" fmla="*/ 800100 w 2424726"/>
              <a:gd name="connsiteY38" fmla="*/ 611361 h 2354436"/>
              <a:gd name="connsiteX39" fmla="*/ 866775 w 2424726"/>
              <a:gd name="connsiteY39" fmla="*/ 487536 h 2354436"/>
              <a:gd name="connsiteX40" fmla="*/ 1009650 w 2424726"/>
              <a:gd name="connsiteY40" fmla="*/ 239886 h 2354436"/>
              <a:gd name="connsiteX41" fmla="*/ 1123950 w 2424726"/>
              <a:gd name="connsiteY41" fmla="*/ 163686 h 2354436"/>
              <a:gd name="connsiteX42" fmla="*/ 1228725 w 2424726"/>
              <a:gd name="connsiteY42" fmla="*/ 125586 h 2354436"/>
              <a:gd name="connsiteX43" fmla="*/ 1305783 w 2424726"/>
              <a:gd name="connsiteY43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4609 w 2424726"/>
              <a:gd name="connsiteY8" fmla="*/ 1232247 h 2354436"/>
              <a:gd name="connsiteX9" fmla="*/ 2124075 w 2424726"/>
              <a:gd name="connsiteY9" fmla="*/ 1554336 h 2354436"/>
              <a:gd name="connsiteX10" fmla="*/ 2084260 w 2424726"/>
              <a:gd name="connsiteY10" fmla="*/ 1693735 h 2354436"/>
              <a:gd name="connsiteX11" fmla="*/ 2114550 w 2424726"/>
              <a:gd name="connsiteY11" fmla="*/ 1773411 h 2354436"/>
              <a:gd name="connsiteX12" fmla="*/ 2066925 w 2424726"/>
              <a:gd name="connsiteY12" fmla="*/ 1859136 h 2354436"/>
              <a:gd name="connsiteX13" fmla="*/ 2093784 w 2424726"/>
              <a:gd name="connsiteY13" fmla="*/ 1973436 h 2354436"/>
              <a:gd name="connsiteX14" fmla="*/ 2027110 w 2424726"/>
              <a:gd name="connsiteY14" fmla="*/ 2086879 h 2354436"/>
              <a:gd name="connsiteX15" fmla="*/ 1952625 w 2424726"/>
              <a:gd name="connsiteY15" fmla="*/ 2192511 h 2354436"/>
              <a:gd name="connsiteX16" fmla="*/ 1819275 w 2424726"/>
              <a:gd name="connsiteY16" fmla="*/ 2287761 h 2354436"/>
              <a:gd name="connsiteX17" fmla="*/ 1628775 w 2424726"/>
              <a:gd name="connsiteY17" fmla="*/ 2306811 h 2354436"/>
              <a:gd name="connsiteX18" fmla="*/ 1447800 w 2424726"/>
              <a:gd name="connsiteY18" fmla="*/ 2316336 h 2354436"/>
              <a:gd name="connsiteX19" fmla="*/ 1335405 w 2424726"/>
              <a:gd name="connsiteY19" fmla="*/ 2215371 h 2354436"/>
              <a:gd name="connsiteX20" fmla="*/ 1162050 w 2424726"/>
              <a:gd name="connsiteY20" fmla="*/ 2059161 h 2354436"/>
              <a:gd name="connsiteX21" fmla="*/ 809625 w 2424726"/>
              <a:gd name="connsiteY21" fmla="*/ 2135361 h 2354436"/>
              <a:gd name="connsiteX22" fmla="*/ 652034 w 2424726"/>
              <a:gd name="connsiteY22" fmla="*/ 2085163 h 2354436"/>
              <a:gd name="connsiteX23" fmla="*/ 457200 w 2424726"/>
              <a:gd name="connsiteY23" fmla="*/ 2125836 h 2354436"/>
              <a:gd name="connsiteX24" fmla="*/ 295275 w 2424726"/>
              <a:gd name="connsiteY24" fmla="*/ 2259186 h 2354436"/>
              <a:gd name="connsiteX25" fmla="*/ 201786 w 2424726"/>
              <a:gd name="connsiteY25" fmla="*/ 2348432 h 2354436"/>
              <a:gd name="connsiteX26" fmla="*/ 133350 w 2424726"/>
              <a:gd name="connsiteY26" fmla="*/ 2354436 h 2354436"/>
              <a:gd name="connsiteX27" fmla="*/ 66675 w 2424726"/>
              <a:gd name="connsiteY27" fmla="*/ 2306811 h 2354436"/>
              <a:gd name="connsiteX28" fmla="*/ 0 w 2424726"/>
              <a:gd name="connsiteY28" fmla="*/ 2353623 h 2354436"/>
              <a:gd name="connsiteX29" fmla="*/ 0 w 2424726"/>
              <a:gd name="connsiteY29" fmla="*/ 2163936 h 2354436"/>
              <a:gd name="connsiteX30" fmla="*/ 38100 w 2424726"/>
              <a:gd name="connsiteY30" fmla="*/ 1954386 h 2354436"/>
              <a:gd name="connsiteX31" fmla="*/ 180975 w 2424726"/>
              <a:gd name="connsiteY31" fmla="*/ 1744836 h 2354436"/>
              <a:gd name="connsiteX32" fmla="*/ 219075 w 2424726"/>
              <a:gd name="connsiteY32" fmla="*/ 1697211 h 2354436"/>
              <a:gd name="connsiteX33" fmla="*/ 295275 w 2424726"/>
              <a:gd name="connsiteY33" fmla="*/ 1563861 h 2354436"/>
              <a:gd name="connsiteX34" fmla="*/ 381000 w 2424726"/>
              <a:gd name="connsiteY34" fmla="*/ 1373361 h 2354436"/>
              <a:gd name="connsiteX35" fmla="*/ 495300 w 2424726"/>
              <a:gd name="connsiteY35" fmla="*/ 1249536 h 2354436"/>
              <a:gd name="connsiteX36" fmla="*/ 609600 w 2424726"/>
              <a:gd name="connsiteY36" fmla="*/ 1030461 h 2354436"/>
              <a:gd name="connsiteX37" fmla="*/ 676275 w 2424726"/>
              <a:gd name="connsiteY37" fmla="*/ 897111 h 2354436"/>
              <a:gd name="connsiteX38" fmla="*/ 800100 w 2424726"/>
              <a:gd name="connsiteY38" fmla="*/ 611361 h 2354436"/>
              <a:gd name="connsiteX39" fmla="*/ 866775 w 2424726"/>
              <a:gd name="connsiteY39" fmla="*/ 487536 h 2354436"/>
              <a:gd name="connsiteX40" fmla="*/ 1009650 w 2424726"/>
              <a:gd name="connsiteY40" fmla="*/ 239886 h 2354436"/>
              <a:gd name="connsiteX41" fmla="*/ 1123950 w 2424726"/>
              <a:gd name="connsiteY41" fmla="*/ 163686 h 2354436"/>
              <a:gd name="connsiteX42" fmla="*/ 1228725 w 2424726"/>
              <a:gd name="connsiteY42" fmla="*/ 125586 h 2354436"/>
              <a:gd name="connsiteX43" fmla="*/ 1305783 w 2424726"/>
              <a:gd name="connsiteY43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4609 w 2424726"/>
              <a:gd name="connsiteY8" fmla="*/ 1232247 h 2354436"/>
              <a:gd name="connsiteX9" fmla="*/ 2124075 w 2424726"/>
              <a:gd name="connsiteY9" fmla="*/ 1554336 h 2354436"/>
              <a:gd name="connsiteX10" fmla="*/ 2084260 w 2424726"/>
              <a:gd name="connsiteY10" fmla="*/ 1693735 h 2354436"/>
              <a:gd name="connsiteX11" fmla="*/ 2114550 w 2424726"/>
              <a:gd name="connsiteY11" fmla="*/ 1773411 h 2354436"/>
              <a:gd name="connsiteX12" fmla="*/ 2066925 w 2424726"/>
              <a:gd name="connsiteY12" fmla="*/ 1859136 h 2354436"/>
              <a:gd name="connsiteX13" fmla="*/ 2093784 w 2424726"/>
              <a:gd name="connsiteY13" fmla="*/ 1973436 h 2354436"/>
              <a:gd name="connsiteX14" fmla="*/ 2027110 w 2424726"/>
              <a:gd name="connsiteY14" fmla="*/ 2086879 h 2354436"/>
              <a:gd name="connsiteX15" fmla="*/ 1952625 w 2424726"/>
              <a:gd name="connsiteY15" fmla="*/ 2192511 h 2354436"/>
              <a:gd name="connsiteX16" fmla="*/ 1819275 w 2424726"/>
              <a:gd name="connsiteY16" fmla="*/ 2287761 h 2354436"/>
              <a:gd name="connsiteX17" fmla="*/ 1644015 w 2424726"/>
              <a:gd name="connsiteY17" fmla="*/ 2318241 h 2354436"/>
              <a:gd name="connsiteX18" fmla="*/ 1447800 w 2424726"/>
              <a:gd name="connsiteY18" fmla="*/ 2316336 h 2354436"/>
              <a:gd name="connsiteX19" fmla="*/ 1335405 w 2424726"/>
              <a:gd name="connsiteY19" fmla="*/ 2215371 h 2354436"/>
              <a:gd name="connsiteX20" fmla="*/ 1162050 w 2424726"/>
              <a:gd name="connsiteY20" fmla="*/ 2059161 h 2354436"/>
              <a:gd name="connsiteX21" fmla="*/ 809625 w 2424726"/>
              <a:gd name="connsiteY21" fmla="*/ 2135361 h 2354436"/>
              <a:gd name="connsiteX22" fmla="*/ 652034 w 2424726"/>
              <a:gd name="connsiteY22" fmla="*/ 2085163 h 2354436"/>
              <a:gd name="connsiteX23" fmla="*/ 457200 w 2424726"/>
              <a:gd name="connsiteY23" fmla="*/ 2125836 h 2354436"/>
              <a:gd name="connsiteX24" fmla="*/ 295275 w 2424726"/>
              <a:gd name="connsiteY24" fmla="*/ 2259186 h 2354436"/>
              <a:gd name="connsiteX25" fmla="*/ 201786 w 2424726"/>
              <a:gd name="connsiteY25" fmla="*/ 2348432 h 2354436"/>
              <a:gd name="connsiteX26" fmla="*/ 133350 w 2424726"/>
              <a:gd name="connsiteY26" fmla="*/ 2354436 h 2354436"/>
              <a:gd name="connsiteX27" fmla="*/ 66675 w 2424726"/>
              <a:gd name="connsiteY27" fmla="*/ 2306811 h 2354436"/>
              <a:gd name="connsiteX28" fmla="*/ 0 w 2424726"/>
              <a:gd name="connsiteY28" fmla="*/ 2353623 h 2354436"/>
              <a:gd name="connsiteX29" fmla="*/ 0 w 2424726"/>
              <a:gd name="connsiteY29" fmla="*/ 2163936 h 2354436"/>
              <a:gd name="connsiteX30" fmla="*/ 38100 w 2424726"/>
              <a:gd name="connsiteY30" fmla="*/ 1954386 h 2354436"/>
              <a:gd name="connsiteX31" fmla="*/ 180975 w 2424726"/>
              <a:gd name="connsiteY31" fmla="*/ 1744836 h 2354436"/>
              <a:gd name="connsiteX32" fmla="*/ 219075 w 2424726"/>
              <a:gd name="connsiteY32" fmla="*/ 1697211 h 2354436"/>
              <a:gd name="connsiteX33" fmla="*/ 295275 w 2424726"/>
              <a:gd name="connsiteY33" fmla="*/ 1563861 h 2354436"/>
              <a:gd name="connsiteX34" fmla="*/ 381000 w 2424726"/>
              <a:gd name="connsiteY34" fmla="*/ 1373361 h 2354436"/>
              <a:gd name="connsiteX35" fmla="*/ 495300 w 2424726"/>
              <a:gd name="connsiteY35" fmla="*/ 1249536 h 2354436"/>
              <a:gd name="connsiteX36" fmla="*/ 609600 w 2424726"/>
              <a:gd name="connsiteY36" fmla="*/ 1030461 h 2354436"/>
              <a:gd name="connsiteX37" fmla="*/ 676275 w 2424726"/>
              <a:gd name="connsiteY37" fmla="*/ 897111 h 2354436"/>
              <a:gd name="connsiteX38" fmla="*/ 800100 w 2424726"/>
              <a:gd name="connsiteY38" fmla="*/ 611361 h 2354436"/>
              <a:gd name="connsiteX39" fmla="*/ 866775 w 2424726"/>
              <a:gd name="connsiteY39" fmla="*/ 487536 h 2354436"/>
              <a:gd name="connsiteX40" fmla="*/ 1009650 w 2424726"/>
              <a:gd name="connsiteY40" fmla="*/ 239886 h 2354436"/>
              <a:gd name="connsiteX41" fmla="*/ 1123950 w 2424726"/>
              <a:gd name="connsiteY41" fmla="*/ 163686 h 2354436"/>
              <a:gd name="connsiteX42" fmla="*/ 1228725 w 2424726"/>
              <a:gd name="connsiteY42" fmla="*/ 125586 h 2354436"/>
              <a:gd name="connsiteX43" fmla="*/ 1305783 w 2424726"/>
              <a:gd name="connsiteY43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4609 w 2424726"/>
              <a:gd name="connsiteY8" fmla="*/ 1232247 h 2354436"/>
              <a:gd name="connsiteX9" fmla="*/ 2124075 w 2424726"/>
              <a:gd name="connsiteY9" fmla="*/ 1554336 h 2354436"/>
              <a:gd name="connsiteX10" fmla="*/ 2084260 w 2424726"/>
              <a:gd name="connsiteY10" fmla="*/ 1693735 h 2354436"/>
              <a:gd name="connsiteX11" fmla="*/ 2114550 w 2424726"/>
              <a:gd name="connsiteY11" fmla="*/ 1773411 h 2354436"/>
              <a:gd name="connsiteX12" fmla="*/ 2066925 w 2424726"/>
              <a:gd name="connsiteY12" fmla="*/ 1859136 h 2354436"/>
              <a:gd name="connsiteX13" fmla="*/ 2093784 w 2424726"/>
              <a:gd name="connsiteY13" fmla="*/ 1973436 h 2354436"/>
              <a:gd name="connsiteX14" fmla="*/ 2027110 w 2424726"/>
              <a:gd name="connsiteY14" fmla="*/ 2086879 h 2354436"/>
              <a:gd name="connsiteX15" fmla="*/ 1952625 w 2424726"/>
              <a:gd name="connsiteY15" fmla="*/ 2192511 h 2354436"/>
              <a:gd name="connsiteX16" fmla="*/ 1819275 w 2424726"/>
              <a:gd name="connsiteY16" fmla="*/ 2287761 h 2354436"/>
              <a:gd name="connsiteX17" fmla="*/ 1644015 w 2424726"/>
              <a:gd name="connsiteY17" fmla="*/ 2318241 h 2354436"/>
              <a:gd name="connsiteX18" fmla="*/ 1447800 w 2424726"/>
              <a:gd name="connsiteY18" fmla="*/ 2316336 h 2354436"/>
              <a:gd name="connsiteX19" fmla="*/ 1335405 w 2424726"/>
              <a:gd name="connsiteY19" fmla="*/ 2215371 h 2354436"/>
              <a:gd name="connsiteX20" fmla="*/ 1162050 w 2424726"/>
              <a:gd name="connsiteY20" fmla="*/ 2059161 h 2354436"/>
              <a:gd name="connsiteX21" fmla="*/ 809625 w 2424726"/>
              <a:gd name="connsiteY21" fmla="*/ 2135361 h 2354436"/>
              <a:gd name="connsiteX22" fmla="*/ 652034 w 2424726"/>
              <a:gd name="connsiteY22" fmla="*/ 2085163 h 2354436"/>
              <a:gd name="connsiteX23" fmla="*/ 457200 w 2424726"/>
              <a:gd name="connsiteY23" fmla="*/ 2125836 h 2354436"/>
              <a:gd name="connsiteX24" fmla="*/ 295275 w 2424726"/>
              <a:gd name="connsiteY24" fmla="*/ 2259186 h 2354436"/>
              <a:gd name="connsiteX25" fmla="*/ 201786 w 2424726"/>
              <a:gd name="connsiteY25" fmla="*/ 2348432 h 2354436"/>
              <a:gd name="connsiteX26" fmla="*/ 133350 w 2424726"/>
              <a:gd name="connsiteY26" fmla="*/ 2354436 h 2354436"/>
              <a:gd name="connsiteX27" fmla="*/ 66675 w 2424726"/>
              <a:gd name="connsiteY27" fmla="*/ 2306811 h 2354436"/>
              <a:gd name="connsiteX28" fmla="*/ 0 w 2424726"/>
              <a:gd name="connsiteY28" fmla="*/ 2353623 h 2354436"/>
              <a:gd name="connsiteX29" fmla="*/ 0 w 2424726"/>
              <a:gd name="connsiteY29" fmla="*/ 2163936 h 2354436"/>
              <a:gd name="connsiteX30" fmla="*/ 38100 w 2424726"/>
              <a:gd name="connsiteY30" fmla="*/ 1954386 h 2354436"/>
              <a:gd name="connsiteX31" fmla="*/ 180975 w 2424726"/>
              <a:gd name="connsiteY31" fmla="*/ 1744836 h 2354436"/>
              <a:gd name="connsiteX32" fmla="*/ 219075 w 2424726"/>
              <a:gd name="connsiteY32" fmla="*/ 1697211 h 2354436"/>
              <a:gd name="connsiteX33" fmla="*/ 295275 w 2424726"/>
              <a:gd name="connsiteY33" fmla="*/ 1563861 h 2354436"/>
              <a:gd name="connsiteX34" fmla="*/ 381000 w 2424726"/>
              <a:gd name="connsiteY34" fmla="*/ 1373361 h 2354436"/>
              <a:gd name="connsiteX35" fmla="*/ 495300 w 2424726"/>
              <a:gd name="connsiteY35" fmla="*/ 1249536 h 2354436"/>
              <a:gd name="connsiteX36" fmla="*/ 609600 w 2424726"/>
              <a:gd name="connsiteY36" fmla="*/ 1030461 h 2354436"/>
              <a:gd name="connsiteX37" fmla="*/ 676275 w 2424726"/>
              <a:gd name="connsiteY37" fmla="*/ 897111 h 2354436"/>
              <a:gd name="connsiteX38" fmla="*/ 800100 w 2424726"/>
              <a:gd name="connsiteY38" fmla="*/ 611361 h 2354436"/>
              <a:gd name="connsiteX39" fmla="*/ 866775 w 2424726"/>
              <a:gd name="connsiteY39" fmla="*/ 487536 h 2354436"/>
              <a:gd name="connsiteX40" fmla="*/ 1009650 w 2424726"/>
              <a:gd name="connsiteY40" fmla="*/ 239886 h 2354436"/>
              <a:gd name="connsiteX41" fmla="*/ 1123950 w 2424726"/>
              <a:gd name="connsiteY41" fmla="*/ 163686 h 2354436"/>
              <a:gd name="connsiteX42" fmla="*/ 1228725 w 2424726"/>
              <a:gd name="connsiteY42" fmla="*/ 125586 h 2354436"/>
              <a:gd name="connsiteX43" fmla="*/ 1305783 w 2424726"/>
              <a:gd name="connsiteY43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4609 w 2424726"/>
              <a:gd name="connsiteY8" fmla="*/ 1232247 h 2354436"/>
              <a:gd name="connsiteX9" fmla="*/ 2124075 w 2424726"/>
              <a:gd name="connsiteY9" fmla="*/ 1554336 h 2354436"/>
              <a:gd name="connsiteX10" fmla="*/ 2084260 w 2424726"/>
              <a:gd name="connsiteY10" fmla="*/ 1693735 h 2354436"/>
              <a:gd name="connsiteX11" fmla="*/ 2114550 w 2424726"/>
              <a:gd name="connsiteY11" fmla="*/ 1773411 h 2354436"/>
              <a:gd name="connsiteX12" fmla="*/ 2066925 w 2424726"/>
              <a:gd name="connsiteY12" fmla="*/ 1859136 h 2354436"/>
              <a:gd name="connsiteX13" fmla="*/ 2093784 w 2424726"/>
              <a:gd name="connsiteY13" fmla="*/ 1973436 h 2354436"/>
              <a:gd name="connsiteX14" fmla="*/ 2027110 w 2424726"/>
              <a:gd name="connsiteY14" fmla="*/ 2086879 h 2354436"/>
              <a:gd name="connsiteX15" fmla="*/ 1952625 w 2424726"/>
              <a:gd name="connsiteY15" fmla="*/ 2192511 h 2354436"/>
              <a:gd name="connsiteX16" fmla="*/ 1819275 w 2424726"/>
              <a:gd name="connsiteY16" fmla="*/ 2287761 h 2354436"/>
              <a:gd name="connsiteX17" fmla="*/ 1644015 w 2424726"/>
              <a:gd name="connsiteY17" fmla="*/ 2318241 h 2354436"/>
              <a:gd name="connsiteX18" fmla="*/ 1447800 w 2424726"/>
              <a:gd name="connsiteY18" fmla="*/ 2316336 h 2354436"/>
              <a:gd name="connsiteX19" fmla="*/ 1335405 w 2424726"/>
              <a:gd name="connsiteY19" fmla="*/ 2215371 h 2354436"/>
              <a:gd name="connsiteX20" fmla="*/ 1162050 w 2424726"/>
              <a:gd name="connsiteY20" fmla="*/ 2059161 h 2354436"/>
              <a:gd name="connsiteX21" fmla="*/ 809625 w 2424726"/>
              <a:gd name="connsiteY21" fmla="*/ 2135361 h 2354436"/>
              <a:gd name="connsiteX22" fmla="*/ 652034 w 2424726"/>
              <a:gd name="connsiteY22" fmla="*/ 2085163 h 2354436"/>
              <a:gd name="connsiteX23" fmla="*/ 457200 w 2424726"/>
              <a:gd name="connsiteY23" fmla="*/ 2125836 h 2354436"/>
              <a:gd name="connsiteX24" fmla="*/ 295275 w 2424726"/>
              <a:gd name="connsiteY24" fmla="*/ 2259186 h 2354436"/>
              <a:gd name="connsiteX25" fmla="*/ 201786 w 2424726"/>
              <a:gd name="connsiteY25" fmla="*/ 2348432 h 2354436"/>
              <a:gd name="connsiteX26" fmla="*/ 133350 w 2424726"/>
              <a:gd name="connsiteY26" fmla="*/ 2354436 h 2354436"/>
              <a:gd name="connsiteX27" fmla="*/ 66675 w 2424726"/>
              <a:gd name="connsiteY27" fmla="*/ 2306811 h 2354436"/>
              <a:gd name="connsiteX28" fmla="*/ 0 w 2424726"/>
              <a:gd name="connsiteY28" fmla="*/ 2353623 h 2354436"/>
              <a:gd name="connsiteX29" fmla="*/ 0 w 2424726"/>
              <a:gd name="connsiteY29" fmla="*/ 2163936 h 2354436"/>
              <a:gd name="connsiteX30" fmla="*/ 38100 w 2424726"/>
              <a:gd name="connsiteY30" fmla="*/ 1954386 h 2354436"/>
              <a:gd name="connsiteX31" fmla="*/ 180975 w 2424726"/>
              <a:gd name="connsiteY31" fmla="*/ 1744836 h 2354436"/>
              <a:gd name="connsiteX32" fmla="*/ 219075 w 2424726"/>
              <a:gd name="connsiteY32" fmla="*/ 1697211 h 2354436"/>
              <a:gd name="connsiteX33" fmla="*/ 295275 w 2424726"/>
              <a:gd name="connsiteY33" fmla="*/ 1563861 h 2354436"/>
              <a:gd name="connsiteX34" fmla="*/ 381000 w 2424726"/>
              <a:gd name="connsiteY34" fmla="*/ 1373361 h 2354436"/>
              <a:gd name="connsiteX35" fmla="*/ 495300 w 2424726"/>
              <a:gd name="connsiteY35" fmla="*/ 1249536 h 2354436"/>
              <a:gd name="connsiteX36" fmla="*/ 609600 w 2424726"/>
              <a:gd name="connsiteY36" fmla="*/ 1030461 h 2354436"/>
              <a:gd name="connsiteX37" fmla="*/ 676275 w 2424726"/>
              <a:gd name="connsiteY37" fmla="*/ 897111 h 2354436"/>
              <a:gd name="connsiteX38" fmla="*/ 800100 w 2424726"/>
              <a:gd name="connsiteY38" fmla="*/ 611361 h 2354436"/>
              <a:gd name="connsiteX39" fmla="*/ 866775 w 2424726"/>
              <a:gd name="connsiteY39" fmla="*/ 487536 h 2354436"/>
              <a:gd name="connsiteX40" fmla="*/ 1009650 w 2424726"/>
              <a:gd name="connsiteY40" fmla="*/ 239886 h 2354436"/>
              <a:gd name="connsiteX41" fmla="*/ 1123950 w 2424726"/>
              <a:gd name="connsiteY41" fmla="*/ 163686 h 2354436"/>
              <a:gd name="connsiteX42" fmla="*/ 1228725 w 2424726"/>
              <a:gd name="connsiteY42" fmla="*/ 125586 h 2354436"/>
              <a:gd name="connsiteX43" fmla="*/ 1305783 w 2424726"/>
              <a:gd name="connsiteY43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4609 w 2424726"/>
              <a:gd name="connsiteY8" fmla="*/ 1232247 h 2354436"/>
              <a:gd name="connsiteX9" fmla="*/ 2124075 w 2424726"/>
              <a:gd name="connsiteY9" fmla="*/ 1554336 h 2354436"/>
              <a:gd name="connsiteX10" fmla="*/ 2084260 w 2424726"/>
              <a:gd name="connsiteY10" fmla="*/ 1693735 h 2354436"/>
              <a:gd name="connsiteX11" fmla="*/ 2114550 w 2424726"/>
              <a:gd name="connsiteY11" fmla="*/ 1773411 h 2354436"/>
              <a:gd name="connsiteX12" fmla="*/ 2066925 w 2424726"/>
              <a:gd name="connsiteY12" fmla="*/ 1859136 h 2354436"/>
              <a:gd name="connsiteX13" fmla="*/ 2093784 w 2424726"/>
              <a:gd name="connsiteY13" fmla="*/ 1973436 h 2354436"/>
              <a:gd name="connsiteX14" fmla="*/ 2027110 w 2424726"/>
              <a:gd name="connsiteY14" fmla="*/ 2098309 h 2354436"/>
              <a:gd name="connsiteX15" fmla="*/ 1952625 w 2424726"/>
              <a:gd name="connsiteY15" fmla="*/ 2192511 h 2354436"/>
              <a:gd name="connsiteX16" fmla="*/ 1819275 w 2424726"/>
              <a:gd name="connsiteY16" fmla="*/ 2287761 h 2354436"/>
              <a:gd name="connsiteX17" fmla="*/ 1644015 w 2424726"/>
              <a:gd name="connsiteY17" fmla="*/ 2318241 h 2354436"/>
              <a:gd name="connsiteX18" fmla="*/ 1447800 w 2424726"/>
              <a:gd name="connsiteY18" fmla="*/ 2316336 h 2354436"/>
              <a:gd name="connsiteX19" fmla="*/ 1335405 w 2424726"/>
              <a:gd name="connsiteY19" fmla="*/ 2215371 h 2354436"/>
              <a:gd name="connsiteX20" fmla="*/ 1162050 w 2424726"/>
              <a:gd name="connsiteY20" fmla="*/ 2059161 h 2354436"/>
              <a:gd name="connsiteX21" fmla="*/ 809625 w 2424726"/>
              <a:gd name="connsiteY21" fmla="*/ 2135361 h 2354436"/>
              <a:gd name="connsiteX22" fmla="*/ 652034 w 2424726"/>
              <a:gd name="connsiteY22" fmla="*/ 2085163 h 2354436"/>
              <a:gd name="connsiteX23" fmla="*/ 457200 w 2424726"/>
              <a:gd name="connsiteY23" fmla="*/ 2125836 h 2354436"/>
              <a:gd name="connsiteX24" fmla="*/ 295275 w 2424726"/>
              <a:gd name="connsiteY24" fmla="*/ 2259186 h 2354436"/>
              <a:gd name="connsiteX25" fmla="*/ 201786 w 2424726"/>
              <a:gd name="connsiteY25" fmla="*/ 2348432 h 2354436"/>
              <a:gd name="connsiteX26" fmla="*/ 133350 w 2424726"/>
              <a:gd name="connsiteY26" fmla="*/ 2354436 h 2354436"/>
              <a:gd name="connsiteX27" fmla="*/ 66675 w 2424726"/>
              <a:gd name="connsiteY27" fmla="*/ 2306811 h 2354436"/>
              <a:gd name="connsiteX28" fmla="*/ 0 w 2424726"/>
              <a:gd name="connsiteY28" fmla="*/ 2353623 h 2354436"/>
              <a:gd name="connsiteX29" fmla="*/ 0 w 2424726"/>
              <a:gd name="connsiteY29" fmla="*/ 2163936 h 2354436"/>
              <a:gd name="connsiteX30" fmla="*/ 38100 w 2424726"/>
              <a:gd name="connsiteY30" fmla="*/ 1954386 h 2354436"/>
              <a:gd name="connsiteX31" fmla="*/ 180975 w 2424726"/>
              <a:gd name="connsiteY31" fmla="*/ 1744836 h 2354436"/>
              <a:gd name="connsiteX32" fmla="*/ 219075 w 2424726"/>
              <a:gd name="connsiteY32" fmla="*/ 1697211 h 2354436"/>
              <a:gd name="connsiteX33" fmla="*/ 295275 w 2424726"/>
              <a:gd name="connsiteY33" fmla="*/ 1563861 h 2354436"/>
              <a:gd name="connsiteX34" fmla="*/ 381000 w 2424726"/>
              <a:gd name="connsiteY34" fmla="*/ 1373361 h 2354436"/>
              <a:gd name="connsiteX35" fmla="*/ 495300 w 2424726"/>
              <a:gd name="connsiteY35" fmla="*/ 1249536 h 2354436"/>
              <a:gd name="connsiteX36" fmla="*/ 609600 w 2424726"/>
              <a:gd name="connsiteY36" fmla="*/ 1030461 h 2354436"/>
              <a:gd name="connsiteX37" fmla="*/ 676275 w 2424726"/>
              <a:gd name="connsiteY37" fmla="*/ 897111 h 2354436"/>
              <a:gd name="connsiteX38" fmla="*/ 800100 w 2424726"/>
              <a:gd name="connsiteY38" fmla="*/ 611361 h 2354436"/>
              <a:gd name="connsiteX39" fmla="*/ 866775 w 2424726"/>
              <a:gd name="connsiteY39" fmla="*/ 487536 h 2354436"/>
              <a:gd name="connsiteX40" fmla="*/ 1009650 w 2424726"/>
              <a:gd name="connsiteY40" fmla="*/ 239886 h 2354436"/>
              <a:gd name="connsiteX41" fmla="*/ 1123950 w 2424726"/>
              <a:gd name="connsiteY41" fmla="*/ 163686 h 2354436"/>
              <a:gd name="connsiteX42" fmla="*/ 1228725 w 2424726"/>
              <a:gd name="connsiteY42" fmla="*/ 125586 h 2354436"/>
              <a:gd name="connsiteX43" fmla="*/ 1305783 w 2424726"/>
              <a:gd name="connsiteY43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4609 w 2424726"/>
              <a:gd name="connsiteY8" fmla="*/ 1232247 h 2354436"/>
              <a:gd name="connsiteX9" fmla="*/ 2124075 w 2424726"/>
              <a:gd name="connsiteY9" fmla="*/ 1554336 h 2354436"/>
              <a:gd name="connsiteX10" fmla="*/ 2084260 w 2424726"/>
              <a:gd name="connsiteY10" fmla="*/ 1693735 h 2354436"/>
              <a:gd name="connsiteX11" fmla="*/ 2114550 w 2424726"/>
              <a:gd name="connsiteY11" fmla="*/ 1773411 h 2354436"/>
              <a:gd name="connsiteX12" fmla="*/ 2066925 w 2424726"/>
              <a:gd name="connsiteY12" fmla="*/ 1859136 h 2354436"/>
              <a:gd name="connsiteX13" fmla="*/ 2093784 w 2424726"/>
              <a:gd name="connsiteY13" fmla="*/ 1973436 h 2354436"/>
              <a:gd name="connsiteX14" fmla="*/ 2027110 w 2424726"/>
              <a:gd name="connsiteY14" fmla="*/ 2098309 h 2354436"/>
              <a:gd name="connsiteX15" fmla="*/ 1952625 w 2424726"/>
              <a:gd name="connsiteY15" fmla="*/ 2192511 h 2354436"/>
              <a:gd name="connsiteX16" fmla="*/ 1819275 w 2424726"/>
              <a:gd name="connsiteY16" fmla="*/ 2287761 h 2354436"/>
              <a:gd name="connsiteX17" fmla="*/ 1644015 w 2424726"/>
              <a:gd name="connsiteY17" fmla="*/ 2318241 h 2354436"/>
              <a:gd name="connsiteX18" fmla="*/ 1447800 w 2424726"/>
              <a:gd name="connsiteY18" fmla="*/ 2316336 h 2354436"/>
              <a:gd name="connsiteX19" fmla="*/ 1335405 w 2424726"/>
              <a:gd name="connsiteY19" fmla="*/ 2215371 h 2354436"/>
              <a:gd name="connsiteX20" fmla="*/ 1162050 w 2424726"/>
              <a:gd name="connsiteY20" fmla="*/ 2059161 h 2354436"/>
              <a:gd name="connsiteX21" fmla="*/ 809625 w 2424726"/>
              <a:gd name="connsiteY21" fmla="*/ 2135361 h 2354436"/>
              <a:gd name="connsiteX22" fmla="*/ 652034 w 2424726"/>
              <a:gd name="connsiteY22" fmla="*/ 2085163 h 2354436"/>
              <a:gd name="connsiteX23" fmla="*/ 457200 w 2424726"/>
              <a:gd name="connsiteY23" fmla="*/ 2125836 h 2354436"/>
              <a:gd name="connsiteX24" fmla="*/ 295275 w 2424726"/>
              <a:gd name="connsiteY24" fmla="*/ 2259186 h 2354436"/>
              <a:gd name="connsiteX25" fmla="*/ 201786 w 2424726"/>
              <a:gd name="connsiteY25" fmla="*/ 2348432 h 2354436"/>
              <a:gd name="connsiteX26" fmla="*/ 133350 w 2424726"/>
              <a:gd name="connsiteY26" fmla="*/ 2354436 h 2354436"/>
              <a:gd name="connsiteX27" fmla="*/ 66675 w 2424726"/>
              <a:gd name="connsiteY27" fmla="*/ 2306811 h 2354436"/>
              <a:gd name="connsiteX28" fmla="*/ 0 w 2424726"/>
              <a:gd name="connsiteY28" fmla="*/ 2353623 h 2354436"/>
              <a:gd name="connsiteX29" fmla="*/ 0 w 2424726"/>
              <a:gd name="connsiteY29" fmla="*/ 2163936 h 2354436"/>
              <a:gd name="connsiteX30" fmla="*/ 38100 w 2424726"/>
              <a:gd name="connsiteY30" fmla="*/ 1954386 h 2354436"/>
              <a:gd name="connsiteX31" fmla="*/ 180975 w 2424726"/>
              <a:gd name="connsiteY31" fmla="*/ 1744836 h 2354436"/>
              <a:gd name="connsiteX32" fmla="*/ 219075 w 2424726"/>
              <a:gd name="connsiteY32" fmla="*/ 1697211 h 2354436"/>
              <a:gd name="connsiteX33" fmla="*/ 295275 w 2424726"/>
              <a:gd name="connsiteY33" fmla="*/ 1563861 h 2354436"/>
              <a:gd name="connsiteX34" fmla="*/ 381000 w 2424726"/>
              <a:gd name="connsiteY34" fmla="*/ 1373361 h 2354436"/>
              <a:gd name="connsiteX35" fmla="*/ 495300 w 2424726"/>
              <a:gd name="connsiteY35" fmla="*/ 1249536 h 2354436"/>
              <a:gd name="connsiteX36" fmla="*/ 609600 w 2424726"/>
              <a:gd name="connsiteY36" fmla="*/ 1030461 h 2354436"/>
              <a:gd name="connsiteX37" fmla="*/ 676275 w 2424726"/>
              <a:gd name="connsiteY37" fmla="*/ 897111 h 2354436"/>
              <a:gd name="connsiteX38" fmla="*/ 800100 w 2424726"/>
              <a:gd name="connsiteY38" fmla="*/ 611361 h 2354436"/>
              <a:gd name="connsiteX39" fmla="*/ 866775 w 2424726"/>
              <a:gd name="connsiteY39" fmla="*/ 487536 h 2354436"/>
              <a:gd name="connsiteX40" fmla="*/ 1009650 w 2424726"/>
              <a:gd name="connsiteY40" fmla="*/ 239886 h 2354436"/>
              <a:gd name="connsiteX41" fmla="*/ 1123950 w 2424726"/>
              <a:gd name="connsiteY41" fmla="*/ 163686 h 2354436"/>
              <a:gd name="connsiteX42" fmla="*/ 1228725 w 2424726"/>
              <a:gd name="connsiteY42" fmla="*/ 125586 h 2354436"/>
              <a:gd name="connsiteX43" fmla="*/ 1305783 w 2424726"/>
              <a:gd name="connsiteY43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4609 w 2424726"/>
              <a:gd name="connsiteY8" fmla="*/ 1232247 h 2354436"/>
              <a:gd name="connsiteX9" fmla="*/ 2124075 w 2424726"/>
              <a:gd name="connsiteY9" fmla="*/ 1554336 h 2354436"/>
              <a:gd name="connsiteX10" fmla="*/ 2084260 w 2424726"/>
              <a:gd name="connsiteY10" fmla="*/ 1693735 h 2354436"/>
              <a:gd name="connsiteX11" fmla="*/ 2114550 w 2424726"/>
              <a:gd name="connsiteY11" fmla="*/ 1773411 h 2354436"/>
              <a:gd name="connsiteX12" fmla="*/ 2066925 w 2424726"/>
              <a:gd name="connsiteY12" fmla="*/ 1859136 h 2354436"/>
              <a:gd name="connsiteX13" fmla="*/ 2093784 w 2424726"/>
              <a:gd name="connsiteY13" fmla="*/ 1973436 h 2354436"/>
              <a:gd name="connsiteX14" fmla="*/ 2027110 w 2424726"/>
              <a:gd name="connsiteY14" fmla="*/ 2098309 h 2354436"/>
              <a:gd name="connsiteX15" fmla="*/ 1952625 w 2424726"/>
              <a:gd name="connsiteY15" fmla="*/ 2192511 h 2354436"/>
              <a:gd name="connsiteX16" fmla="*/ 1819275 w 2424726"/>
              <a:gd name="connsiteY16" fmla="*/ 2287761 h 2354436"/>
              <a:gd name="connsiteX17" fmla="*/ 1644015 w 2424726"/>
              <a:gd name="connsiteY17" fmla="*/ 2318241 h 2354436"/>
              <a:gd name="connsiteX18" fmla="*/ 1463040 w 2424726"/>
              <a:gd name="connsiteY18" fmla="*/ 2323956 h 2354436"/>
              <a:gd name="connsiteX19" fmla="*/ 1335405 w 2424726"/>
              <a:gd name="connsiteY19" fmla="*/ 2215371 h 2354436"/>
              <a:gd name="connsiteX20" fmla="*/ 1162050 w 2424726"/>
              <a:gd name="connsiteY20" fmla="*/ 2059161 h 2354436"/>
              <a:gd name="connsiteX21" fmla="*/ 809625 w 2424726"/>
              <a:gd name="connsiteY21" fmla="*/ 2135361 h 2354436"/>
              <a:gd name="connsiteX22" fmla="*/ 652034 w 2424726"/>
              <a:gd name="connsiteY22" fmla="*/ 2085163 h 2354436"/>
              <a:gd name="connsiteX23" fmla="*/ 457200 w 2424726"/>
              <a:gd name="connsiteY23" fmla="*/ 2125836 h 2354436"/>
              <a:gd name="connsiteX24" fmla="*/ 295275 w 2424726"/>
              <a:gd name="connsiteY24" fmla="*/ 2259186 h 2354436"/>
              <a:gd name="connsiteX25" fmla="*/ 201786 w 2424726"/>
              <a:gd name="connsiteY25" fmla="*/ 2348432 h 2354436"/>
              <a:gd name="connsiteX26" fmla="*/ 133350 w 2424726"/>
              <a:gd name="connsiteY26" fmla="*/ 2354436 h 2354436"/>
              <a:gd name="connsiteX27" fmla="*/ 66675 w 2424726"/>
              <a:gd name="connsiteY27" fmla="*/ 2306811 h 2354436"/>
              <a:gd name="connsiteX28" fmla="*/ 0 w 2424726"/>
              <a:gd name="connsiteY28" fmla="*/ 2353623 h 2354436"/>
              <a:gd name="connsiteX29" fmla="*/ 0 w 2424726"/>
              <a:gd name="connsiteY29" fmla="*/ 2163936 h 2354436"/>
              <a:gd name="connsiteX30" fmla="*/ 38100 w 2424726"/>
              <a:gd name="connsiteY30" fmla="*/ 1954386 h 2354436"/>
              <a:gd name="connsiteX31" fmla="*/ 180975 w 2424726"/>
              <a:gd name="connsiteY31" fmla="*/ 1744836 h 2354436"/>
              <a:gd name="connsiteX32" fmla="*/ 219075 w 2424726"/>
              <a:gd name="connsiteY32" fmla="*/ 1697211 h 2354436"/>
              <a:gd name="connsiteX33" fmla="*/ 295275 w 2424726"/>
              <a:gd name="connsiteY33" fmla="*/ 1563861 h 2354436"/>
              <a:gd name="connsiteX34" fmla="*/ 381000 w 2424726"/>
              <a:gd name="connsiteY34" fmla="*/ 1373361 h 2354436"/>
              <a:gd name="connsiteX35" fmla="*/ 495300 w 2424726"/>
              <a:gd name="connsiteY35" fmla="*/ 1249536 h 2354436"/>
              <a:gd name="connsiteX36" fmla="*/ 609600 w 2424726"/>
              <a:gd name="connsiteY36" fmla="*/ 1030461 h 2354436"/>
              <a:gd name="connsiteX37" fmla="*/ 676275 w 2424726"/>
              <a:gd name="connsiteY37" fmla="*/ 897111 h 2354436"/>
              <a:gd name="connsiteX38" fmla="*/ 800100 w 2424726"/>
              <a:gd name="connsiteY38" fmla="*/ 611361 h 2354436"/>
              <a:gd name="connsiteX39" fmla="*/ 866775 w 2424726"/>
              <a:gd name="connsiteY39" fmla="*/ 487536 h 2354436"/>
              <a:gd name="connsiteX40" fmla="*/ 1009650 w 2424726"/>
              <a:gd name="connsiteY40" fmla="*/ 239886 h 2354436"/>
              <a:gd name="connsiteX41" fmla="*/ 1123950 w 2424726"/>
              <a:gd name="connsiteY41" fmla="*/ 163686 h 2354436"/>
              <a:gd name="connsiteX42" fmla="*/ 1228725 w 2424726"/>
              <a:gd name="connsiteY42" fmla="*/ 125586 h 2354436"/>
              <a:gd name="connsiteX43" fmla="*/ 1305783 w 2424726"/>
              <a:gd name="connsiteY43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4609 w 2424726"/>
              <a:gd name="connsiteY8" fmla="*/ 1232247 h 2354436"/>
              <a:gd name="connsiteX9" fmla="*/ 2124075 w 2424726"/>
              <a:gd name="connsiteY9" fmla="*/ 1554336 h 2354436"/>
              <a:gd name="connsiteX10" fmla="*/ 2084260 w 2424726"/>
              <a:gd name="connsiteY10" fmla="*/ 1693735 h 2354436"/>
              <a:gd name="connsiteX11" fmla="*/ 2114550 w 2424726"/>
              <a:gd name="connsiteY11" fmla="*/ 1773411 h 2354436"/>
              <a:gd name="connsiteX12" fmla="*/ 2066925 w 2424726"/>
              <a:gd name="connsiteY12" fmla="*/ 1859136 h 2354436"/>
              <a:gd name="connsiteX13" fmla="*/ 2093784 w 2424726"/>
              <a:gd name="connsiteY13" fmla="*/ 1973436 h 2354436"/>
              <a:gd name="connsiteX14" fmla="*/ 2027110 w 2424726"/>
              <a:gd name="connsiteY14" fmla="*/ 2098309 h 2354436"/>
              <a:gd name="connsiteX15" fmla="*/ 1952625 w 2424726"/>
              <a:gd name="connsiteY15" fmla="*/ 2192511 h 2354436"/>
              <a:gd name="connsiteX16" fmla="*/ 1819275 w 2424726"/>
              <a:gd name="connsiteY16" fmla="*/ 2287761 h 2354436"/>
              <a:gd name="connsiteX17" fmla="*/ 1644015 w 2424726"/>
              <a:gd name="connsiteY17" fmla="*/ 2318241 h 2354436"/>
              <a:gd name="connsiteX18" fmla="*/ 1463040 w 2424726"/>
              <a:gd name="connsiteY18" fmla="*/ 2323956 h 2354436"/>
              <a:gd name="connsiteX19" fmla="*/ 1335405 w 2424726"/>
              <a:gd name="connsiteY19" fmla="*/ 2215371 h 2354436"/>
              <a:gd name="connsiteX20" fmla="*/ 1162050 w 2424726"/>
              <a:gd name="connsiteY20" fmla="*/ 2059161 h 2354436"/>
              <a:gd name="connsiteX21" fmla="*/ 809625 w 2424726"/>
              <a:gd name="connsiteY21" fmla="*/ 2135361 h 2354436"/>
              <a:gd name="connsiteX22" fmla="*/ 652034 w 2424726"/>
              <a:gd name="connsiteY22" fmla="*/ 2085163 h 2354436"/>
              <a:gd name="connsiteX23" fmla="*/ 457200 w 2424726"/>
              <a:gd name="connsiteY23" fmla="*/ 2125836 h 2354436"/>
              <a:gd name="connsiteX24" fmla="*/ 295275 w 2424726"/>
              <a:gd name="connsiteY24" fmla="*/ 2259186 h 2354436"/>
              <a:gd name="connsiteX25" fmla="*/ 201786 w 2424726"/>
              <a:gd name="connsiteY25" fmla="*/ 2348432 h 2354436"/>
              <a:gd name="connsiteX26" fmla="*/ 133350 w 2424726"/>
              <a:gd name="connsiteY26" fmla="*/ 2354436 h 2354436"/>
              <a:gd name="connsiteX27" fmla="*/ 66675 w 2424726"/>
              <a:gd name="connsiteY27" fmla="*/ 2306811 h 2354436"/>
              <a:gd name="connsiteX28" fmla="*/ 0 w 2424726"/>
              <a:gd name="connsiteY28" fmla="*/ 2353623 h 2354436"/>
              <a:gd name="connsiteX29" fmla="*/ 0 w 2424726"/>
              <a:gd name="connsiteY29" fmla="*/ 2163936 h 2354436"/>
              <a:gd name="connsiteX30" fmla="*/ 38100 w 2424726"/>
              <a:gd name="connsiteY30" fmla="*/ 1954386 h 2354436"/>
              <a:gd name="connsiteX31" fmla="*/ 180975 w 2424726"/>
              <a:gd name="connsiteY31" fmla="*/ 1744836 h 2354436"/>
              <a:gd name="connsiteX32" fmla="*/ 219075 w 2424726"/>
              <a:gd name="connsiteY32" fmla="*/ 1697211 h 2354436"/>
              <a:gd name="connsiteX33" fmla="*/ 295275 w 2424726"/>
              <a:gd name="connsiteY33" fmla="*/ 1563861 h 2354436"/>
              <a:gd name="connsiteX34" fmla="*/ 381000 w 2424726"/>
              <a:gd name="connsiteY34" fmla="*/ 1373361 h 2354436"/>
              <a:gd name="connsiteX35" fmla="*/ 495300 w 2424726"/>
              <a:gd name="connsiteY35" fmla="*/ 1249536 h 2354436"/>
              <a:gd name="connsiteX36" fmla="*/ 609600 w 2424726"/>
              <a:gd name="connsiteY36" fmla="*/ 1030461 h 2354436"/>
              <a:gd name="connsiteX37" fmla="*/ 676275 w 2424726"/>
              <a:gd name="connsiteY37" fmla="*/ 897111 h 2354436"/>
              <a:gd name="connsiteX38" fmla="*/ 800100 w 2424726"/>
              <a:gd name="connsiteY38" fmla="*/ 611361 h 2354436"/>
              <a:gd name="connsiteX39" fmla="*/ 866775 w 2424726"/>
              <a:gd name="connsiteY39" fmla="*/ 487536 h 2354436"/>
              <a:gd name="connsiteX40" fmla="*/ 1009650 w 2424726"/>
              <a:gd name="connsiteY40" fmla="*/ 239886 h 2354436"/>
              <a:gd name="connsiteX41" fmla="*/ 1123950 w 2424726"/>
              <a:gd name="connsiteY41" fmla="*/ 163686 h 2354436"/>
              <a:gd name="connsiteX42" fmla="*/ 1228725 w 2424726"/>
              <a:gd name="connsiteY42" fmla="*/ 125586 h 2354436"/>
              <a:gd name="connsiteX43" fmla="*/ 1305783 w 2424726"/>
              <a:gd name="connsiteY43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4609 w 2424726"/>
              <a:gd name="connsiteY8" fmla="*/ 1232247 h 2354436"/>
              <a:gd name="connsiteX9" fmla="*/ 2124075 w 2424726"/>
              <a:gd name="connsiteY9" fmla="*/ 1554336 h 2354436"/>
              <a:gd name="connsiteX10" fmla="*/ 2084260 w 2424726"/>
              <a:gd name="connsiteY10" fmla="*/ 1693735 h 2354436"/>
              <a:gd name="connsiteX11" fmla="*/ 2114550 w 2424726"/>
              <a:gd name="connsiteY11" fmla="*/ 1773411 h 2354436"/>
              <a:gd name="connsiteX12" fmla="*/ 2066925 w 2424726"/>
              <a:gd name="connsiteY12" fmla="*/ 1859136 h 2354436"/>
              <a:gd name="connsiteX13" fmla="*/ 2093784 w 2424726"/>
              <a:gd name="connsiteY13" fmla="*/ 1973436 h 2354436"/>
              <a:gd name="connsiteX14" fmla="*/ 2027110 w 2424726"/>
              <a:gd name="connsiteY14" fmla="*/ 2098309 h 2354436"/>
              <a:gd name="connsiteX15" fmla="*/ 1952625 w 2424726"/>
              <a:gd name="connsiteY15" fmla="*/ 2192511 h 2354436"/>
              <a:gd name="connsiteX16" fmla="*/ 1819275 w 2424726"/>
              <a:gd name="connsiteY16" fmla="*/ 2287761 h 2354436"/>
              <a:gd name="connsiteX17" fmla="*/ 1644015 w 2424726"/>
              <a:gd name="connsiteY17" fmla="*/ 2318241 h 2354436"/>
              <a:gd name="connsiteX18" fmla="*/ 1463040 w 2424726"/>
              <a:gd name="connsiteY18" fmla="*/ 2323956 h 2354436"/>
              <a:gd name="connsiteX19" fmla="*/ 1335405 w 2424726"/>
              <a:gd name="connsiteY19" fmla="*/ 2215371 h 2354436"/>
              <a:gd name="connsiteX20" fmla="*/ 1162050 w 2424726"/>
              <a:gd name="connsiteY20" fmla="*/ 2059161 h 2354436"/>
              <a:gd name="connsiteX21" fmla="*/ 809625 w 2424726"/>
              <a:gd name="connsiteY21" fmla="*/ 2135361 h 2354436"/>
              <a:gd name="connsiteX22" fmla="*/ 652034 w 2424726"/>
              <a:gd name="connsiteY22" fmla="*/ 2085163 h 2354436"/>
              <a:gd name="connsiteX23" fmla="*/ 457200 w 2424726"/>
              <a:gd name="connsiteY23" fmla="*/ 2125836 h 2354436"/>
              <a:gd name="connsiteX24" fmla="*/ 295275 w 2424726"/>
              <a:gd name="connsiteY24" fmla="*/ 2259186 h 2354436"/>
              <a:gd name="connsiteX25" fmla="*/ 201786 w 2424726"/>
              <a:gd name="connsiteY25" fmla="*/ 2348432 h 2354436"/>
              <a:gd name="connsiteX26" fmla="*/ 133350 w 2424726"/>
              <a:gd name="connsiteY26" fmla="*/ 2354436 h 2354436"/>
              <a:gd name="connsiteX27" fmla="*/ 66675 w 2424726"/>
              <a:gd name="connsiteY27" fmla="*/ 2306811 h 2354436"/>
              <a:gd name="connsiteX28" fmla="*/ 0 w 2424726"/>
              <a:gd name="connsiteY28" fmla="*/ 2353623 h 2354436"/>
              <a:gd name="connsiteX29" fmla="*/ 0 w 2424726"/>
              <a:gd name="connsiteY29" fmla="*/ 2163936 h 2354436"/>
              <a:gd name="connsiteX30" fmla="*/ 38100 w 2424726"/>
              <a:gd name="connsiteY30" fmla="*/ 1954386 h 2354436"/>
              <a:gd name="connsiteX31" fmla="*/ 180975 w 2424726"/>
              <a:gd name="connsiteY31" fmla="*/ 1744836 h 2354436"/>
              <a:gd name="connsiteX32" fmla="*/ 219075 w 2424726"/>
              <a:gd name="connsiteY32" fmla="*/ 1697211 h 2354436"/>
              <a:gd name="connsiteX33" fmla="*/ 295275 w 2424726"/>
              <a:gd name="connsiteY33" fmla="*/ 1563861 h 2354436"/>
              <a:gd name="connsiteX34" fmla="*/ 381000 w 2424726"/>
              <a:gd name="connsiteY34" fmla="*/ 1373361 h 2354436"/>
              <a:gd name="connsiteX35" fmla="*/ 495300 w 2424726"/>
              <a:gd name="connsiteY35" fmla="*/ 1249536 h 2354436"/>
              <a:gd name="connsiteX36" fmla="*/ 609600 w 2424726"/>
              <a:gd name="connsiteY36" fmla="*/ 1030461 h 2354436"/>
              <a:gd name="connsiteX37" fmla="*/ 676275 w 2424726"/>
              <a:gd name="connsiteY37" fmla="*/ 897111 h 2354436"/>
              <a:gd name="connsiteX38" fmla="*/ 800100 w 2424726"/>
              <a:gd name="connsiteY38" fmla="*/ 611361 h 2354436"/>
              <a:gd name="connsiteX39" fmla="*/ 866775 w 2424726"/>
              <a:gd name="connsiteY39" fmla="*/ 487536 h 2354436"/>
              <a:gd name="connsiteX40" fmla="*/ 1009650 w 2424726"/>
              <a:gd name="connsiteY40" fmla="*/ 239886 h 2354436"/>
              <a:gd name="connsiteX41" fmla="*/ 1123950 w 2424726"/>
              <a:gd name="connsiteY41" fmla="*/ 163686 h 2354436"/>
              <a:gd name="connsiteX42" fmla="*/ 1228725 w 2424726"/>
              <a:gd name="connsiteY42" fmla="*/ 125586 h 2354436"/>
              <a:gd name="connsiteX43" fmla="*/ 1305783 w 2424726"/>
              <a:gd name="connsiteY43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4609 w 2424726"/>
              <a:gd name="connsiteY8" fmla="*/ 1232247 h 2354436"/>
              <a:gd name="connsiteX9" fmla="*/ 2124075 w 2424726"/>
              <a:gd name="connsiteY9" fmla="*/ 1554336 h 2354436"/>
              <a:gd name="connsiteX10" fmla="*/ 2084260 w 2424726"/>
              <a:gd name="connsiteY10" fmla="*/ 1693735 h 2354436"/>
              <a:gd name="connsiteX11" fmla="*/ 2114550 w 2424726"/>
              <a:gd name="connsiteY11" fmla="*/ 1773411 h 2354436"/>
              <a:gd name="connsiteX12" fmla="*/ 2066925 w 2424726"/>
              <a:gd name="connsiteY12" fmla="*/ 1859136 h 2354436"/>
              <a:gd name="connsiteX13" fmla="*/ 2093784 w 2424726"/>
              <a:gd name="connsiteY13" fmla="*/ 1973436 h 2354436"/>
              <a:gd name="connsiteX14" fmla="*/ 2027110 w 2424726"/>
              <a:gd name="connsiteY14" fmla="*/ 2098309 h 2354436"/>
              <a:gd name="connsiteX15" fmla="*/ 1952625 w 2424726"/>
              <a:gd name="connsiteY15" fmla="*/ 2192511 h 2354436"/>
              <a:gd name="connsiteX16" fmla="*/ 1819275 w 2424726"/>
              <a:gd name="connsiteY16" fmla="*/ 2287761 h 2354436"/>
              <a:gd name="connsiteX17" fmla="*/ 1644015 w 2424726"/>
              <a:gd name="connsiteY17" fmla="*/ 2318241 h 2354436"/>
              <a:gd name="connsiteX18" fmla="*/ 1463040 w 2424726"/>
              <a:gd name="connsiteY18" fmla="*/ 2323956 h 2354436"/>
              <a:gd name="connsiteX19" fmla="*/ 1335405 w 2424726"/>
              <a:gd name="connsiteY19" fmla="*/ 2215371 h 2354436"/>
              <a:gd name="connsiteX20" fmla="*/ 1162050 w 2424726"/>
              <a:gd name="connsiteY20" fmla="*/ 2059161 h 2354436"/>
              <a:gd name="connsiteX21" fmla="*/ 809625 w 2424726"/>
              <a:gd name="connsiteY21" fmla="*/ 2135361 h 2354436"/>
              <a:gd name="connsiteX22" fmla="*/ 652034 w 2424726"/>
              <a:gd name="connsiteY22" fmla="*/ 2085163 h 2354436"/>
              <a:gd name="connsiteX23" fmla="*/ 457200 w 2424726"/>
              <a:gd name="connsiteY23" fmla="*/ 2125836 h 2354436"/>
              <a:gd name="connsiteX24" fmla="*/ 295275 w 2424726"/>
              <a:gd name="connsiteY24" fmla="*/ 2259186 h 2354436"/>
              <a:gd name="connsiteX25" fmla="*/ 201786 w 2424726"/>
              <a:gd name="connsiteY25" fmla="*/ 2348432 h 2354436"/>
              <a:gd name="connsiteX26" fmla="*/ 133350 w 2424726"/>
              <a:gd name="connsiteY26" fmla="*/ 2354436 h 2354436"/>
              <a:gd name="connsiteX27" fmla="*/ 66675 w 2424726"/>
              <a:gd name="connsiteY27" fmla="*/ 2306811 h 2354436"/>
              <a:gd name="connsiteX28" fmla="*/ 0 w 2424726"/>
              <a:gd name="connsiteY28" fmla="*/ 2353623 h 2354436"/>
              <a:gd name="connsiteX29" fmla="*/ 0 w 2424726"/>
              <a:gd name="connsiteY29" fmla="*/ 2163936 h 2354436"/>
              <a:gd name="connsiteX30" fmla="*/ 38100 w 2424726"/>
              <a:gd name="connsiteY30" fmla="*/ 1954386 h 2354436"/>
              <a:gd name="connsiteX31" fmla="*/ 180975 w 2424726"/>
              <a:gd name="connsiteY31" fmla="*/ 1744836 h 2354436"/>
              <a:gd name="connsiteX32" fmla="*/ 219075 w 2424726"/>
              <a:gd name="connsiteY32" fmla="*/ 1697211 h 2354436"/>
              <a:gd name="connsiteX33" fmla="*/ 295275 w 2424726"/>
              <a:gd name="connsiteY33" fmla="*/ 1563861 h 2354436"/>
              <a:gd name="connsiteX34" fmla="*/ 381000 w 2424726"/>
              <a:gd name="connsiteY34" fmla="*/ 1373361 h 2354436"/>
              <a:gd name="connsiteX35" fmla="*/ 495300 w 2424726"/>
              <a:gd name="connsiteY35" fmla="*/ 1249536 h 2354436"/>
              <a:gd name="connsiteX36" fmla="*/ 609600 w 2424726"/>
              <a:gd name="connsiteY36" fmla="*/ 1030461 h 2354436"/>
              <a:gd name="connsiteX37" fmla="*/ 676275 w 2424726"/>
              <a:gd name="connsiteY37" fmla="*/ 897111 h 2354436"/>
              <a:gd name="connsiteX38" fmla="*/ 800100 w 2424726"/>
              <a:gd name="connsiteY38" fmla="*/ 611361 h 2354436"/>
              <a:gd name="connsiteX39" fmla="*/ 866775 w 2424726"/>
              <a:gd name="connsiteY39" fmla="*/ 487536 h 2354436"/>
              <a:gd name="connsiteX40" fmla="*/ 1009650 w 2424726"/>
              <a:gd name="connsiteY40" fmla="*/ 239886 h 2354436"/>
              <a:gd name="connsiteX41" fmla="*/ 1123950 w 2424726"/>
              <a:gd name="connsiteY41" fmla="*/ 163686 h 2354436"/>
              <a:gd name="connsiteX42" fmla="*/ 1228725 w 2424726"/>
              <a:gd name="connsiteY42" fmla="*/ 125586 h 2354436"/>
              <a:gd name="connsiteX43" fmla="*/ 1305783 w 2424726"/>
              <a:gd name="connsiteY43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4609 w 2424726"/>
              <a:gd name="connsiteY8" fmla="*/ 1232247 h 2354436"/>
              <a:gd name="connsiteX9" fmla="*/ 2124075 w 2424726"/>
              <a:gd name="connsiteY9" fmla="*/ 1554336 h 2354436"/>
              <a:gd name="connsiteX10" fmla="*/ 2084260 w 2424726"/>
              <a:gd name="connsiteY10" fmla="*/ 1693735 h 2354436"/>
              <a:gd name="connsiteX11" fmla="*/ 2114550 w 2424726"/>
              <a:gd name="connsiteY11" fmla="*/ 1773411 h 2354436"/>
              <a:gd name="connsiteX12" fmla="*/ 2066925 w 2424726"/>
              <a:gd name="connsiteY12" fmla="*/ 1859136 h 2354436"/>
              <a:gd name="connsiteX13" fmla="*/ 2093784 w 2424726"/>
              <a:gd name="connsiteY13" fmla="*/ 1973436 h 2354436"/>
              <a:gd name="connsiteX14" fmla="*/ 2027110 w 2424726"/>
              <a:gd name="connsiteY14" fmla="*/ 2098309 h 2354436"/>
              <a:gd name="connsiteX15" fmla="*/ 1952625 w 2424726"/>
              <a:gd name="connsiteY15" fmla="*/ 2192511 h 2354436"/>
              <a:gd name="connsiteX16" fmla="*/ 1819275 w 2424726"/>
              <a:gd name="connsiteY16" fmla="*/ 2287761 h 2354436"/>
              <a:gd name="connsiteX17" fmla="*/ 1644015 w 2424726"/>
              <a:gd name="connsiteY17" fmla="*/ 2318241 h 2354436"/>
              <a:gd name="connsiteX18" fmla="*/ 1463040 w 2424726"/>
              <a:gd name="connsiteY18" fmla="*/ 2323956 h 2354436"/>
              <a:gd name="connsiteX19" fmla="*/ 1335405 w 2424726"/>
              <a:gd name="connsiteY19" fmla="*/ 2215371 h 2354436"/>
              <a:gd name="connsiteX20" fmla="*/ 1162050 w 2424726"/>
              <a:gd name="connsiteY20" fmla="*/ 2059161 h 2354436"/>
              <a:gd name="connsiteX21" fmla="*/ 809625 w 2424726"/>
              <a:gd name="connsiteY21" fmla="*/ 2135361 h 2354436"/>
              <a:gd name="connsiteX22" fmla="*/ 652034 w 2424726"/>
              <a:gd name="connsiteY22" fmla="*/ 2085163 h 2354436"/>
              <a:gd name="connsiteX23" fmla="*/ 457200 w 2424726"/>
              <a:gd name="connsiteY23" fmla="*/ 2125836 h 2354436"/>
              <a:gd name="connsiteX24" fmla="*/ 295275 w 2424726"/>
              <a:gd name="connsiteY24" fmla="*/ 2259186 h 2354436"/>
              <a:gd name="connsiteX25" fmla="*/ 201786 w 2424726"/>
              <a:gd name="connsiteY25" fmla="*/ 2348432 h 2354436"/>
              <a:gd name="connsiteX26" fmla="*/ 133350 w 2424726"/>
              <a:gd name="connsiteY26" fmla="*/ 2354436 h 2354436"/>
              <a:gd name="connsiteX27" fmla="*/ 66675 w 2424726"/>
              <a:gd name="connsiteY27" fmla="*/ 2306811 h 2354436"/>
              <a:gd name="connsiteX28" fmla="*/ 0 w 2424726"/>
              <a:gd name="connsiteY28" fmla="*/ 2353623 h 2354436"/>
              <a:gd name="connsiteX29" fmla="*/ 0 w 2424726"/>
              <a:gd name="connsiteY29" fmla="*/ 2163936 h 2354436"/>
              <a:gd name="connsiteX30" fmla="*/ 38100 w 2424726"/>
              <a:gd name="connsiteY30" fmla="*/ 1954386 h 2354436"/>
              <a:gd name="connsiteX31" fmla="*/ 180975 w 2424726"/>
              <a:gd name="connsiteY31" fmla="*/ 1744836 h 2354436"/>
              <a:gd name="connsiteX32" fmla="*/ 219075 w 2424726"/>
              <a:gd name="connsiteY32" fmla="*/ 1697211 h 2354436"/>
              <a:gd name="connsiteX33" fmla="*/ 295275 w 2424726"/>
              <a:gd name="connsiteY33" fmla="*/ 1563861 h 2354436"/>
              <a:gd name="connsiteX34" fmla="*/ 381000 w 2424726"/>
              <a:gd name="connsiteY34" fmla="*/ 1373361 h 2354436"/>
              <a:gd name="connsiteX35" fmla="*/ 495300 w 2424726"/>
              <a:gd name="connsiteY35" fmla="*/ 1249536 h 2354436"/>
              <a:gd name="connsiteX36" fmla="*/ 609600 w 2424726"/>
              <a:gd name="connsiteY36" fmla="*/ 1030461 h 2354436"/>
              <a:gd name="connsiteX37" fmla="*/ 676275 w 2424726"/>
              <a:gd name="connsiteY37" fmla="*/ 897111 h 2354436"/>
              <a:gd name="connsiteX38" fmla="*/ 800100 w 2424726"/>
              <a:gd name="connsiteY38" fmla="*/ 611361 h 2354436"/>
              <a:gd name="connsiteX39" fmla="*/ 866775 w 2424726"/>
              <a:gd name="connsiteY39" fmla="*/ 487536 h 2354436"/>
              <a:gd name="connsiteX40" fmla="*/ 1009650 w 2424726"/>
              <a:gd name="connsiteY40" fmla="*/ 239886 h 2354436"/>
              <a:gd name="connsiteX41" fmla="*/ 1123950 w 2424726"/>
              <a:gd name="connsiteY41" fmla="*/ 163686 h 2354436"/>
              <a:gd name="connsiteX42" fmla="*/ 1228725 w 2424726"/>
              <a:gd name="connsiteY42" fmla="*/ 125586 h 2354436"/>
              <a:gd name="connsiteX43" fmla="*/ 1305783 w 2424726"/>
              <a:gd name="connsiteY43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4609 w 2424726"/>
              <a:gd name="connsiteY8" fmla="*/ 1232247 h 2354436"/>
              <a:gd name="connsiteX9" fmla="*/ 2124075 w 2424726"/>
              <a:gd name="connsiteY9" fmla="*/ 1554336 h 2354436"/>
              <a:gd name="connsiteX10" fmla="*/ 2084260 w 2424726"/>
              <a:gd name="connsiteY10" fmla="*/ 1693735 h 2354436"/>
              <a:gd name="connsiteX11" fmla="*/ 2114550 w 2424726"/>
              <a:gd name="connsiteY11" fmla="*/ 1773411 h 2354436"/>
              <a:gd name="connsiteX12" fmla="*/ 2066925 w 2424726"/>
              <a:gd name="connsiteY12" fmla="*/ 1859136 h 2354436"/>
              <a:gd name="connsiteX13" fmla="*/ 2093784 w 2424726"/>
              <a:gd name="connsiteY13" fmla="*/ 1973436 h 2354436"/>
              <a:gd name="connsiteX14" fmla="*/ 2027110 w 2424726"/>
              <a:gd name="connsiteY14" fmla="*/ 2098309 h 2354436"/>
              <a:gd name="connsiteX15" fmla="*/ 1952625 w 2424726"/>
              <a:gd name="connsiteY15" fmla="*/ 2192511 h 2354436"/>
              <a:gd name="connsiteX16" fmla="*/ 1819275 w 2424726"/>
              <a:gd name="connsiteY16" fmla="*/ 2287761 h 2354436"/>
              <a:gd name="connsiteX17" fmla="*/ 1644015 w 2424726"/>
              <a:gd name="connsiteY17" fmla="*/ 2318241 h 2354436"/>
              <a:gd name="connsiteX18" fmla="*/ 1463040 w 2424726"/>
              <a:gd name="connsiteY18" fmla="*/ 2323956 h 2354436"/>
              <a:gd name="connsiteX19" fmla="*/ 1335405 w 2424726"/>
              <a:gd name="connsiteY19" fmla="*/ 2215371 h 2354436"/>
              <a:gd name="connsiteX20" fmla="*/ 1162050 w 2424726"/>
              <a:gd name="connsiteY20" fmla="*/ 2059161 h 2354436"/>
              <a:gd name="connsiteX21" fmla="*/ 809625 w 2424726"/>
              <a:gd name="connsiteY21" fmla="*/ 2135361 h 2354436"/>
              <a:gd name="connsiteX22" fmla="*/ 652034 w 2424726"/>
              <a:gd name="connsiteY22" fmla="*/ 2085163 h 2354436"/>
              <a:gd name="connsiteX23" fmla="*/ 457200 w 2424726"/>
              <a:gd name="connsiteY23" fmla="*/ 2125836 h 2354436"/>
              <a:gd name="connsiteX24" fmla="*/ 295275 w 2424726"/>
              <a:gd name="connsiteY24" fmla="*/ 2259186 h 2354436"/>
              <a:gd name="connsiteX25" fmla="*/ 201786 w 2424726"/>
              <a:gd name="connsiteY25" fmla="*/ 2348432 h 2354436"/>
              <a:gd name="connsiteX26" fmla="*/ 133350 w 2424726"/>
              <a:gd name="connsiteY26" fmla="*/ 2354436 h 2354436"/>
              <a:gd name="connsiteX27" fmla="*/ 66675 w 2424726"/>
              <a:gd name="connsiteY27" fmla="*/ 2306811 h 2354436"/>
              <a:gd name="connsiteX28" fmla="*/ 0 w 2424726"/>
              <a:gd name="connsiteY28" fmla="*/ 2353623 h 2354436"/>
              <a:gd name="connsiteX29" fmla="*/ 0 w 2424726"/>
              <a:gd name="connsiteY29" fmla="*/ 2163936 h 2354436"/>
              <a:gd name="connsiteX30" fmla="*/ 38100 w 2424726"/>
              <a:gd name="connsiteY30" fmla="*/ 1954386 h 2354436"/>
              <a:gd name="connsiteX31" fmla="*/ 180975 w 2424726"/>
              <a:gd name="connsiteY31" fmla="*/ 1744836 h 2354436"/>
              <a:gd name="connsiteX32" fmla="*/ 219075 w 2424726"/>
              <a:gd name="connsiteY32" fmla="*/ 1697211 h 2354436"/>
              <a:gd name="connsiteX33" fmla="*/ 295275 w 2424726"/>
              <a:gd name="connsiteY33" fmla="*/ 1563861 h 2354436"/>
              <a:gd name="connsiteX34" fmla="*/ 381000 w 2424726"/>
              <a:gd name="connsiteY34" fmla="*/ 1373361 h 2354436"/>
              <a:gd name="connsiteX35" fmla="*/ 495300 w 2424726"/>
              <a:gd name="connsiteY35" fmla="*/ 1249536 h 2354436"/>
              <a:gd name="connsiteX36" fmla="*/ 609600 w 2424726"/>
              <a:gd name="connsiteY36" fmla="*/ 1030461 h 2354436"/>
              <a:gd name="connsiteX37" fmla="*/ 676275 w 2424726"/>
              <a:gd name="connsiteY37" fmla="*/ 897111 h 2354436"/>
              <a:gd name="connsiteX38" fmla="*/ 800100 w 2424726"/>
              <a:gd name="connsiteY38" fmla="*/ 611361 h 2354436"/>
              <a:gd name="connsiteX39" fmla="*/ 866775 w 2424726"/>
              <a:gd name="connsiteY39" fmla="*/ 487536 h 2354436"/>
              <a:gd name="connsiteX40" fmla="*/ 1009650 w 2424726"/>
              <a:gd name="connsiteY40" fmla="*/ 239886 h 2354436"/>
              <a:gd name="connsiteX41" fmla="*/ 1123950 w 2424726"/>
              <a:gd name="connsiteY41" fmla="*/ 163686 h 2354436"/>
              <a:gd name="connsiteX42" fmla="*/ 1228725 w 2424726"/>
              <a:gd name="connsiteY42" fmla="*/ 125586 h 2354436"/>
              <a:gd name="connsiteX43" fmla="*/ 1305783 w 2424726"/>
              <a:gd name="connsiteY43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4609 w 2424726"/>
              <a:gd name="connsiteY8" fmla="*/ 1232247 h 2354436"/>
              <a:gd name="connsiteX9" fmla="*/ 2124075 w 2424726"/>
              <a:gd name="connsiteY9" fmla="*/ 1554336 h 2354436"/>
              <a:gd name="connsiteX10" fmla="*/ 2084260 w 2424726"/>
              <a:gd name="connsiteY10" fmla="*/ 1693735 h 2354436"/>
              <a:gd name="connsiteX11" fmla="*/ 2114550 w 2424726"/>
              <a:gd name="connsiteY11" fmla="*/ 1773411 h 2354436"/>
              <a:gd name="connsiteX12" fmla="*/ 2066925 w 2424726"/>
              <a:gd name="connsiteY12" fmla="*/ 1859136 h 2354436"/>
              <a:gd name="connsiteX13" fmla="*/ 2093784 w 2424726"/>
              <a:gd name="connsiteY13" fmla="*/ 1973436 h 2354436"/>
              <a:gd name="connsiteX14" fmla="*/ 2027110 w 2424726"/>
              <a:gd name="connsiteY14" fmla="*/ 2098309 h 2354436"/>
              <a:gd name="connsiteX15" fmla="*/ 1952625 w 2424726"/>
              <a:gd name="connsiteY15" fmla="*/ 2192511 h 2354436"/>
              <a:gd name="connsiteX16" fmla="*/ 1819275 w 2424726"/>
              <a:gd name="connsiteY16" fmla="*/ 2287761 h 2354436"/>
              <a:gd name="connsiteX17" fmla="*/ 1644015 w 2424726"/>
              <a:gd name="connsiteY17" fmla="*/ 2318241 h 2354436"/>
              <a:gd name="connsiteX18" fmla="*/ 1463040 w 2424726"/>
              <a:gd name="connsiteY18" fmla="*/ 2323956 h 2354436"/>
              <a:gd name="connsiteX19" fmla="*/ 1335405 w 2424726"/>
              <a:gd name="connsiteY19" fmla="*/ 2215371 h 2354436"/>
              <a:gd name="connsiteX20" fmla="*/ 1162050 w 2424726"/>
              <a:gd name="connsiteY20" fmla="*/ 2059161 h 2354436"/>
              <a:gd name="connsiteX21" fmla="*/ 809625 w 2424726"/>
              <a:gd name="connsiteY21" fmla="*/ 2135361 h 2354436"/>
              <a:gd name="connsiteX22" fmla="*/ 652034 w 2424726"/>
              <a:gd name="connsiteY22" fmla="*/ 2085163 h 2354436"/>
              <a:gd name="connsiteX23" fmla="*/ 457200 w 2424726"/>
              <a:gd name="connsiteY23" fmla="*/ 2125836 h 2354436"/>
              <a:gd name="connsiteX24" fmla="*/ 295275 w 2424726"/>
              <a:gd name="connsiteY24" fmla="*/ 2259186 h 2354436"/>
              <a:gd name="connsiteX25" fmla="*/ 201786 w 2424726"/>
              <a:gd name="connsiteY25" fmla="*/ 2348432 h 2354436"/>
              <a:gd name="connsiteX26" fmla="*/ 133350 w 2424726"/>
              <a:gd name="connsiteY26" fmla="*/ 2354436 h 2354436"/>
              <a:gd name="connsiteX27" fmla="*/ 66675 w 2424726"/>
              <a:gd name="connsiteY27" fmla="*/ 2306811 h 2354436"/>
              <a:gd name="connsiteX28" fmla="*/ 0 w 2424726"/>
              <a:gd name="connsiteY28" fmla="*/ 2353623 h 2354436"/>
              <a:gd name="connsiteX29" fmla="*/ 0 w 2424726"/>
              <a:gd name="connsiteY29" fmla="*/ 2163936 h 2354436"/>
              <a:gd name="connsiteX30" fmla="*/ 38100 w 2424726"/>
              <a:gd name="connsiteY30" fmla="*/ 1954386 h 2354436"/>
              <a:gd name="connsiteX31" fmla="*/ 180975 w 2424726"/>
              <a:gd name="connsiteY31" fmla="*/ 1744836 h 2354436"/>
              <a:gd name="connsiteX32" fmla="*/ 219075 w 2424726"/>
              <a:gd name="connsiteY32" fmla="*/ 1697211 h 2354436"/>
              <a:gd name="connsiteX33" fmla="*/ 295275 w 2424726"/>
              <a:gd name="connsiteY33" fmla="*/ 1563861 h 2354436"/>
              <a:gd name="connsiteX34" fmla="*/ 381000 w 2424726"/>
              <a:gd name="connsiteY34" fmla="*/ 1373361 h 2354436"/>
              <a:gd name="connsiteX35" fmla="*/ 495300 w 2424726"/>
              <a:gd name="connsiteY35" fmla="*/ 1249536 h 2354436"/>
              <a:gd name="connsiteX36" fmla="*/ 609600 w 2424726"/>
              <a:gd name="connsiteY36" fmla="*/ 1030461 h 2354436"/>
              <a:gd name="connsiteX37" fmla="*/ 676275 w 2424726"/>
              <a:gd name="connsiteY37" fmla="*/ 897111 h 2354436"/>
              <a:gd name="connsiteX38" fmla="*/ 800100 w 2424726"/>
              <a:gd name="connsiteY38" fmla="*/ 611361 h 2354436"/>
              <a:gd name="connsiteX39" fmla="*/ 866775 w 2424726"/>
              <a:gd name="connsiteY39" fmla="*/ 487536 h 2354436"/>
              <a:gd name="connsiteX40" fmla="*/ 1009650 w 2424726"/>
              <a:gd name="connsiteY40" fmla="*/ 239886 h 2354436"/>
              <a:gd name="connsiteX41" fmla="*/ 1123950 w 2424726"/>
              <a:gd name="connsiteY41" fmla="*/ 163686 h 2354436"/>
              <a:gd name="connsiteX42" fmla="*/ 1228725 w 2424726"/>
              <a:gd name="connsiteY42" fmla="*/ 125586 h 2354436"/>
              <a:gd name="connsiteX43" fmla="*/ 1305783 w 2424726"/>
              <a:gd name="connsiteY43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4609 w 2424726"/>
              <a:gd name="connsiteY8" fmla="*/ 1232247 h 2354436"/>
              <a:gd name="connsiteX9" fmla="*/ 2124075 w 2424726"/>
              <a:gd name="connsiteY9" fmla="*/ 1554336 h 2354436"/>
              <a:gd name="connsiteX10" fmla="*/ 2084260 w 2424726"/>
              <a:gd name="connsiteY10" fmla="*/ 1693735 h 2354436"/>
              <a:gd name="connsiteX11" fmla="*/ 2114550 w 2424726"/>
              <a:gd name="connsiteY11" fmla="*/ 1773411 h 2354436"/>
              <a:gd name="connsiteX12" fmla="*/ 2066925 w 2424726"/>
              <a:gd name="connsiteY12" fmla="*/ 1859136 h 2354436"/>
              <a:gd name="connsiteX13" fmla="*/ 2093784 w 2424726"/>
              <a:gd name="connsiteY13" fmla="*/ 1973436 h 2354436"/>
              <a:gd name="connsiteX14" fmla="*/ 2027110 w 2424726"/>
              <a:gd name="connsiteY14" fmla="*/ 2098309 h 2354436"/>
              <a:gd name="connsiteX15" fmla="*/ 1952625 w 2424726"/>
              <a:gd name="connsiteY15" fmla="*/ 2192511 h 2354436"/>
              <a:gd name="connsiteX16" fmla="*/ 1819275 w 2424726"/>
              <a:gd name="connsiteY16" fmla="*/ 2287761 h 2354436"/>
              <a:gd name="connsiteX17" fmla="*/ 1644015 w 2424726"/>
              <a:gd name="connsiteY17" fmla="*/ 2318241 h 2354436"/>
              <a:gd name="connsiteX18" fmla="*/ 1463040 w 2424726"/>
              <a:gd name="connsiteY18" fmla="*/ 2323956 h 2354436"/>
              <a:gd name="connsiteX19" fmla="*/ 1162050 w 2424726"/>
              <a:gd name="connsiteY19" fmla="*/ 2059161 h 2354436"/>
              <a:gd name="connsiteX20" fmla="*/ 809625 w 2424726"/>
              <a:gd name="connsiteY20" fmla="*/ 2135361 h 2354436"/>
              <a:gd name="connsiteX21" fmla="*/ 652034 w 2424726"/>
              <a:gd name="connsiteY21" fmla="*/ 2085163 h 2354436"/>
              <a:gd name="connsiteX22" fmla="*/ 457200 w 2424726"/>
              <a:gd name="connsiteY22" fmla="*/ 2125836 h 2354436"/>
              <a:gd name="connsiteX23" fmla="*/ 295275 w 2424726"/>
              <a:gd name="connsiteY23" fmla="*/ 2259186 h 2354436"/>
              <a:gd name="connsiteX24" fmla="*/ 201786 w 2424726"/>
              <a:gd name="connsiteY24" fmla="*/ 2348432 h 2354436"/>
              <a:gd name="connsiteX25" fmla="*/ 133350 w 2424726"/>
              <a:gd name="connsiteY25" fmla="*/ 2354436 h 2354436"/>
              <a:gd name="connsiteX26" fmla="*/ 66675 w 2424726"/>
              <a:gd name="connsiteY26" fmla="*/ 2306811 h 2354436"/>
              <a:gd name="connsiteX27" fmla="*/ 0 w 2424726"/>
              <a:gd name="connsiteY27" fmla="*/ 2353623 h 2354436"/>
              <a:gd name="connsiteX28" fmla="*/ 0 w 2424726"/>
              <a:gd name="connsiteY28" fmla="*/ 2163936 h 2354436"/>
              <a:gd name="connsiteX29" fmla="*/ 38100 w 2424726"/>
              <a:gd name="connsiteY29" fmla="*/ 1954386 h 2354436"/>
              <a:gd name="connsiteX30" fmla="*/ 180975 w 2424726"/>
              <a:gd name="connsiteY30" fmla="*/ 1744836 h 2354436"/>
              <a:gd name="connsiteX31" fmla="*/ 219075 w 2424726"/>
              <a:gd name="connsiteY31" fmla="*/ 1697211 h 2354436"/>
              <a:gd name="connsiteX32" fmla="*/ 295275 w 2424726"/>
              <a:gd name="connsiteY32" fmla="*/ 1563861 h 2354436"/>
              <a:gd name="connsiteX33" fmla="*/ 381000 w 2424726"/>
              <a:gd name="connsiteY33" fmla="*/ 1373361 h 2354436"/>
              <a:gd name="connsiteX34" fmla="*/ 495300 w 2424726"/>
              <a:gd name="connsiteY34" fmla="*/ 1249536 h 2354436"/>
              <a:gd name="connsiteX35" fmla="*/ 609600 w 2424726"/>
              <a:gd name="connsiteY35" fmla="*/ 1030461 h 2354436"/>
              <a:gd name="connsiteX36" fmla="*/ 676275 w 2424726"/>
              <a:gd name="connsiteY36" fmla="*/ 897111 h 2354436"/>
              <a:gd name="connsiteX37" fmla="*/ 800100 w 2424726"/>
              <a:gd name="connsiteY37" fmla="*/ 611361 h 2354436"/>
              <a:gd name="connsiteX38" fmla="*/ 866775 w 2424726"/>
              <a:gd name="connsiteY38" fmla="*/ 487536 h 2354436"/>
              <a:gd name="connsiteX39" fmla="*/ 1009650 w 2424726"/>
              <a:gd name="connsiteY39" fmla="*/ 239886 h 2354436"/>
              <a:gd name="connsiteX40" fmla="*/ 1123950 w 2424726"/>
              <a:gd name="connsiteY40" fmla="*/ 163686 h 2354436"/>
              <a:gd name="connsiteX41" fmla="*/ 1228725 w 2424726"/>
              <a:gd name="connsiteY41" fmla="*/ 125586 h 2354436"/>
              <a:gd name="connsiteX42" fmla="*/ 1305783 w 2424726"/>
              <a:gd name="connsiteY42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4609 w 2424726"/>
              <a:gd name="connsiteY8" fmla="*/ 1232247 h 2354436"/>
              <a:gd name="connsiteX9" fmla="*/ 2124075 w 2424726"/>
              <a:gd name="connsiteY9" fmla="*/ 1554336 h 2354436"/>
              <a:gd name="connsiteX10" fmla="*/ 2084260 w 2424726"/>
              <a:gd name="connsiteY10" fmla="*/ 1693735 h 2354436"/>
              <a:gd name="connsiteX11" fmla="*/ 2114550 w 2424726"/>
              <a:gd name="connsiteY11" fmla="*/ 1773411 h 2354436"/>
              <a:gd name="connsiteX12" fmla="*/ 2066925 w 2424726"/>
              <a:gd name="connsiteY12" fmla="*/ 1859136 h 2354436"/>
              <a:gd name="connsiteX13" fmla="*/ 2093784 w 2424726"/>
              <a:gd name="connsiteY13" fmla="*/ 1973436 h 2354436"/>
              <a:gd name="connsiteX14" fmla="*/ 2027110 w 2424726"/>
              <a:gd name="connsiteY14" fmla="*/ 2098309 h 2354436"/>
              <a:gd name="connsiteX15" fmla="*/ 1952625 w 2424726"/>
              <a:gd name="connsiteY15" fmla="*/ 2192511 h 2354436"/>
              <a:gd name="connsiteX16" fmla="*/ 1819275 w 2424726"/>
              <a:gd name="connsiteY16" fmla="*/ 2287761 h 2354436"/>
              <a:gd name="connsiteX17" fmla="*/ 1644015 w 2424726"/>
              <a:gd name="connsiteY17" fmla="*/ 2318241 h 2354436"/>
              <a:gd name="connsiteX18" fmla="*/ 1463040 w 2424726"/>
              <a:gd name="connsiteY18" fmla="*/ 2323956 h 2354436"/>
              <a:gd name="connsiteX19" fmla="*/ 1266825 w 2424726"/>
              <a:gd name="connsiteY19" fmla="*/ 2129646 h 2354436"/>
              <a:gd name="connsiteX20" fmla="*/ 1162050 w 2424726"/>
              <a:gd name="connsiteY20" fmla="*/ 2059161 h 2354436"/>
              <a:gd name="connsiteX21" fmla="*/ 809625 w 2424726"/>
              <a:gd name="connsiteY21" fmla="*/ 2135361 h 2354436"/>
              <a:gd name="connsiteX22" fmla="*/ 652034 w 2424726"/>
              <a:gd name="connsiteY22" fmla="*/ 2085163 h 2354436"/>
              <a:gd name="connsiteX23" fmla="*/ 457200 w 2424726"/>
              <a:gd name="connsiteY23" fmla="*/ 2125836 h 2354436"/>
              <a:gd name="connsiteX24" fmla="*/ 295275 w 2424726"/>
              <a:gd name="connsiteY24" fmla="*/ 2259186 h 2354436"/>
              <a:gd name="connsiteX25" fmla="*/ 201786 w 2424726"/>
              <a:gd name="connsiteY25" fmla="*/ 2348432 h 2354436"/>
              <a:gd name="connsiteX26" fmla="*/ 133350 w 2424726"/>
              <a:gd name="connsiteY26" fmla="*/ 2354436 h 2354436"/>
              <a:gd name="connsiteX27" fmla="*/ 66675 w 2424726"/>
              <a:gd name="connsiteY27" fmla="*/ 2306811 h 2354436"/>
              <a:gd name="connsiteX28" fmla="*/ 0 w 2424726"/>
              <a:gd name="connsiteY28" fmla="*/ 2353623 h 2354436"/>
              <a:gd name="connsiteX29" fmla="*/ 0 w 2424726"/>
              <a:gd name="connsiteY29" fmla="*/ 2163936 h 2354436"/>
              <a:gd name="connsiteX30" fmla="*/ 38100 w 2424726"/>
              <a:gd name="connsiteY30" fmla="*/ 1954386 h 2354436"/>
              <a:gd name="connsiteX31" fmla="*/ 180975 w 2424726"/>
              <a:gd name="connsiteY31" fmla="*/ 1744836 h 2354436"/>
              <a:gd name="connsiteX32" fmla="*/ 219075 w 2424726"/>
              <a:gd name="connsiteY32" fmla="*/ 1697211 h 2354436"/>
              <a:gd name="connsiteX33" fmla="*/ 295275 w 2424726"/>
              <a:gd name="connsiteY33" fmla="*/ 1563861 h 2354436"/>
              <a:gd name="connsiteX34" fmla="*/ 381000 w 2424726"/>
              <a:gd name="connsiteY34" fmla="*/ 1373361 h 2354436"/>
              <a:gd name="connsiteX35" fmla="*/ 495300 w 2424726"/>
              <a:gd name="connsiteY35" fmla="*/ 1249536 h 2354436"/>
              <a:gd name="connsiteX36" fmla="*/ 609600 w 2424726"/>
              <a:gd name="connsiteY36" fmla="*/ 1030461 h 2354436"/>
              <a:gd name="connsiteX37" fmla="*/ 676275 w 2424726"/>
              <a:gd name="connsiteY37" fmla="*/ 897111 h 2354436"/>
              <a:gd name="connsiteX38" fmla="*/ 800100 w 2424726"/>
              <a:gd name="connsiteY38" fmla="*/ 611361 h 2354436"/>
              <a:gd name="connsiteX39" fmla="*/ 866775 w 2424726"/>
              <a:gd name="connsiteY39" fmla="*/ 487536 h 2354436"/>
              <a:gd name="connsiteX40" fmla="*/ 1009650 w 2424726"/>
              <a:gd name="connsiteY40" fmla="*/ 239886 h 2354436"/>
              <a:gd name="connsiteX41" fmla="*/ 1123950 w 2424726"/>
              <a:gd name="connsiteY41" fmla="*/ 163686 h 2354436"/>
              <a:gd name="connsiteX42" fmla="*/ 1228725 w 2424726"/>
              <a:gd name="connsiteY42" fmla="*/ 125586 h 2354436"/>
              <a:gd name="connsiteX43" fmla="*/ 1305783 w 2424726"/>
              <a:gd name="connsiteY43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4609 w 2424726"/>
              <a:gd name="connsiteY8" fmla="*/ 1232247 h 2354436"/>
              <a:gd name="connsiteX9" fmla="*/ 2124075 w 2424726"/>
              <a:gd name="connsiteY9" fmla="*/ 1554336 h 2354436"/>
              <a:gd name="connsiteX10" fmla="*/ 2084260 w 2424726"/>
              <a:gd name="connsiteY10" fmla="*/ 1693735 h 2354436"/>
              <a:gd name="connsiteX11" fmla="*/ 2114550 w 2424726"/>
              <a:gd name="connsiteY11" fmla="*/ 1773411 h 2354436"/>
              <a:gd name="connsiteX12" fmla="*/ 2066925 w 2424726"/>
              <a:gd name="connsiteY12" fmla="*/ 1859136 h 2354436"/>
              <a:gd name="connsiteX13" fmla="*/ 2093784 w 2424726"/>
              <a:gd name="connsiteY13" fmla="*/ 1973436 h 2354436"/>
              <a:gd name="connsiteX14" fmla="*/ 2027110 w 2424726"/>
              <a:gd name="connsiteY14" fmla="*/ 2098309 h 2354436"/>
              <a:gd name="connsiteX15" fmla="*/ 1952625 w 2424726"/>
              <a:gd name="connsiteY15" fmla="*/ 2192511 h 2354436"/>
              <a:gd name="connsiteX16" fmla="*/ 1819275 w 2424726"/>
              <a:gd name="connsiteY16" fmla="*/ 2287761 h 2354436"/>
              <a:gd name="connsiteX17" fmla="*/ 1644015 w 2424726"/>
              <a:gd name="connsiteY17" fmla="*/ 2318241 h 2354436"/>
              <a:gd name="connsiteX18" fmla="*/ 1463040 w 2424726"/>
              <a:gd name="connsiteY18" fmla="*/ 2323956 h 2354436"/>
              <a:gd name="connsiteX19" fmla="*/ 1162050 w 2424726"/>
              <a:gd name="connsiteY19" fmla="*/ 2059161 h 2354436"/>
              <a:gd name="connsiteX20" fmla="*/ 809625 w 2424726"/>
              <a:gd name="connsiteY20" fmla="*/ 2135361 h 2354436"/>
              <a:gd name="connsiteX21" fmla="*/ 652034 w 2424726"/>
              <a:gd name="connsiteY21" fmla="*/ 2085163 h 2354436"/>
              <a:gd name="connsiteX22" fmla="*/ 457200 w 2424726"/>
              <a:gd name="connsiteY22" fmla="*/ 2125836 h 2354436"/>
              <a:gd name="connsiteX23" fmla="*/ 295275 w 2424726"/>
              <a:gd name="connsiteY23" fmla="*/ 2259186 h 2354436"/>
              <a:gd name="connsiteX24" fmla="*/ 201786 w 2424726"/>
              <a:gd name="connsiteY24" fmla="*/ 2348432 h 2354436"/>
              <a:gd name="connsiteX25" fmla="*/ 133350 w 2424726"/>
              <a:gd name="connsiteY25" fmla="*/ 2354436 h 2354436"/>
              <a:gd name="connsiteX26" fmla="*/ 66675 w 2424726"/>
              <a:gd name="connsiteY26" fmla="*/ 2306811 h 2354436"/>
              <a:gd name="connsiteX27" fmla="*/ 0 w 2424726"/>
              <a:gd name="connsiteY27" fmla="*/ 2353623 h 2354436"/>
              <a:gd name="connsiteX28" fmla="*/ 0 w 2424726"/>
              <a:gd name="connsiteY28" fmla="*/ 2163936 h 2354436"/>
              <a:gd name="connsiteX29" fmla="*/ 38100 w 2424726"/>
              <a:gd name="connsiteY29" fmla="*/ 1954386 h 2354436"/>
              <a:gd name="connsiteX30" fmla="*/ 180975 w 2424726"/>
              <a:gd name="connsiteY30" fmla="*/ 1744836 h 2354436"/>
              <a:gd name="connsiteX31" fmla="*/ 219075 w 2424726"/>
              <a:gd name="connsiteY31" fmla="*/ 1697211 h 2354436"/>
              <a:gd name="connsiteX32" fmla="*/ 295275 w 2424726"/>
              <a:gd name="connsiteY32" fmla="*/ 1563861 h 2354436"/>
              <a:gd name="connsiteX33" fmla="*/ 381000 w 2424726"/>
              <a:gd name="connsiteY33" fmla="*/ 1373361 h 2354436"/>
              <a:gd name="connsiteX34" fmla="*/ 495300 w 2424726"/>
              <a:gd name="connsiteY34" fmla="*/ 1249536 h 2354436"/>
              <a:gd name="connsiteX35" fmla="*/ 609600 w 2424726"/>
              <a:gd name="connsiteY35" fmla="*/ 1030461 h 2354436"/>
              <a:gd name="connsiteX36" fmla="*/ 676275 w 2424726"/>
              <a:gd name="connsiteY36" fmla="*/ 897111 h 2354436"/>
              <a:gd name="connsiteX37" fmla="*/ 800100 w 2424726"/>
              <a:gd name="connsiteY37" fmla="*/ 611361 h 2354436"/>
              <a:gd name="connsiteX38" fmla="*/ 866775 w 2424726"/>
              <a:gd name="connsiteY38" fmla="*/ 487536 h 2354436"/>
              <a:gd name="connsiteX39" fmla="*/ 1009650 w 2424726"/>
              <a:gd name="connsiteY39" fmla="*/ 239886 h 2354436"/>
              <a:gd name="connsiteX40" fmla="*/ 1123950 w 2424726"/>
              <a:gd name="connsiteY40" fmla="*/ 163686 h 2354436"/>
              <a:gd name="connsiteX41" fmla="*/ 1228725 w 2424726"/>
              <a:gd name="connsiteY41" fmla="*/ 125586 h 2354436"/>
              <a:gd name="connsiteX42" fmla="*/ 1305783 w 2424726"/>
              <a:gd name="connsiteY42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4609 w 2424726"/>
              <a:gd name="connsiteY8" fmla="*/ 1232247 h 2354436"/>
              <a:gd name="connsiteX9" fmla="*/ 2124075 w 2424726"/>
              <a:gd name="connsiteY9" fmla="*/ 1554336 h 2354436"/>
              <a:gd name="connsiteX10" fmla="*/ 2084260 w 2424726"/>
              <a:gd name="connsiteY10" fmla="*/ 1693735 h 2354436"/>
              <a:gd name="connsiteX11" fmla="*/ 2114550 w 2424726"/>
              <a:gd name="connsiteY11" fmla="*/ 1773411 h 2354436"/>
              <a:gd name="connsiteX12" fmla="*/ 2066925 w 2424726"/>
              <a:gd name="connsiteY12" fmla="*/ 1859136 h 2354436"/>
              <a:gd name="connsiteX13" fmla="*/ 2093784 w 2424726"/>
              <a:gd name="connsiteY13" fmla="*/ 1973436 h 2354436"/>
              <a:gd name="connsiteX14" fmla="*/ 2027110 w 2424726"/>
              <a:gd name="connsiteY14" fmla="*/ 2098309 h 2354436"/>
              <a:gd name="connsiteX15" fmla="*/ 1952625 w 2424726"/>
              <a:gd name="connsiteY15" fmla="*/ 2192511 h 2354436"/>
              <a:gd name="connsiteX16" fmla="*/ 1819275 w 2424726"/>
              <a:gd name="connsiteY16" fmla="*/ 2287761 h 2354436"/>
              <a:gd name="connsiteX17" fmla="*/ 1644015 w 2424726"/>
              <a:gd name="connsiteY17" fmla="*/ 2318241 h 2354436"/>
              <a:gd name="connsiteX18" fmla="*/ 1463040 w 2424726"/>
              <a:gd name="connsiteY18" fmla="*/ 2323956 h 2354436"/>
              <a:gd name="connsiteX19" fmla="*/ 1162050 w 2424726"/>
              <a:gd name="connsiteY19" fmla="*/ 2059161 h 2354436"/>
              <a:gd name="connsiteX20" fmla="*/ 652034 w 2424726"/>
              <a:gd name="connsiteY20" fmla="*/ 2085163 h 2354436"/>
              <a:gd name="connsiteX21" fmla="*/ 457200 w 2424726"/>
              <a:gd name="connsiteY21" fmla="*/ 2125836 h 2354436"/>
              <a:gd name="connsiteX22" fmla="*/ 295275 w 2424726"/>
              <a:gd name="connsiteY22" fmla="*/ 2259186 h 2354436"/>
              <a:gd name="connsiteX23" fmla="*/ 201786 w 2424726"/>
              <a:gd name="connsiteY23" fmla="*/ 2348432 h 2354436"/>
              <a:gd name="connsiteX24" fmla="*/ 133350 w 2424726"/>
              <a:gd name="connsiteY24" fmla="*/ 2354436 h 2354436"/>
              <a:gd name="connsiteX25" fmla="*/ 66675 w 2424726"/>
              <a:gd name="connsiteY25" fmla="*/ 2306811 h 2354436"/>
              <a:gd name="connsiteX26" fmla="*/ 0 w 2424726"/>
              <a:gd name="connsiteY26" fmla="*/ 2353623 h 2354436"/>
              <a:gd name="connsiteX27" fmla="*/ 0 w 2424726"/>
              <a:gd name="connsiteY27" fmla="*/ 2163936 h 2354436"/>
              <a:gd name="connsiteX28" fmla="*/ 38100 w 2424726"/>
              <a:gd name="connsiteY28" fmla="*/ 1954386 h 2354436"/>
              <a:gd name="connsiteX29" fmla="*/ 180975 w 2424726"/>
              <a:gd name="connsiteY29" fmla="*/ 1744836 h 2354436"/>
              <a:gd name="connsiteX30" fmla="*/ 219075 w 2424726"/>
              <a:gd name="connsiteY30" fmla="*/ 1697211 h 2354436"/>
              <a:gd name="connsiteX31" fmla="*/ 295275 w 2424726"/>
              <a:gd name="connsiteY31" fmla="*/ 1563861 h 2354436"/>
              <a:gd name="connsiteX32" fmla="*/ 381000 w 2424726"/>
              <a:gd name="connsiteY32" fmla="*/ 1373361 h 2354436"/>
              <a:gd name="connsiteX33" fmla="*/ 495300 w 2424726"/>
              <a:gd name="connsiteY33" fmla="*/ 1249536 h 2354436"/>
              <a:gd name="connsiteX34" fmla="*/ 609600 w 2424726"/>
              <a:gd name="connsiteY34" fmla="*/ 1030461 h 2354436"/>
              <a:gd name="connsiteX35" fmla="*/ 676275 w 2424726"/>
              <a:gd name="connsiteY35" fmla="*/ 897111 h 2354436"/>
              <a:gd name="connsiteX36" fmla="*/ 800100 w 2424726"/>
              <a:gd name="connsiteY36" fmla="*/ 611361 h 2354436"/>
              <a:gd name="connsiteX37" fmla="*/ 866775 w 2424726"/>
              <a:gd name="connsiteY37" fmla="*/ 487536 h 2354436"/>
              <a:gd name="connsiteX38" fmla="*/ 1009650 w 2424726"/>
              <a:gd name="connsiteY38" fmla="*/ 239886 h 2354436"/>
              <a:gd name="connsiteX39" fmla="*/ 1123950 w 2424726"/>
              <a:gd name="connsiteY39" fmla="*/ 163686 h 2354436"/>
              <a:gd name="connsiteX40" fmla="*/ 1228725 w 2424726"/>
              <a:gd name="connsiteY40" fmla="*/ 125586 h 2354436"/>
              <a:gd name="connsiteX41" fmla="*/ 1305783 w 2424726"/>
              <a:gd name="connsiteY41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4609 w 2424726"/>
              <a:gd name="connsiteY8" fmla="*/ 1232247 h 2354436"/>
              <a:gd name="connsiteX9" fmla="*/ 2124075 w 2424726"/>
              <a:gd name="connsiteY9" fmla="*/ 1554336 h 2354436"/>
              <a:gd name="connsiteX10" fmla="*/ 2084260 w 2424726"/>
              <a:gd name="connsiteY10" fmla="*/ 1693735 h 2354436"/>
              <a:gd name="connsiteX11" fmla="*/ 2114550 w 2424726"/>
              <a:gd name="connsiteY11" fmla="*/ 1773411 h 2354436"/>
              <a:gd name="connsiteX12" fmla="*/ 2066925 w 2424726"/>
              <a:gd name="connsiteY12" fmla="*/ 1859136 h 2354436"/>
              <a:gd name="connsiteX13" fmla="*/ 2093784 w 2424726"/>
              <a:gd name="connsiteY13" fmla="*/ 1973436 h 2354436"/>
              <a:gd name="connsiteX14" fmla="*/ 2027110 w 2424726"/>
              <a:gd name="connsiteY14" fmla="*/ 2098309 h 2354436"/>
              <a:gd name="connsiteX15" fmla="*/ 1952625 w 2424726"/>
              <a:gd name="connsiteY15" fmla="*/ 2192511 h 2354436"/>
              <a:gd name="connsiteX16" fmla="*/ 1819275 w 2424726"/>
              <a:gd name="connsiteY16" fmla="*/ 2287761 h 2354436"/>
              <a:gd name="connsiteX17" fmla="*/ 1644015 w 2424726"/>
              <a:gd name="connsiteY17" fmla="*/ 2318241 h 2354436"/>
              <a:gd name="connsiteX18" fmla="*/ 1463040 w 2424726"/>
              <a:gd name="connsiteY18" fmla="*/ 2323956 h 2354436"/>
              <a:gd name="connsiteX19" fmla="*/ 1162050 w 2424726"/>
              <a:gd name="connsiteY19" fmla="*/ 2059161 h 2354436"/>
              <a:gd name="connsiteX20" fmla="*/ 652034 w 2424726"/>
              <a:gd name="connsiteY20" fmla="*/ 2085163 h 2354436"/>
              <a:gd name="connsiteX21" fmla="*/ 457200 w 2424726"/>
              <a:gd name="connsiteY21" fmla="*/ 2125836 h 2354436"/>
              <a:gd name="connsiteX22" fmla="*/ 295275 w 2424726"/>
              <a:gd name="connsiteY22" fmla="*/ 2259186 h 2354436"/>
              <a:gd name="connsiteX23" fmla="*/ 201786 w 2424726"/>
              <a:gd name="connsiteY23" fmla="*/ 2348432 h 2354436"/>
              <a:gd name="connsiteX24" fmla="*/ 133350 w 2424726"/>
              <a:gd name="connsiteY24" fmla="*/ 2354436 h 2354436"/>
              <a:gd name="connsiteX25" fmla="*/ 66675 w 2424726"/>
              <a:gd name="connsiteY25" fmla="*/ 2306811 h 2354436"/>
              <a:gd name="connsiteX26" fmla="*/ 0 w 2424726"/>
              <a:gd name="connsiteY26" fmla="*/ 2353623 h 2354436"/>
              <a:gd name="connsiteX27" fmla="*/ 0 w 2424726"/>
              <a:gd name="connsiteY27" fmla="*/ 2163936 h 2354436"/>
              <a:gd name="connsiteX28" fmla="*/ 38100 w 2424726"/>
              <a:gd name="connsiteY28" fmla="*/ 1954386 h 2354436"/>
              <a:gd name="connsiteX29" fmla="*/ 180975 w 2424726"/>
              <a:gd name="connsiteY29" fmla="*/ 1744836 h 2354436"/>
              <a:gd name="connsiteX30" fmla="*/ 219075 w 2424726"/>
              <a:gd name="connsiteY30" fmla="*/ 1697211 h 2354436"/>
              <a:gd name="connsiteX31" fmla="*/ 295275 w 2424726"/>
              <a:gd name="connsiteY31" fmla="*/ 1563861 h 2354436"/>
              <a:gd name="connsiteX32" fmla="*/ 381000 w 2424726"/>
              <a:gd name="connsiteY32" fmla="*/ 1373361 h 2354436"/>
              <a:gd name="connsiteX33" fmla="*/ 495300 w 2424726"/>
              <a:gd name="connsiteY33" fmla="*/ 1249536 h 2354436"/>
              <a:gd name="connsiteX34" fmla="*/ 609600 w 2424726"/>
              <a:gd name="connsiteY34" fmla="*/ 1030461 h 2354436"/>
              <a:gd name="connsiteX35" fmla="*/ 676275 w 2424726"/>
              <a:gd name="connsiteY35" fmla="*/ 897111 h 2354436"/>
              <a:gd name="connsiteX36" fmla="*/ 800100 w 2424726"/>
              <a:gd name="connsiteY36" fmla="*/ 611361 h 2354436"/>
              <a:gd name="connsiteX37" fmla="*/ 866775 w 2424726"/>
              <a:gd name="connsiteY37" fmla="*/ 487536 h 2354436"/>
              <a:gd name="connsiteX38" fmla="*/ 1009650 w 2424726"/>
              <a:gd name="connsiteY38" fmla="*/ 239886 h 2354436"/>
              <a:gd name="connsiteX39" fmla="*/ 1123950 w 2424726"/>
              <a:gd name="connsiteY39" fmla="*/ 163686 h 2354436"/>
              <a:gd name="connsiteX40" fmla="*/ 1228725 w 2424726"/>
              <a:gd name="connsiteY40" fmla="*/ 125586 h 2354436"/>
              <a:gd name="connsiteX41" fmla="*/ 1305783 w 2424726"/>
              <a:gd name="connsiteY41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4609 w 2424726"/>
              <a:gd name="connsiteY8" fmla="*/ 1232247 h 2354436"/>
              <a:gd name="connsiteX9" fmla="*/ 2124075 w 2424726"/>
              <a:gd name="connsiteY9" fmla="*/ 1554336 h 2354436"/>
              <a:gd name="connsiteX10" fmla="*/ 2084260 w 2424726"/>
              <a:gd name="connsiteY10" fmla="*/ 1693735 h 2354436"/>
              <a:gd name="connsiteX11" fmla="*/ 2114550 w 2424726"/>
              <a:gd name="connsiteY11" fmla="*/ 1773411 h 2354436"/>
              <a:gd name="connsiteX12" fmla="*/ 2066925 w 2424726"/>
              <a:gd name="connsiteY12" fmla="*/ 1859136 h 2354436"/>
              <a:gd name="connsiteX13" fmla="*/ 2093784 w 2424726"/>
              <a:gd name="connsiteY13" fmla="*/ 1973436 h 2354436"/>
              <a:gd name="connsiteX14" fmla="*/ 2027110 w 2424726"/>
              <a:gd name="connsiteY14" fmla="*/ 2098309 h 2354436"/>
              <a:gd name="connsiteX15" fmla="*/ 1952625 w 2424726"/>
              <a:gd name="connsiteY15" fmla="*/ 2192511 h 2354436"/>
              <a:gd name="connsiteX16" fmla="*/ 1819275 w 2424726"/>
              <a:gd name="connsiteY16" fmla="*/ 2287761 h 2354436"/>
              <a:gd name="connsiteX17" fmla="*/ 1644015 w 2424726"/>
              <a:gd name="connsiteY17" fmla="*/ 2318241 h 2354436"/>
              <a:gd name="connsiteX18" fmla="*/ 1463040 w 2424726"/>
              <a:gd name="connsiteY18" fmla="*/ 2323956 h 2354436"/>
              <a:gd name="connsiteX19" fmla="*/ 1162050 w 2424726"/>
              <a:gd name="connsiteY19" fmla="*/ 2059161 h 2354436"/>
              <a:gd name="connsiteX20" fmla="*/ 652034 w 2424726"/>
              <a:gd name="connsiteY20" fmla="*/ 2085163 h 2354436"/>
              <a:gd name="connsiteX21" fmla="*/ 457200 w 2424726"/>
              <a:gd name="connsiteY21" fmla="*/ 2125836 h 2354436"/>
              <a:gd name="connsiteX22" fmla="*/ 295275 w 2424726"/>
              <a:gd name="connsiteY22" fmla="*/ 2259186 h 2354436"/>
              <a:gd name="connsiteX23" fmla="*/ 201786 w 2424726"/>
              <a:gd name="connsiteY23" fmla="*/ 2348432 h 2354436"/>
              <a:gd name="connsiteX24" fmla="*/ 133350 w 2424726"/>
              <a:gd name="connsiteY24" fmla="*/ 2354436 h 2354436"/>
              <a:gd name="connsiteX25" fmla="*/ 66675 w 2424726"/>
              <a:gd name="connsiteY25" fmla="*/ 2306811 h 2354436"/>
              <a:gd name="connsiteX26" fmla="*/ 0 w 2424726"/>
              <a:gd name="connsiteY26" fmla="*/ 2353623 h 2354436"/>
              <a:gd name="connsiteX27" fmla="*/ 0 w 2424726"/>
              <a:gd name="connsiteY27" fmla="*/ 2163936 h 2354436"/>
              <a:gd name="connsiteX28" fmla="*/ 38100 w 2424726"/>
              <a:gd name="connsiteY28" fmla="*/ 1954386 h 2354436"/>
              <a:gd name="connsiteX29" fmla="*/ 180975 w 2424726"/>
              <a:gd name="connsiteY29" fmla="*/ 1744836 h 2354436"/>
              <a:gd name="connsiteX30" fmla="*/ 219075 w 2424726"/>
              <a:gd name="connsiteY30" fmla="*/ 1697211 h 2354436"/>
              <a:gd name="connsiteX31" fmla="*/ 295275 w 2424726"/>
              <a:gd name="connsiteY31" fmla="*/ 1563861 h 2354436"/>
              <a:gd name="connsiteX32" fmla="*/ 381000 w 2424726"/>
              <a:gd name="connsiteY32" fmla="*/ 1373361 h 2354436"/>
              <a:gd name="connsiteX33" fmla="*/ 495300 w 2424726"/>
              <a:gd name="connsiteY33" fmla="*/ 1249536 h 2354436"/>
              <a:gd name="connsiteX34" fmla="*/ 609600 w 2424726"/>
              <a:gd name="connsiteY34" fmla="*/ 1030461 h 2354436"/>
              <a:gd name="connsiteX35" fmla="*/ 676275 w 2424726"/>
              <a:gd name="connsiteY35" fmla="*/ 897111 h 2354436"/>
              <a:gd name="connsiteX36" fmla="*/ 800100 w 2424726"/>
              <a:gd name="connsiteY36" fmla="*/ 611361 h 2354436"/>
              <a:gd name="connsiteX37" fmla="*/ 866775 w 2424726"/>
              <a:gd name="connsiteY37" fmla="*/ 487536 h 2354436"/>
              <a:gd name="connsiteX38" fmla="*/ 1009650 w 2424726"/>
              <a:gd name="connsiteY38" fmla="*/ 239886 h 2354436"/>
              <a:gd name="connsiteX39" fmla="*/ 1123950 w 2424726"/>
              <a:gd name="connsiteY39" fmla="*/ 163686 h 2354436"/>
              <a:gd name="connsiteX40" fmla="*/ 1228725 w 2424726"/>
              <a:gd name="connsiteY40" fmla="*/ 125586 h 2354436"/>
              <a:gd name="connsiteX41" fmla="*/ 1305783 w 2424726"/>
              <a:gd name="connsiteY41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4609 w 2424726"/>
              <a:gd name="connsiteY8" fmla="*/ 1232247 h 2354436"/>
              <a:gd name="connsiteX9" fmla="*/ 2124075 w 2424726"/>
              <a:gd name="connsiteY9" fmla="*/ 1554336 h 2354436"/>
              <a:gd name="connsiteX10" fmla="*/ 2084260 w 2424726"/>
              <a:gd name="connsiteY10" fmla="*/ 1693735 h 2354436"/>
              <a:gd name="connsiteX11" fmla="*/ 2114550 w 2424726"/>
              <a:gd name="connsiteY11" fmla="*/ 1773411 h 2354436"/>
              <a:gd name="connsiteX12" fmla="*/ 2066925 w 2424726"/>
              <a:gd name="connsiteY12" fmla="*/ 1859136 h 2354436"/>
              <a:gd name="connsiteX13" fmla="*/ 2093784 w 2424726"/>
              <a:gd name="connsiteY13" fmla="*/ 1973436 h 2354436"/>
              <a:gd name="connsiteX14" fmla="*/ 2027110 w 2424726"/>
              <a:gd name="connsiteY14" fmla="*/ 2098309 h 2354436"/>
              <a:gd name="connsiteX15" fmla="*/ 1952625 w 2424726"/>
              <a:gd name="connsiteY15" fmla="*/ 2192511 h 2354436"/>
              <a:gd name="connsiteX16" fmla="*/ 1819275 w 2424726"/>
              <a:gd name="connsiteY16" fmla="*/ 2287761 h 2354436"/>
              <a:gd name="connsiteX17" fmla="*/ 1644015 w 2424726"/>
              <a:gd name="connsiteY17" fmla="*/ 2318241 h 2354436"/>
              <a:gd name="connsiteX18" fmla="*/ 1463040 w 2424726"/>
              <a:gd name="connsiteY18" fmla="*/ 2323956 h 2354436"/>
              <a:gd name="connsiteX19" fmla="*/ 1162050 w 2424726"/>
              <a:gd name="connsiteY19" fmla="*/ 2059161 h 2354436"/>
              <a:gd name="connsiteX20" fmla="*/ 652034 w 2424726"/>
              <a:gd name="connsiteY20" fmla="*/ 2085163 h 2354436"/>
              <a:gd name="connsiteX21" fmla="*/ 457200 w 2424726"/>
              <a:gd name="connsiteY21" fmla="*/ 2125836 h 2354436"/>
              <a:gd name="connsiteX22" fmla="*/ 295275 w 2424726"/>
              <a:gd name="connsiteY22" fmla="*/ 2259186 h 2354436"/>
              <a:gd name="connsiteX23" fmla="*/ 201786 w 2424726"/>
              <a:gd name="connsiteY23" fmla="*/ 2348432 h 2354436"/>
              <a:gd name="connsiteX24" fmla="*/ 133350 w 2424726"/>
              <a:gd name="connsiteY24" fmla="*/ 2354436 h 2354436"/>
              <a:gd name="connsiteX25" fmla="*/ 66675 w 2424726"/>
              <a:gd name="connsiteY25" fmla="*/ 2306811 h 2354436"/>
              <a:gd name="connsiteX26" fmla="*/ 0 w 2424726"/>
              <a:gd name="connsiteY26" fmla="*/ 2353623 h 2354436"/>
              <a:gd name="connsiteX27" fmla="*/ 0 w 2424726"/>
              <a:gd name="connsiteY27" fmla="*/ 2163936 h 2354436"/>
              <a:gd name="connsiteX28" fmla="*/ 38100 w 2424726"/>
              <a:gd name="connsiteY28" fmla="*/ 1954386 h 2354436"/>
              <a:gd name="connsiteX29" fmla="*/ 180975 w 2424726"/>
              <a:gd name="connsiteY29" fmla="*/ 1744836 h 2354436"/>
              <a:gd name="connsiteX30" fmla="*/ 219075 w 2424726"/>
              <a:gd name="connsiteY30" fmla="*/ 1697211 h 2354436"/>
              <a:gd name="connsiteX31" fmla="*/ 295275 w 2424726"/>
              <a:gd name="connsiteY31" fmla="*/ 1563861 h 2354436"/>
              <a:gd name="connsiteX32" fmla="*/ 381000 w 2424726"/>
              <a:gd name="connsiteY32" fmla="*/ 1373361 h 2354436"/>
              <a:gd name="connsiteX33" fmla="*/ 495300 w 2424726"/>
              <a:gd name="connsiteY33" fmla="*/ 1249536 h 2354436"/>
              <a:gd name="connsiteX34" fmla="*/ 609600 w 2424726"/>
              <a:gd name="connsiteY34" fmla="*/ 1030461 h 2354436"/>
              <a:gd name="connsiteX35" fmla="*/ 676275 w 2424726"/>
              <a:gd name="connsiteY35" fmla="*/ 897111 h 2354436"/>
              <a:gd name="connsiteX36" fmla="*/ 800100 w 2424726"/>
              <a:gd name="connsiteY36" fmla="*/ 611361 h 2354436"/>
              <a:gd name="connsiteX37" fmla="*/ 866775 w 2424726"/>
              <a:gd name="connsiteY37" fmla="*/ 487536 h 2354436"/>
              <a:gd name="connsiteX38" fmla="*/ 1009650 w 2424726"/>
              <a:gd name="connsiteY38" fmla="*/ 239886 h 2354436"/>
              <a:gd name="connsiteX39" fmla="*/ 1123950 w 2424726"/>
              <a:gd name="connsiteY39" fmla="*/ 163686 h 2354436"/>
              <a:gd name="connsiteX40" fmla="*/ 1228725 w 2424726"/>
              <a:gd name="connsiteY40" fmla="*/ 125586 h 2354436"/>
              <a:gd name="connsiteX41" fmla="*/ 1305783 w 2424726"/>
              <a:gd name="connsiteY41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4609 w 2424726"/>
              <a:gd name="connsiteY8" fmla="*/ 1232247 h 2354436"/>
              <a:gd name="connsiteX9" fmla="*/ 2124075 w 2424726"/>
              <a:gd name="connsiteY9" fmla="*/ 1554336 h 2354436"/>
              <a:gd name="connsiteX10" fmla="*/ 2084260 w 2424726"/>
              <a:gd name="connsiteY10" fmla="*/ 1693735 h 2354436"/>
              <a:gd name="connsiteX11" fmla="*/ 2114550 w 2424726"/>
              <a:gd name="connsiteY11" fmla="*/ 1773411 h 2354436"/>
              <a:gd name="connsiteX12" fmla="*/ 2066925 w 2424726"/>
              <a:gd name="connsiteY12" fmla="*/ 1859136 h 2354436"/>
              <a:gd name="connsiteX13" fmla="*/ 2093784 w 2424726"/>
              <a:gd name="connsiteY13" fmla="*/ 1973436 h 2354436"/>
              <a:gd name="connsiteX14" fmla="*/ 2027110 w 2424726"/>
              <a:gd name="connsiteY14" fmla="*/ 2098309 h 2354436"/>
              <a:gd name="connsiteX15" fmla="*/ 1952625 w 2424726"/>
              <a:gd name="connsiteY15" fmla="*/ 2192511 h 2354436"/>
              <a:gd name="connsiteX16" fmla="*/ 1819275 w 2424726"/>
              <a:gd name="connsiteY16" fmla="*/ 2287761 h 2354436"/>
              <a:gd name="connsiteX17" fmla="*/ 1644015 w 2424726"/>
              <a:gd name="connsiteY17" fmla="*/ 2318241 h 2354436"/>
              <a:gd name="connsiteX18" fmla="*/ 1463040 w 2424726"/>
              <a:gd name="connsiteY18" fmla="*/ 2323956 h 2354436"/>
              <a:gd name="connsiteX19" fmla="*/ 1162050 w 2424726"/>
              <a:gd name="connsiteY19" fmla="*/ 2059161 h 2354436"/>
              <a:gd name="connsiteX20" fmla="*/ 652034 w 2424726"/>
              <a:gd name="connsiteY20" fmla="*/ 2085163 h 2354436"/>
              <a:gd name="connsiteX21" fmla="*/ 457200 w 2424726"/>
              <a:gd name="connsiteY21" fmla="*/ 2125836 h 2354436"/>
              <a:gd name="connsiteX22" fmla="*/ 295275 w 2424726"/>
              <a:gd name="connsiteY22" fmla="*/ 2259186 h 2354436"/>
              <a:gd name="connsiteX23" fmla="*/ 201786 w 2424726"/>
              <a:gd name="connsiteY23" fmla="*/ 2348432 h 2354436"/>
              <a:gd name="connsiteX24" fmla="*/ 133350 w 2424726"/>
              <a:gd name="connsiteY24" fmla="*/ 2354436 h 2354436"/>
              <a:gd name="connsiteX25" fmla="*/ 66675 w 2424726"/>
              <a:gd name="connsiteY25" fmla="*/ 2306811 h 2354436"/>
              <a:gd name="connsiteX26" fmla="*/ 0 w 2424726"/>
              <a:gd name="connsiteY26" fmla="*/ 2353623 h 2354436"/>
              <a:gd name="connsiteX27" fmla="*/ 0 w 2424726"/>
              <a:gd name="connsiteY27" fmla="*/ 2163936 h 2354436"/>
              <a:gd name="connsiteX28" fmla="*/ 38100 w 2424726"/>
              <a:gd name="connsiteY28" fmla="*/ 1954386 h 2354436"/>
              <a:gd name="connsiteX29" fmla="*/ 180975 w 2424726"/>
              <a:gd name="connsiteY29" fmla="*/ 1744836 h 2354436"/>
              <a:gd name="connsiteX30" fmla="*/ 219075 w 2424726"/>
              <a:gd name="connsiteY30" fmla="*/ 1697211 h 2354436"/>
              <a:gd name="connsiteX31" fmla="*/ 295275 w 2424726"/>
              <a:gd name="connsiteY31" fmla="*/ 1563861 h 2354436"/>
              <a:gd name="connsiteX32" fmla="*/ 381000 w 2424726"/>
              <a:gd name="connsiteY32" fmla="*/ 1373361 h 2354436"/>
              <a:gd name="connsiteX33" fmla="*/ 495300 w 2424726"/>
              <a:gd name="connsiteY33" fmla="*/ 1249536 h 2354436"/>
              <a:gd name="connsiteX34" fmla="*/ 609600 w 2424726"/>
              <a:gd name="connsiteY34" fmla="*/ 1030461 h 2354436"/>
              <a:gd name="connsiteX35" fmla="*/ 676275 w 2424726"/>
              <a:gd name="connsiteY35" fmla="*/ 897111 h 2354436"/>
              <a:gd name="connsiteX36" fmla="*/ 800100 w 2424726"/>
              <a:gd name="connsiteY36" fmla="*/ 611361 h 2354436"/>
              <a:gd name="connsiteX37" fmla="*/ 866775 w 2424726"/>
              <a:gd name="connsiteY37" fmla="*/ 487536 h 2354436"/>
              <a:gd name="connsiteX38" fmla="*/ 1009650 w 2424726"/>
              <a:gd name="connsiteY38" fmla="*/ 239886 h 2354436"/>
              <a:gd name="connsiteX39" fmla="*/ 1123950 w 2424726"/>
              <a:gd name="connsiteY39" fmla="*/ 163686 h 2354436"/>
              <a:gd name="connsiteX40" fmla="*/ 1228725 w 2424726"/>
              <a:gd name="connsiteY40" fmla="*/ 125586 h 2354436"/>
              <a:gd name="connsiteX41" fmla="*/ 1305783 w 2424726"/>
              <a:gd name="connsiteY41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4609 w 2424726"/>
              <a:gd name="connsiteY8" fmla="*/ 1232247 h 2354436"/>
              <a:gd name="connsiteX9" fmla="*/ 2124075 w 2424726"/>
              <a:gd name="connsiteY9" fmla="*/ 1554336 h 2354436"/>
              <a:gd name="connsiteX10" fmla="*/ 2084260 w 2424726"/>
              <a:gd name="connsiteY10" fmla="*/ 1693735 h 2354436"/>
              <a:gd name="connsiteX11" fmla="*/ 2114550 w 2424726"/>
              <a:gd name="connsiteY11" fmla="*/ 1773411 h 2354436"/>
              <a:gd name="connsiteX12" fmla="*/ 2066925 w 2424726"/>
              <a:gd name="connsiteY12" fmla="*/ 1859136 h 2354436"/>
              <a:gd name="connsiteX13" fmla="*/ 2093784 w 2424726"/>
              <a:gd name="connsiteY13" fmla="*/ 1973436 h 2354436"/>
              <a:gd name="connsiteX14" fmla="*/ 2027110 w 2424726"/>
              <a:gd name="connsiteY14" fmla="*/ 2098309 h 2354436"/>
              <a:gd name="connsiteX15" fmla="*/ 1952625 w 2424726"/>
              <a:gd name="connsiteY15" fmla="*/ 2192511 h 2354436"/>
              <a:gd name="connsiteX16" fmla="*/ 1819275 w 2424726"/>
              <a:gd name="connsiteY16" fmla="*/ 2287761 h 2354436"/>
              <a:gd name="connsiteX17" fmla="*/ 1644015 w 2424726"/>
              <a:gd name="connsiteY17" fmla="*/ 2318241 h 2354436"/>
              <a:gd name="connsiteX18" fmla="*/ 1463040 w 2424726"/>
              <a:gd name="connsiteY18" fmla="*/ 2323956 h 2354436"/>
              <a:gd name="connsiteX19" fmla="*/ 1162050 w 2424726"/>
              <a:gd name="connsiteY19" fmla="*/ 2059161 h 2354436"/>
              <a:gd name="connsiteX20" fmla="*/ 652034 w 2424726"/>
              <a:gd name="connsiteY20" fmla="*/ 2085163 h 2354436"/>
              <a:gd name="connsiteX21" fmla="*/ 457200 w 2424726"/>
              <a:gd name="connsiteY21" fmla="*/ 2125836 h 2354436"/>
              <a:gd name="connsiteX22" fmla="*/ 295275 w 2424726"/>
              <a:gd name="connsiteY22" fmla="*/ 2259186 h 2354436"/>
              <a:gd name="connsiteX23" fmla="*/ 201786 w 2424726"/>
              <a:gd name="connsiteY23" fmla="*/ 2348432 h 2354436"/>
              <a:gd name="connsiteX24" fmla="*/ 133350 w 2424726"/>
              <a:gd name="connsiteY24" fmla="*/ 2354436 h 2354436"/>
              <a:gd name="connsiteX25" fmla="*/ 66675 w 2424726"/>
              <a:gd name="connsiteY25" fmla="*/ 2306811 h 2354436"/>
              <a:gd name="connsiteX26" fmla="*/ 0 w 2424726"/>
              <a:gd name="connsiteY26" fmla="*/ 2353623 h 2354436"/>
              <a:gd name="connsiteX27" fmla="*/ 0 w 2424726"/>
              <a:gd name="connsiteY27" fmla="*/ 2163936 h 2354436"/>
              <a:gd name="connsiteX28" fmla="*/ 38100 w 2424726"/>
              <a:gd name="connsiteY28" fmla="*/ 1954386 h 2354436"/>
              <a:gd name="connsiteX29" fmla="*/ 180975 w 2424726"/>
              <a:gd name="connsiteY29" fmla="*/ 1744836 h 2354436"/>
              <a:gd name="connsiteX30" fmla="*/ 219075 w 2424726"/>
              <a:gd name="connsiteY30" fmla="*/ 1697211 h 2354436"/>
              <a:gd name="connsiteX31" fmla="*/ 295275 w 2424726"/>
              <a:gd name="connsiteY31" fmla="*/ 1563861 h 2354436"/>
              <a:gd name="connsiteX32" fmla="*/ 381000 w 2424726"/>
              <a:gd name="connsiteY32" fmla="*/ 1373361 h 2354436"/>
              <a:gd name="connsiteX33" fmla="*/ 495300 w 2424726"/>
              <a:gd name="connsiteY33" fmla="*/ 1249536 h 2354436"/>
              <a:gd name="connsiteX34" fmla="*/ 609600 w 2424726"/>
              <a:gd name="connsiteY34" fmla="*/ 1030461 h 2354436"/>
              <a:gd name="connsiteX35" fmla="*/ 676275 w 2424726"/>
              <a:gd name="connsiteY35" fmla="*/ 897111 h 2354436"/>
              <a:gd name="connsiteX36" fmla="*/ 800100 w 2424726"/>
              <a:gd name="connsiteY36" fmla="*/ 611361 h 2354436"/>
              <a:gd name="connsiteX37" fmla="*/ 866775 w 2424726"/>
              <a:gd name="connsiteY37" fmla="*/ 487536 h 2354436"/>
              <a:gd name="connsiteX38" fmla="*/ 1009650 w 2424726"/>
              <a:gd name="connsiteY38" fmla="*/ 239886 h 2354436"/>
              <a:gd name="connsiteX39" fmla="*/ 1123950 w 2424726"/>
              <a:gd name="connsiteY39" fmla="*/ 163686 h 2354436"/>
              <a:gd name="connsiteX40" fmla="*/ 1228725 w 2424726"/>
              <a:gd name="connsiteY40" fmla="*/ 125586 h 2354436"/>
              <a:gd name="connsiteX41" fmla="*/ 1305783 w 2424726"/>
              <a:gd name="connsiteY41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4609 w 2424726"/>
              <a:gd name="connsiteY8" fmla="*/ 1232247 h 2354436"/>
              <a:gd name="connsiteX9" fmla="*/ 2124075 w 2424726"/>
              <a:gd name="connsiteY9" fmla="*/ 1554336 h 2354436"/>
              <a:gd name="connsiteX10" fmla="*/ 2084260 w 2424726"/>
              <a:gd name="connsiteY10" fmla="*/ 1693735 h 2354436"/>
              <a:gd name="connsiteX11" fmla="*/ 2114550 w 2424726"/>
              <a:gd name="connsiteY11" fmla="*/ 1773411 h 2354436"/>
              <a:gd name="connsiteX12" fmla="*/ 2066925 w 2424726"/>
              <a:gd name="connsiteY12" fmla="*/ 1859136 h 2354436"/>
              <a:gd name="connsiteX13" fmla="*/ 2093784 w 2424726"/>
              <a:gd name="connsiteY13" fmla="*/ 1973436 h 2354436"/>
              <a:gd name="connsiteX14" fmla="*/ 2027110 w 2424726"/>
              <a:gd name="connsiteY14" fmla="*/ 2098309 h 2354436"/>
              <a:gd name="connsiteX15" fmla="*/ 1952625 w 2424726"/>
              <a:gd name="connsiteY15" fmla="*/ 2192511 h 2354436"/>
              <a:gd name="connsiteX16" fmla="*/ 1819275 w 2424726"/>
              <a:gd name="connsiteY16" fmla="*/ 2287761 h 2354436"/>
              <a:gd name="connsiteX17" fmla="*/ 1644015 w 2424726"/>
              <a:gd name="connsiteY17" fmla="*/ 2318241 h 2354436"/>
              <a:gd name="connsiteX18" fmla="*/ 1463040 w 2424726"/>
              <a:gd name="connsiteY18" fmla="*/ 2323956 h 2354436"/>
              <a:gd name="connsiteX19" fmla="*/ 1162050 w 2424726"/>
              <a:gd name="connsiteY19" fmla="*/ 2059161 h 2354436"/>
              <a:gd name="connsiteX20" fmla="*/ 652034 w 2424726"/>
              <a:gd name="connsiteY20" fmla="*/ 2085163 h 2354436"/>
              <a:gd name="connsiteX21" fmla="*/ 457200 w 2424726"/>
              <a:gd name="connsiteY21" fmla="*/ 2125836 h 2354436"/>
              <a:gd name="connsiteX22" fmla="*/ 295275 w 2424726"/>
              <a:gd name="connsiteY22" fmla="*/ 2259186 h 2354436"/>
              <a:gd name="connsiteX23" fmla="*/ 201786 w 2424726"/>
              <a:gd name="connsiteY23" fmla="*/ 2348432 h 2354436"/>
              <a:gd name="connsiteX24" fmla="*/ 133350 w 2424726"/>
              <a:gd name="connsiteY24" fmla="*/ 2354436 h 2354436"/>
              <a:gd name="connsiteX25" fmla="*/ 66675 w 2424726"/>
              <a:gd name="connsiteY25" fmla="*/ 2306811 h 2354436"/>
              <a:gd name="connsiteX26" fmla="*/ 0 w 2424726"/>
              <a:gd name="connsiteY26" fmla="*/ 2353623 h 2354436"/>
              <a:gd name="connsiteX27" fmla="*/ 0 w 2424726"/>
              <a:gd name="connsiteY27" fmla="*/ 2163936 h 2354436"/>
              <a:gd name="connsiteX28" fmla="*/ 38100 w 2424726"/>
              <a:gd name="connsiteY28" fmla="*/ 1954386 h 2354436"/>
              <a:gd name="connsiteX29" fmla="*/ 180975 w 2424726"/>
              <a:gd name="connsiteY29" fmla="*/ 1744836 h 2354436"/>
              <a:gd name="connsiteX30" fmla="*/ 219075 w 2424726"/>
              <a:gd name="connsiteY30" fmla="*/ 1697211 h 2354436"/>
              <a:gd name="connsiteX31" fmla="*/ 295275 w 2424726"/>
              <a:gd name="connsiteY31" fmla="*/ 1563861 h 2354436"/>
              <a:gd name="connsiteX32" fmla="*/ 381000 w 2424726"/>
              <a:gd name="connsiteY32" fmla="*/ 1373361 h 2354436"/>
              <a:gd name="connsiteX33" fmla="*/ 495300 w 2424726"/>
              <a:gd name="connsiteY33" fmla="*/ 1249536 h 2354436"/>
              <a:gd name="connsiteX34" fmla="*/ 609600 w 2424726"/>
              <a:gd name="connsiteY34" fmla="*/ 1030461 h 2354436"/>
              <a:gd name="connsiteX35" fmla="*/ 676275 w 2424726"/>
              <a:gd name="connsiteY35" fmla="*/ 897111 h 2354436"/>
              <a:gd name="connsiteX36" fmla="*/ 800100 w 2424726"/>
              <a:gd name="connsiteY36" fmla="*/ 611361 h 2354436"/>
              <a:gd name="connsiteX37" fmla="*/ 866775 w 2424726"/>
              <a:gd name="connsiteY37" fmla="*/ 487536 h 2354436"/>
              <a:gd name="connsiteX38" fmla="*/ 1009650 w 2424726"/>
              <a:gd name="connsiteY38" fmla="*/ 239886 h 2354436"/>
              <a:gd name="connsiteX39" fmla="*/ 1123950 w 2424726"/>
              <a:gd name="connsiteY39" fmla="*/ 163686 h 2354436"/>
              <a:gd name="connsiteX40" fmla="*/ 1228725 w 2424726"/>
              <a:gd name="connsiteY40" fmla="*/ 125586 h 2354436"/>
              <a:gd name="connsiteX41" fmla="*/ 1305783 w 2424726"/>
              <a:gd name="connsiteY41" fmla="*/ 0 h 2354436"/>
              <a:gd name="connsiteX0" fmla="*/ 1305783 w 2424726"/>
              <a:gd name="connsiteY0" fmla="*/ 0 h 2354436"/>
              <a:gd name="connsiteX1" fmla="*/ 1552575 w 2424726"/>
              <a:gd name="connsiteY1" fmla="*/ 154161 h 2354436"/>
              <a:gd name="connsiteX2" fmla="*/ 1971675 w 2424726"/>
              <a:gd name="connsiteY2" fmla="*/ 306561 h 2354436"/>
              <a:gd name="connsiteX3" fmla="*/ 2114550 w 2424726"/>
              <a:gd name="connsiteY3" fmla="*/ 532543 h 2354436"/>
              <a:gd name="connsiteX4" fmla="*/ 2266092 w 2424726"/>
              <a:gd name="connsiteY4" fmla="*/ 598360 h 2354436"/>
              <a:gd name="connsiteX5" fmla="*/ 2424587 w 2424726"/>
              <a:gd name="connsiteY5" fmla="*/ 593169 h 2354436"/>
              <a:gd name="connsiteX6" fmla="*/ 2241851 w 2424726"/>
              <a:gd name="connsiteY6" fmla="*/ 815719 h 2354436"/>
              <a:gd name="connsiteX7" fmla="*/ 2314575 w 2424726"/>
              <a:gd name="connsiteY7" fmla="*/ 1011411 h 2354436"/>
              <a:gd name="connsiteX8" fmla="*/ 2204609 w 2424726"/>
              <a:gd name="connsiteY8" fmla="*/ 1232247 h 2354436"/>
              <a:gd name="connsiteX9" fmla="*/ 2124075 w 2424726"/>
              <a:gd name="connsiteY9" fmla="*/ 1554336 h 2354436"/>
              <a:gd name="connsiteX10" fmla="*/ 2084260 w 2424726"/>
              <a:gd name="connsiteY10" fmla="*/ 1693735 h 2354436"/>
              <a:gd name="connsiteX11" fmla="*/ 2114550 w 2424726"/>
              <a:gd name="connsiteY11" fmla="*/ 1773411 h 2354436"/>
              <a:gd name="connsiteX12" fmla="*/ 2066925 w 2424726"/>
              <a:gd name="connsiteY12" fmla="*/ 1859136 h 2354436"/>
              <a:gd name="connsiteX13" fmla="*/ 2093784 w 2424726"/>
              <a:gd name="connsiteY13" fmla="*/ 1973436 h 2354436"/>
              <a:gd name="connsiteX14" fmla="*/ 2027110 w 2424726"/>
              <a:gd name="connsiteY14" fmla="*/ 2098309 h 2354436"/>
              <a:gd name="connsiteX15" fmla="*/ 1952625 w 2424726"/>
              <a:gd name="connsiteY15" fmla="*/ 2192511 h 2354436"/>
              <a:gd name="connsiteX16" fmla="*/ 1819275 w 2424726"/>
              <a:gd name="connsiteY16" fmla="*/ 2287761 h 2354436"/>
              <a:gd name="connsiteX17" fmla="*/ 1644015 w 2424726"/>
              <a:gd name="connsiteY17" fmla="*/ 2318241 h 2354436"/>
              <a:gd name="connsiteX18" fmla="*/ 1463040 w 2424726"/>
              <a:gd name="connsiteY18" fmla="*/ 2323956 h 2354436"/>
              <a:gd name="connsiteX19" fmla="*/ 1162050 w 2424726"/>
              <a:gd name="connsiteY19" fmla="*/ 2059161 h 2354436"/>
              <a:gd name="connsiteX20" fmla="*/ 652034 w 2424726"/>
              <a:gd name="connsiteY20" fmla="*/ 2085163 h 2354436"/>
              <a:gd name="connsiteX21" fmla="*/ 457200 w 2424726"/>
              <a:gd name="connsiteY21" fmla="*/ 2125836 h 2354436"/>
              <a:gd name="connsiteX22" fmla="*/ 295275 w 2424726"/>
              <a:gd name="connsiteY22" fmla="*/ 2259186 h 2354436"/>
              <a:gd name="connsiteX23" fmla="*/ 133350 w 2424726"/>
              <a:gd name="connsiteY23" fmla="*/ 2354436 h 2354436"/>
              <a:gd name="connsiteX24" fmla="*/ 66675 w 2424726"/>
              <a:gd name="connsiteY24" fmla="*/ 2306811 h 2354436"/>
              <a:gd name="connsiteX25" fmla="*/ 0 w 2424726"/>
              <a:gd name="connsiteY25" fmla="*/ 2353623 h 2354436"/>
              <a:gd name="connsiteX26" fmla="*/ 0 w 2424726"/>
              <a:gd name="connsiteY26" fmla="*/ 2163936 h 2354436"/>
              <a:gd name="connsiteX27" fmla="*/ 38100 w 2424726"/>
              <a:gd name="connsiteY27" fmla="*/ 1954386 h 2354436"/>
              <a:gd name="connsiteX28" fmla="*/ 180975 w 2424726"/>
              <a:gd name="connsiteY28" fmla="*/ 1744836 h 2354436"/>
              <a:gd name="connsiteX29" fmla="*/ 219075 w 2424726"/>
              <a:gd name="connsiteY29" fmla="*/ 1697211 h 2354436"/>
              <a:gd name="connsiteX30" fmla="*/ 295275 w 2424726"/>
              <a:gd name="connsiteY30" fmla="*/ 1563861 h 2354436"/>
              <a:gd name="connsiteX31" fmla="*/ 381000 w 2424726"/>
              <a:gd name="connsiteY31" fmla="*/ 1373361 h 2354436"/>
              <a:gd name="connsiteX32" fmla="*/ 495300 w 2424726"/>
              <a:gd name="connsiteY32" fmla="*/ 1249536 h 2354436"/>
              <a:gd name="connsiteX33" fmla="*/ 609600 w 2424726"/>
              <a:gd name="connsiteY33" fmla="*/ 1030461 h 2354436"/>
              <a:gd name="connsiteX34" fmla="*/ 676275 w 2424726"/>
              <a:gd name="connsiteY34" fmla="*/ 897111 h 2354436"/>
              <a:gd name="connsiteX35" fmla="*/ 800100 w 2424726"/>
              <a:gd name="connsiteY35" fmla="*/ 611361 h 2354436"/>
              <a:gd name="connsiteX36" fmla="*/ 866775 w 2424726"/>
              <a:gd name="connsiteY36" fmla="*/ 487536 h 2354436"/>
              <a:gd name="connsiteX37" fmla="*/ 1009650 w 2424726"/>
              <a:gd name="connsiteY37" fmla="*/ 239886 h 2354436"/>
              <a:gd name="connsiteX38" fmla="*/ 1123950 w 2424726"/>
              <a:gd name="connsiteY38" fmla="*/ 163686 h 2354436"/>
              <a:gd name="connsiteX39" fmla="*/ 1228725 w 2424726"/>
              <a:gd name="connsiteY39" fmla="*/ 125586 h 2354436"/>
              <a:gd name="connsiteX40" fmla="*/ 1305783 w 2424726"/>
              <a:gd name="connsiteY40" fmla="*/ 0 h 2354436"/>
              <a:gd name="connsiteX0" fmla="*/ 1305783 w 2424726"/>
              <a:gd name="connsiteY0" fmla="*/ 0 h 2353623"/>
              <a:gd name="connsiteX1" fmla="*/ 1552575 w 2424726"/>
              <a:gd name="connsiteY1" fmla="*/ 154161 h 2353623"/>
              <a:gd name="connsiteX2" fmla="*/ 1971675 w 2424726"/>
              <a:gd name="connsiteY2" fmla="*/ 306561 h 2353623"/>
              <a:gd name="connsiteX3" fmla="*/ 2114550 w 2424726"/>
              <a:gd name="connsiteY3" fmla="*/ 532543 h 2353623"/>
              <a:gd name="connsiteX4" fmla="*/ 2266092 w 2424726"/>
              <a:gd name="connsiteY4" fmla="*/ 598360 h 2353623"/>
              <a:gd name="connsiteX5" fmla="*/ 2424587 w 2424726"/>
              <a:gd name="connsiteY5" fmla="*/ 593169 h 2353623"/>
              <a:gd name="connsiteX6" fmla="*/ 2241851 w 2424726"/>
              <a:gd name="connsiteY6" fmla="*/ 815719 h 2353623"/>
              <a:gd name="connsiteX7" fmla="*/ 2314575 w 2424726"/>
              <a:gd name="connsiteY7" fmla="*/ 1011411 h 2353623"/>
              <a:gd name="connsiteX8" fmla="*/ 2204609 w 2424726"/>
              <a:gd name="connsiteY8" fmla="*/ 1232247 h 2353623"/>
              <a:gd name="connsiteX9" fmla="*/ 2124075 w 2424726"/>
              <a:gd name="connsiteY9" fmla="*/ 1554336 h 2353623"/>
              <a:gd name="connsiteX10" fmla="*/ 2084260 w 2424726"/>
              <a:gd name="connsiteY10" fmla="*/ 1693735 h 2353623"/>
              <a:gd name="connsiteX11" fmla="*/ 2114550 w 2424726"/>
              <a:gd name="connsiteY11" fmla="*/ 1773411 h 2353623"/>
              <a:gd name="connsiteX12" fmla="*/ 2066925 w 2424726"/>
              <a:gd name="connsiteY12" fmla="*/ 1859136 h 2353623"/>
              <a:gd name="connsiteX13" fmla="*/ 2093784 w 2424726"/>
              <a:gd name="connsiteY13" fmla="*/ 1973436 h 2353623"/>
              <a:gd name="connsiteX14" fmla="*/ 2027110 w 2424726"/>
              <a:gd name="connsiteY14" fmla="*/ 2098309 h 2353623"/>
              <a:gd name="connsiteX15" fmla="*/ 1952625 w 2424726"/>
              <a:gd name="connsiteY15" fmla="*/ 2192511 h 2353623"/>
              <a:gd name="connsiteX16" fmla="*/ 1819275 w 2424726"/>
              <a:gd name="connsiteY16" fmla="*/ 2287761 h 2353623"/>
              <a:gd name="connsiteX17" fmla="*/ 1644015 w 2424726"/>
              <a:gd name="connsiteY17" fmla="*/ 2318241 h 2353623"/>
              <a:gd name="connsiteX18" fmla="*/ 1463040 w 2424726"/>
              <a:gd name="connsiteY18" fmla="*/ 2323956 h 2353623"/>
              <a:gd name="connsiteX19" fmla="*/ 1162050 w 2424726"/>
              <a:gd name="connsiteY19" fmla="*/ 2059161 h 2353623"/>
              <a:gd name="connsiteX20" fmla="*/ 652034 w 2424726"/>
              <a:gd name="connsiteY20" fmla="*/ 2085163 h 2353623"/>
              <a:gd name="connsiteX21" fmla="*/ 457200 w 2424726"/>
              <a:gd name="connsiteY21" fmla="*/ 2125836 h 2353623"/>
              <a:gd name="connsiteX22" fmla="*/ 295275 w 2424726"/>
              <a:gd name="connsiteY22" fmla="*/ 2259186 h 2353623"/>
              <a:gd name="connsiteX23" fmla="*/ 66675 w 2424726"/>
              <a:gd name="connsiteY23" fmla="*/ 2306811 h 2353623"/>
              <a:gd name="connsiteX24" fmla="*/ 0 w 2424726"/>
              <a:gd name="connsiteY24" fmla="*/ 2353623 h 2353623"/>
              <a:gd name="connsiteX25" fmla="*/ 0 w 2424726"/>
              <a:gd name="connsiteY25" fmla="*/ 2163936 h 2353623"/>
              <a:gd name="connsiteX26" fmla="*/ 38100 w 2424726"/>
              <a:gd name="connsiteY26" fmla="*/ 1954386 h 2353623"/>
              <a:gd name="connsiteX27" fmla="*/ 180975 w 2424726"/>
              <a:gd name="connsiteY27" fmla="*/ 1744836 h 2353623"/>
              <a:gd name="connsiteX28" fmla="*/ 219075 w 2424726"/>
              <a:gd name="connsiteY28" fmla="*/ 1697211 h 2353623"/>
              <a:gd name="connsiteX29" fmla="*/ 295275 w 2424726"/>
              <a:gd name="connsiteY29" fmla="*/ 1563861 h 2353623"/>
              <a:gd name="connsiteX30" fmla="*/ 381000 w 2424726"/>
              <a:gd name="connsiteY30" fmla="*/ 1373361 h 2353623"/>
              <a:gd name="connsiteX31" fmla="*/ 495300 w 2424726"/>
              <a:gd name="connsiteY31" fmla="*/ 1249536 h 2353623"/>
              <a:gd name="connsiteX32" fmla="*/ 609600 w 2424726"/>
              <a:gd name="connsiteY32" fmla="*/ 1030461 h 2353623"/>
              <a:gd name="connsiteX33" fmla="*/ 676275 w 2424726"/>
              <a:gd name="connsiteY33" fmla="*/ 897111 h 2353623"/>
              <a:gd name="connsiteX34" fmla="*/ 800100 w 2424726"/>
              <a:gd name="connsiteY34" fmla="*/ 611361 h 2353623"/>
              <a:gd name="connsiteX35" fmla="*/ 866775 w 2424726"/>
              <a:gd name="connsiteY35" fmla="*/ 487536 h 2353623"/>
              <a:gd name="connsiteX36" fmla="*/ 1009650 w 2424726"/>
              <a:gd name="connsiteY36" fmla="*/ 239886 h 2353623"/>
              <a:gd name="connsiteX37" fmla="*/ 1123950 w 2424726"/>
              <a:gd name="connsiteY37" fmla="*/ 163686 h 2353623"/>
              <a:gd name="connsiteX38" fmla="*/ 1228725 w 2424726"/>
              <a:gd name="connsiteY38" fmla="*/ 125586 h 2353623"/>
              <a:gd name="connsiteX39" fmla="*/ 1305783 w 2424726"/>
              <a:gd name="connsiteY39" fmla="*/ 0 h 2353623"/>
              <a:gd name="connsiteX0" fmla="*/ 1305783 w 2424726"/>
              <a:gd name="connsiteY0" fmla="*/ 0 h 2370425"/>
              <a:gd name="connsiteX1" fmla="*/ 1552575 w 2424726"/>
              <a:gd name="connsiteY1" fmla="*/ 154161 h 2370425"/>
              <a:gd name="connsiteX2" fmla="*/ 1971675 w 2424726"/>
              <a:gd name="connsiteY2" fmla="*/ 306561 h 2370425"/>
              <a:gd name="connsiteX3" fmla="*/ 2114550 w 2424726"/>
              <a:gd name="connsiteY3" fmla="*/ 532543 h 2370425"/>
              <a:gd name="connsiteX4" fmla="*/ 2266092 w 2424726"/>
              <a:gd name="connsiteY4" fmla="*/ 598360 h 2370425"/>
              <a:gd name="connsiteX5" fmla="*/ 2424587 w 2424726"/>
              <a:gd name="connsiteY5" fmla="*/ 593169 h 2370425"/>
              <a:gd name="connsiteX6" fmla="*/ 2241851 w 2424726"/>
              <a:gd name="connsiteY6" fmla="*/ 815719 h 2370425"/>
              <a:gd name="connsiteX7" fmla="*/ 2314575 w 2424726"/>
              <a:gd name="connsiteY7" fmla="*/ 1011411 h 2370425"/>
              <a:gd name="connsiteX8" fmla="*/ 2204609 w 2424726"/>
              <a:gd name="connsiteY8" fmla="*/ 1232247 h 2370425"/>
              <a:gd name="connsiteX9" fmla="*/ 2124075 w 2424726"/>
              <a:gd name="connsiteY9" fmla="*/ 1554336 h 2370425"/>
              <a:gd name="connsiteX10" fmla="*/ 2084260 w 2424726"/>
              <a:gd name="connsiteY10" fmla="*/ 1693735 h 2370425"/>
              <a:gd name="connsiteX11" fmla="*/ 2114550 w 2424726"/>
              <a:gd name="connsiteY11" fmla="*/ 1773411 h 2370425"/>
              <a:gd name="connsiteX12" fmla="*/ 2066925 w 2424726"/>
              <a:gd name="connsiteY12" fmla="*/ 1859136 h 2370425"/>
              <a:gd name="connsiteX13" fmla="*/ 2093784 w 2424726"/>
              <a:gd name="connsiteY13" fmla="*/ 1973436 h 2370425"/>
              <a:gd name="connsiteX14" fmla="*/ 2027110 w 2424726"/>
              <a:gd name="connsiteY14" fmla="*/ 2098309 h 2370425"/>
              <a:gd name="connsiteX15" fmla="*/ 1952625 w 2424726"/>
              <a:gd name="connsiteY15" fmla="*/ 2192511 h 2370425"/>
              <a:gd name="connsiteX16" fmla="*/ 1819275 w 2424726"/>
              <a:gd name="connsiteY16" fmla="*/ 2287761 h 2370425"/>
              <a:gd name="connsiteX17" fmla="*/ 1644015 w 2424726"/>
              <a:gd name="connsiteY17" fmla="*/ 2318241 h 2370425"/>
              <a:gd name="connsiteX18" fmla="*/ 1463040 w 2424726"/>
              <a:gd name="connsiteY18" fmla="*/ 2323956 h 2370425"/>
              <a:gd name="connsiteX19" fmla="*/ 1162050 w 2424726"/>
              <a:gd name="connsiteY19" fmla="*/ 2059161 h 2370425"/>
              <a:gd name="connsiteX20" fmla="*/ 652034 w 2424726"/>
              <a:gd name="connsiteY20" fmla="*/ 2085163 h 2370425"/>
              <a:gd name="connsiteX21" fmla="*/ 457200 w 2424726"/>
              <a:gd name="connsiteY21" fmla="*/ 2125836 h 2370425"/>
              <a:gd name="connsiteX22" fmla="*/ 295275 w 2424726"/>
              <a:gd name="connsiteY22" fmla="*/ 2259186 h 2370425"/>
              <a:gd name="connsiteX23" fmla="*/ 66675 w 2424726"/>
              <a:gd name="connsiteY23" fmla="*/ 2306811 h 2370425"/>
              <a:gd name="connsiteX24" fmla="*/ 0 w 2424726"/>
              <a:gd name="connsiteY24" fmla="*/ 2353623 h 2370425"/>
              <a:gd name="connsiteX25" fmla="*/ 0 w 2424726"/>
              <a:gd name="connsiteY25" fmla="*/ 2163936 h 2370425"/>
              <a:gd name="connsiteX26" fmla="*/ 38100 w 2424726"/>
              <a:gd name="connsiteY26" fmla="*/ 1954386 h 2370425"/>
              <a:gd name="connsiteX27" fmla="*/ 180975 w 2424726"/>
              <a:gd name="connsiteY27" fmla="*/ 1744836 h 2370425"/>
              <a:gd name="connsiteX28" fmla="*/ 219075 w 2424726"/>
              <a:gd name="connsiteY28" fmla="*/ 1697211 h 2370425"/>
              <a:gd name="connsiteX29" fmla="*/ 295275 w 2424726"/>
              <a:gd name="connsiteY29" fmla="*/ 1563861 h 2370425"/>
              <a:gd name="connsiteX30" fmla="*/ 381000 w 2424726"/>
              <a:gd name="connsiteY30" fmla="*/ 1373361 h 2370425"/>
              <a:gd name="connsiteX31" fmla="*/ 495300 w 2424726"/>
              <a:gd name="connsiteY31" fmla="*/ 1249536 h 2370425"/>
              <a:gd name="connsiteX32" fmla="*/ 609600 w 2424726"/>
              <a:gd name="connsiteY32" fmla="*/ 1030461 h 2370425"/>
              <a:gd name="connsiteX33" fmla="*/ 676275 w 2424726"/>
              <a:gd name="connsiteY33" fmla="*/ 897111 h 2370425"/>
              <a:gd name="connsiteX34" fmla="*/ 800100 w 2424726"/>
              <a:gd name="connsiteY34" fmla="*/ 611361 h 2370425"/>
              <a:gd name="connsiteX35" fmla="*/ 866775 w 2424726"/>
              <a:gd name="connsiteY35" fmla="*/ 487536 h 2370425"/>
              <a:gd name="connsiteX36" fmla="*/ 1009650 w 2424726"/>
              <a:gd name="connsiteY36" fmla="*/ 239886 h 2370425"/>
              <a:gd name="connsiteX37" fmla="*/ 1123950 w 2424726"/>
              <a:gd name="connsiteY37" fmla="*/ 163686 h 2370425"/>
              <a:gd name="connsiteX38" fmla="*/ 1228725 w 2424726"/>
              <a:gd name="connsiteY38" fmla="*/ 125586 h 2370425"/>
              <a:gd name="connsiteX39" fmla="*/ 1305783 w 2424726"/>
              <a:gd name="connsiteY39" fmla="*/ 0 h 2370425"/>
              <a:gd name="connsiteX0" fmla="*/ 1305783 w 2424726"/>
              <a:gd name="connsiteY0" fmla="*/ 0 h 2370425"/>
              <a:gd name="connsiteX1" fmla="*/ 1552575 w 2424726"/>
              <a:gd name="connsiteY1" fmla="*/ 154161 h 2370425"/>
              <a:gd name="connsiteX2" fmla="*/ 1971675 w 2424726"/>
              <a:gd name="connsiteY2" fmla="*/ 306561 h 2370425"/>
              <a:gd name="connsiteX3" fmla="*/ 2114550 w 2424726"/>
              <a:gd name="connsiteY3" fmla="*/ 532543 h 2370425"/>
              <a:gd name="connsiteX4" fmla="*/ 2266092 w 2424726"/>
              <a:gd name="connsiteY4" fmla="*/ 598360 h 2370425"/>
              <a:gd name="connsiteX5" fmla="*/ 2424587 w 2424726"/>
              <a:gd name="connsiteY5" fmla="*/ 593169 h 2370425"/>
              <a:gd name="connsiteX6" fmla="*/ 2241851 w 2424726"/>
              <a:gd name="connsiteY6" fmla="*/ 815719 h 2370425"/>
              <a:gd name="connsiteX7" fmla="*/ 2314575 w 2424726"/>
              <a:gd name="connsiteY7" fmla="*/ 1011411 h 2370425"/>
              <a:gd name="connsiteX8" fmla="*/ 2204609 w 2424726"/>
              <a:gd name="connsiteY8" fmla="*/ 1232247 h 2370425"/>
              <a:gd name="connsiteX9" fmla="*/ 2124075 w 2424726"/>
              <a:gd name="connsiteY9" fmla="*/ 1554336 h 2370425"/>
              <a:gd name="connsiteX10" fmla="*/ 2084260 w 2424726"/>
              <a:gd name="connsiteY10" fmla="*/ 1693735 h 2370425"/>
              <a:gd name="connsiteX11" fmla="*/ 2114550 w 2424726"/>
              <a:gd name="connsiteY11" fmla="*/ 1773411 h 2370425"/>
              <a:gd name="connsiteX12" fmla="*/ 2066925 w 2424726"/>
              <a:gd name="connsiteY12" fmla="*/ 1859136 h 2370425"/>
              <a:gd name="connsiteX13" fmla="*/ 2093784 w 2424726"/>
              <a:gd name="connsiteY13" fmla="*/ 1973436 h 2370425"/>
              <a:gd name="connsiteX14" fmla="*/ 2027110 w 2424726"/>
              <a:gd name="connsiteY14" fmla="*/ 2098309 h 2370425"/>
              <a:gd name="connsiteX15" fmla="*/ 1952625 w 2424726"/>
              <a:gd name="connsiteY15" fmla="*/ 2192511 h 2370425"/>
              <a:gd name="connsiteX16" fmla="*/ 1819275 w 2424726"/>
              <a:gd name="connsiteY16" fmla="*/ 2287761 h 2370425"/>
              <a:gd name="connsiteX17" fmla="*/ 1644015 w 2424726"/>
              <a:gd name="connsiteY17" fmla="*/ 2318241 h 2370425"/>
              <a:gd name="connsiteX18" fmla="*/ 1463040 w 2424726"/>
              <a:gd name="connsiteY18" fmla="*/ 2323956 h 2370425"/>
              <a:gd name="connsiteX19" fmla="*/ 1162050 w 2424726"/>
              <a:gd name="connsiteY19" fmla="*/ 2059161 h 2370425"/>
              <a:gd name="connsiteX20" fmla="*/ 652034 w 2424726"/>
              <a:gd name="connsiteY20" fmla="*/ 2085163 h 2370425"/>
              <a:gd name="connsiteX21" fmla="*/ 457200 w 2424726"/>
              <a:gd name="connsiteY21" fmla="*/ 2125836 h 2370425"/>
              <a:gd name="connsiteX22" fmla="*/ 295275 w 2424726"/>
              <a:gd name="connsiteY22" fmla="*/ 2259186 h 2370425"/>
              <a:gd name="connsiteX23" fmla="*/ 66675 w 2424726"/>
              <a:gd name="connsiteY23" fmla="*/ 2306811 h 2370425"/>
              <a:gd name="connsiteX24" fmla="*/ 0 w 2424726"/>
              <a:gd name="connsiteY24" fmla="*/ 2353623 h 2370425"/>
              <a:gd name="connsiteX25" fmla="*/ 0 w 2424726"/>
              <a:gd name="connsiteY25" fmla="*/ 2163936 h 2370425"/>
              <a:gd name="connsiteX26" fmla="*/ 38100 w 2424726"/>
              <a:gd name="connsiteY26" fmla="*/ 1954386 h 2370425"/>
              <a:gd name="connsiteX27" fmla="*/ 180975 w 2424726"/>
              <a:gd name="connsiteY27" fmla="*/ 1744836 h 2370425"/>
              <a:gd name="connsiteX28" fmla="*/ 219075 w 2424726"/>
              <a:gd name="connsiteY28" fmla="*/ 1697211 h 2370425"/>
              <a:gd name="connsiteX29" fmla="*/ 295275 w 2424726"/>
              <a:gd name="connsiteY29" fmla="*/ 1563861 h 2370425"/>
              <a:gd name="connsiteX30" fmla="*/ 381000 w 2424726"/>
              <a:gd name="connsiteY30" fmla="*/ 1373361 h 2370425"/>
              <a:gd name="connsiteX31" fmla="*/ 495300 w 2424726"/>
              <a:gd name="connsiteY31" fmla="*/ 1249536 h 2370425"/>
              <a:gd name="connsiteX32" fmla="*/ 609600 w 2424726"/>
              <a:gd name="connsiteY32" fmla="*/ 1030461 h 2370425"/>
              <a:gd name="connsiteX33" fmla="*/ 676275 w 2424726"/>
              <a:gd name="connsiteY33" fmla="*/ 897111 h 2370425"/>
              <a:gd name="connsiteX34" fmla="*/ 800100 w 2424726"/>
              <a:gd name="connsiteY34" fmla="*/ 611361 h 2370425"/>
              <a:gd name="connsiteX35" fmla="*/ 866775 w 2424726"/>
              <a:gd name="connsiteY35" fmla="*/ 487536 h 2370425"/>
              <a:gd name="connsiteX36" fmla="*/ 1009650 w 2424726"/>
              <a:gd name="connsiteY36" fmla="*/ 239886 h 2370425"/>
              <a:gd name="connsiteX37" fmla="*/ 1123950 w 2424726"/>
              <a:gd name="connsiteY37" fmla="*/ 163686 h 2370425"/>
              <a:gd name="connsiteX38" fmla="*/ 1228725 w 2424726"/>
              <a:gd name="connsiteY38" fmla="*/ 125586 h 2370425"/>
              <a:gd name="connsiteX39" fmla="*/ 1305783 w 2424726"/>
              <a:gd name="connsiteY39" fmla="*/ 0 h 2370425"/>
              <a:gd name="connsiteX0" fmla="*/ 1305783 w 2424726"/>
              <a:gd name="connsiteY0" fmla="*/ 0 h 2370425"/>
              <a:gd name="connsiteX1" fmla="*/ 1552575 w 2424726"/>
              <a:gd name="connsiteY1" fmla="*/ 154161 h 2370425"/>
              <a:gd name="connsiteX2" fmla="*/ 1971675 w 2424726"/>
              <a:gd name="connsiteY2" fmla="*/ 306561 h 2370425"/>
              <a:gd name="connsiteX3" fmla="*/ 2114550 w 2424726"/>
              <a:gd name="connsiteY3" fmla="*/ 532543 h 2370425"/>
              <a:gd name="connsiteX4" fmla="*/ 2266092 w 2424726"/>
              <a:gd name="connsiteY4" fmla="*/ 598360 h 2370425"/>
              <a:gd name="connsiteX5" fmla="*/ 2424587 w 2424726"/>
              <a:gd name="connsiteY5" fmla="*/ 593169 h 2370425"/>
              <a:gd name="connsiteX6" fmla="*/ 2241851 w 2424726"/>
              <a:gd name="connsiteY6" fmla="*/ 815719 h 2370425"/>
              <a:gd name="connsiteX7" fmla="*/ 2314575 w 2424726"/>
              <a:gd name="connsiteY7" fmla="*/ 1011411 h 2370425"/>
              <a:gd name="connsiteX8" fmla="*/ 2204609 w 2424726"/>
              <a:gd name="connsiteY8" fmla="*/ 1232247 h 2370425"/>
              <a:gd name="connsiteX9" fmla="*/ 2124075 w 2424726"/>
              <a:gd name="connsiteY9" fmla="*/ 1554336 h 2370425"/>
              <a:gd name="connsiteX10" fmla="*/ 2084260 w 2424726"/>
              <a:gd name="connsiteY10" fmla="*/ 1693735 h 2370425"/>
              <a:gd name="connsiteX11" fmla="*/ 2114550 w 2424726"/>
              <a:gd name="connsiteY11" fmla="*/ 1773411 h 2370425"/>
              <a:gd name="connsiteX12" fmla="*/ 2066925 w 2424726"/>
              <a:gd name="connsiteY12" fmla="*/ 1859136 h 2370425"/>
              <a:gd name="connsiteX13" fmla="*/ 2093784 w 2424726"/>
              <a:gd name="connsiteY13" fmla="*/ 1973436 h 2370425"/>
              <a:gd name="connsiteX14" fmla="*/ 2027110 w 2424726"/>
              <a:gd name="connsiteY14" fmla="*/ 2098309 h 2370425"/>
              <a:gd name="connsiteX15" fmla="*/ 1952625 w 2424726"/>
              <a:gd name="connsiteY15" fmla="*/ 2192511 h 2370425"/>
              <a:gd name="connsiteX16" fmla="*/ 1819275 w 2424726"/>
              <a:gd name="connsiteY16" fmla="*/ 2287761 h 2370425"/>
              <a:gd name="connsiteX17" fmla="*/ 1644015 w 2424726"/>
              <a:gd name="connsiteY17" fmla="*/ 2318241 h 2370425"/>
              <a:gd name="connsiteX18" fmla="*/ 1463040 w 2424726"/>
              <a:gd name="connsiteY18" fmla="*/ 2323956 h 2370425"/>
              <a:gd name="connsiteX19" fmla="*/ 1162050 w 2424726"/>
              <a:gd name="connsiteY19" fmla="*/ 2059161 h 2370425"/>
              <a:gd name="connsiteX20" fmla="*/ 652034 w 2424726"/>
              <a:gd name="connsiteY20" fmla="*/ 2085163 h 2370425"/>
              <a:gd name="connsiteX21" fmla="*/ 457200 w 2424726"/>
              <a:gd name="connsiteY21" fmla="*/ 2125836 h 2370425"/>
              <a:gd name="connsiteX22" fmla="*/ 295275 w 2424726"/>
              <a:gd name="connsiteY22" fmla="*/ 2259186 h 2370425"/>
              <a:gd name="connsiteX23" fmla="*/ 66675 w 2424726"/>
              <a:gd name="connsiteY23" fmla="*/ 2306811 h 2370425"/>
              <a:gd name="connsiteX24" fmla="*/ 0 w 2424726"/>
              <a:gd name="connsiteY24" fmla="*/ 2353623 h 2370425"/>
              <a:gd name="connsiteX25" fmla="*/ 0 w 2424726"/>
              <a:gd name="connsiteY25" fmla="*/ 2163936 h 2370425"/>
              <a:gd name="connsiteX26" fmla="*/ 38100 w 2424726"/>
              <a:gd name="connsiteY26" fmla="*/ 1954386 h 2370425"/>
              <a:gd name="connsiteX27" fmla="*/ 180975 w 2424726"/>
              <a:gd name="connsiteY27" fmla="*/ 1744836 h 2370425"/>
              <a:gd name="connsiteX28" fmla="*/ 219075 w 2424726"/>
              <a:gd name="connsiteY28" fmla="*/ 1697211 h 2370425"/>
              <a:gd name="connsiteX29" fmla="*/ 295275 w 2424726"/>
              <a:gd name="connsiteY29" fmla="*/ 1563861 h 2370425"/>
              <a:gd name="connsiteX30" fmla="*/ 381000 w 2424726"/>
              <a:gd name="connsiteY30" fmla="*/ 1373361 h 2370425"/>
              <a:gd name="connsiteX31" fmla="*/ 495300 w 2424726"/>
              <a:gd name="connsiteY31" fmla="*/ 1249536 h 2370425"/>
              <a:gd name="connsiteX32" fmla="*/ 609600 w 2424726"/>
              <a:gd name="connsiteY32" fmla="*/ 1030461 h 2370425"/>
              <a:gd name="connsiteX33" fmla="*/ 676275 w 2424726"/>
              <a:gd name="connsiteY33" fmla="*/ 897111 h 2370425"/>
              <a:gd name="connsiteX34" fmla="*/ 800100 w 2424726"/>
              <a:gd name="connsiteY34" fmla="*/ 611361 h 2370425"/>
              <a:gd name="connsiteX35" fmla="*/ 866775 w 2424726"/>
              <a:gd name="connsiteY35" fmla="*/ 487536 h 2370425"/>
              <a:gd name="connsiteX36" fmla="*/ 1009650 w 2424726"/>
              <a:gd name="connsiteY36" fmla="*/ 239886 h 2370425"/>
              <a:gd name="connsiteX37" fmla="*/ 1123950 w 2424726"/>
              <a:gd name="connsiteY37" fmla="*/ 163686 h 2370425"/>
              <a:gd name="connsiteX38" fmla="*/ 1228725 w 2424726"/>
              <a:gd name="connsiteY38" fmla="*/ 125586 h 2370425"/>
              <a:gd name="connsiteX39" fmla="*/ 1305783 w 2424726"/>
              <a:gd name="connsiteY39" fmla="*/ 0 h 237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24726" h="2370425">
                <a:moveTo>
                  <a:pt x="1305783" y="0"/>
                </a:moveTo>
                <a:lnTo>
                  <a:pt x="1552575" y="154161"/>
                </a:lnTo>
                <a:lnTo>
                  <a:pt x="1971675" y="306561"/>
                </a:lnTo>
                <a:cubicBezTo>
                  <a:pt x="2065338" y="373236"/>
                  <a:pt x="2084388" y="497618"/>
                  <a:pt x="2114550" y="532543"/>
                </a:cubicBezTo>
                <a:cubicBezTo>
                  <a:pt x="2196844" y="557341"/>
                  <a:pt x="2221642" y="590423"/>
                  <a:pt x="2266092" y="598360"/>
                </a:cubicBezTo>
                <a:cubicBezTo>
                  <a:pt x="2310542" y="609909"/>
                  <a:pt x="2429349" y="559832"/>
                  <a:pt x="2424587" y="593169"/>
                </a:cubicBezTo>
                <a:cubicBezTo>
                  <a:pt x="2419825" y="626506"/>
                  <a:pt x="2312905" y="741663"/>
                  <a:pt x="2241851" y="815719"/>
                </a:cubicBezTo>
                <a:cubicBezTo>
                  <a:pt x="2275520" y="907095"/>
                  <a:pt x="2319337" y="946324"/>
                  <a:pt x="2314575" y="1011411"/>
                </a:cubicBezTo>
                <a:cubicBezTo>
                  <a:pt x="2303463" y="1059036"/>
                  <a:pt x="2223659" y="1200497"/>
                  <a:pt x="2204609" y="1232247"/>
                </a:cubicBezTo>
                <a:cubicBezTo>
                  <a:pt x="2172859" y="1322734"/>
                  <a:pt x="2147022" y="1475255"/>
                  <a:pt x="2124075" y="1554336"/>
                </a:cubicBezTo>
                <a:lnTo>
                  <a:pt x="2084260" y="1693735"/>
                </a:lnTo>
                <a:lnTo>
                  <a:pt x="2114550" y="1773411"/>
                </a:lnTo>
                <a:lnTo>
                  <a:pt x="2066925" y="1859136"/>
                </a:lnTo>
                <a:lnTo>
                  <a:pt x="2093784" y="1973436"/>
                </a:lnTo>
                <a:lnTo>
                  <a:pt x="2027110" y="2098309"/>
                </a:lnTo>
                <a:cubicBezTo>
                  <a:pt x="2003584" y="2134822"/>
                  <a:pt x="1987264" y="2160936"/>
                  <a:pt x="1952625" y="2192511"/>
                </a:cubicBezTo>
                <a:cubicBezTo>
                  <a:pt x="1917986" y="2225991"/>
                  <a:pt x="1873250" y="2268711"/>
                  <a:pt x="1819275" y="2287761"/>
                </a:cubicBezTo>
                <a:lnTo>
                  <a:pt x="1644015" y="2318241"/>
                </a:lnTo>
                <a:cubicBezTo>
                  <a:pt x="1586230" y="2336656"/>
                  <a:pt x="1589405" y="2336021"/>
                  <a:pt x="1463040" y="2323956"/>
                </a:cubicBezTo>
                <a:cubicBezTo>
                  <a:pt x="1382713" y="2280776"/>
                  <a:pt x="1251902" y="2102023"/>
                  <a:pt x="1162050" y="2059161"/>
                </a:cubicBezTo>
                <a:cubicBezTo>
                  <a:pt x="1068792" y="2278442"/>
                  <a:pt x="746649" y="2135011"/>
                  <a:pt x="652034" y="2085163"/>
                </a:cubicBezTo>
                <a:cubicBezTo>
                  <a:pt x="593297" y="2083576"/>
                  <a:pt x="502372" y="2111120"/>
                  <a:pt x="457200" y="2125836"/>
                </a:cubicBezTo>
                <a:cubicBezTo>
                  <a:pt x="397740" y="2154840"/>
                  <a:pt x="337844" y="2222087"/>
                  <a:pt x="295275" y="2259186"/>
                </a:cubicBezTo>
                <a:cubicBezTo>
                  <a:pt x="54928" y="2487468"/>
                  <a:pt x="115888" y="2291072"/>
                  <a:pt x="66675" y="2306811"/>
                </a:cubicBezTo>
                <a:lnTo>
                  <a:pt x="0" y="2353623"/>
                </a:lnTo>
                <a:lnTo>
                  <a:pt x="0" y="2163936"/>
                </a:lnTo>
                <a:lnTo>
                  <a:pt x="38100" y="1954386"/>
                </a:lnTo>
                <a:lnTo>
                  <a:pt x="180975" y="1744836"/>
                </a:lnTo>
                <a:lnTo>
                  <a:pt x="219075" y="1697211"/>
                </a:lnTo>
                <a:lnTo>
                  <a:pt x="295275" y="1563861"/>
                </a:lnTo>
                <a:lnTo>
                  <a:pt x="381000" y="1373361"/>
                </a:lnTo>
                <a:lnTo>
                  <a:pt x="495300" y="1249536"/>
                </a:lnTo>
                <a:lnTo>
                  <a:pt x="609600" y="1030461"/>
                </a:lnTo>
                <a:lnTo>
                  <a:pt x="676275" y="897111"/>
                </a:lnTo>
                <a:lnTo>
                  <a:pt x="800100" y="611361"/>
                </a:lnTo>
                <a:lnTo>
                  <a:pt x="866775" y="487536"/>
                </a:lnTo>
                <a:lnTo>
                  <a:pt x="1009650" y="239886"/>
                </a:lnTo>
                <a:lnTo>
                  <a:pt x="1123950" y="163686"/>
                </a:lnTo>
                <a:lnTo>
                  <a:pt x="1228725" y="125586"/>
                </a:lnTo>
                <a:lnTo>
                  <a:pt x="130578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75000"/>
                </a:schemeClr>
              </a:gs>
              <a:gs pos="78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Front"/>
            <a:lightRig rig="twoPt" dir="t"/>
          </a:scene3d>
          <a:sp3d prstMaterial="plastic">
            <a:bevelT w="1270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手繪多邊形 6"/>
          <p:cNvSpPr/>
          <p:nvPr/>
        </p:nvSpPr>
        <p:spPr>
          <a:xfrm>
            <a:off x="4254180" y="773696"/>
            <a:ext cx="1949767" cy="5266621"/>
          </a:xfrm>
          <a:custGeom>
            <a:avLst/>
            <a:gdLst>
              <a:gd name="connsiteX0" fmla="*/ 1568450 w 1568450"/>
              <a:gd name="connsiteY0" fmla="*/ 0 h 3219450"/>
              <a:gd name="connsiteX1" fmla="*/ 1473200 w 1568450"/>
              <a:gd name="connsiteY1" fmla="*/ 120650 h 3219450"/>
              <a:gd name="connsiteX2" fmla="*/ 1390650 w 1568450"/>
              <a:gd name="connsiteY2" fmla="*/ 342900 h 3219450"/>
              <a:gd name="connsiteX3" fmla="*/ 1416050 w 1568450"/>
              <a:gd name="connsiteY3" fmla="*/ 450850 h 3219450"/>
              <a:gd name="connsiteX4" fmla="*/ 1454150 w 1568450"/>
              <a:gd name="connsiteY4" fmla="*/ 609600 h 3219450"/>
              <a:gd name="connsiteX5" fmla="*/ 1562100 w 1568450"/>
              <a:gd name="connsiteY5" fmla="*/ 717550 h 3219450"/>
              <a:gd name="connsiteX6" fmla="*/ 1536700 w 1568450"/>
              <a:gd name="connsiteY6" fmla="*/ 793750 h 3219450"/>
              <a:gd name="connsiteX7" fmla="*/ 1460500 w 1568450"/>
              <a:gd name="connsiteY7" fmla="*/ 984250 h 3219450"/>
              <a:gd name="connsiteX8" fmla="*/ 1390650 w 1568450"/>
              <a:gd name="connsiteY8" fmla="*/ 1066800 h 3219450"/>
              <a:gd name="connsiteX9" fmla="*/ 1358900 w 1568450"/>
              <a:gd name="connsiteY9" fmla="*/ 1130300 h 3219450"/>
              <a:gd name="connsiteX10" fmla="*/ 1358900 w 1568450"/>
              <a:gd name="connsiteY10" fmla="*/ 1187450 h 3219450"/>
              <a:gd name="connsiteX11" fmla="*/ 1371600 w 1568450"/>
              <a:gd name="connsiteY11" fmla="*/ 1244600 h 3219450"/>
              <a:gd name="connsiteX12" fmla="*/ 1365250 w 1568450"/>
              <a:gd name="connsiteY12" fmla="*/ 1301750 h 3219450"/>
              <a:gd name="connsiteX13" fmla="*/ 1270000 w 1568450"/>
              <a:gd name="connsiteY13" fmla="*/ 1346200 h 3219450"/>
              <a:gd name="connsiteX14" fmla="*/ 1174750 w 1568450"/>
              <a:gd name="connsiteY14" fmla="*/ 1441450 h 3219450"/>
              <a:gd name="connsiteX15" fmla="*/ 1187450 w 1568450"/>
              <a:gd name="connsiteY15" fmla="*/ 1498600 h 3219450"/>
              <a:gd name="connsiteX16" fmla="*/ 1187450 w 1568450"/>
              <a:gd name="connsiteY16" fmla="*/ 1549400 h 3219450"/>
              <a:gd name="connsiteX17" fmla="*/ 1162050 w 1568450"/>
              <a:gd name="connsiteY17" fmla="*/ 1638300 h 3219450"/>
              <a:gd name="connsiteX18" fmla="*/ 1155700 w 1568450"/>
              <a:gd name="connsiteY18" fmla="*/ 1708150 h 3219450"/>
              <a:gd name="connsiteX19" fmla="*/ 1155700 w 1568450"/>
              <a:gd name="connsiteY19" fmla="*/ 1778000 h 3219450"/>
              <a:gd name="connsiteX20" fmla="*/ 1155700 w 1568450"/>
              <a:gd name="connsiteY20" fmla="*/ 1822450 h 3219450"/>
              <a:gd name="connsiteX21" fmla="*/ 1136650 w 1568450"/>
              <a:gd name="connsiteY21" fmla="*/ 1860550 h 3219450"/>
              <a:gd name="connsiteX22" fmla="*/ 1111250 w 1568450"/>
              <a:gd name="connsiteY22" fmla="*/ 2006600 h 3219450"/>
              <a:gd name="connsiteX23" fmla="*/ 1092200 w 1568450"/>
              <a:gd name="connsiteY23" fmla="*/ 2089150 h 3219450"/>
              <a:gd name="connsiteX24" fmla="*/ 1079500 w 1568450"/>
              <a:gd name="connsiteY24" fmla="*/ 2178050 h 3219450"/>
              <a:gd name="connsiteX25" fmla="*/ 1054100 w 1568450"/>
              <a:gd name="connsiteY25" fmla="*/ 2260600 h 3219450"/>
              <a:gd name="connsiteX26" fmla="*/ 1016000 w 1568450"/>
              <a:gd name="connsiteY26" fmla="*/ 2387600 h 3219450"/>
              <a:gd name="connsiteX27" fmla="*/ 1016000 w 1568450"/>
              <a:gd name="connsiteY27" fmla="*/ 2540000 h 3219450"/>
              <a:gd name="connsiteX28" fmla="*/ 1016000 w 1568450"/>
              <a:gd name="connsiteY28" fmla="*/ 2647950 h 3219450"/>
              <a:gd name="connsiteX29" fmla="*/ 984250 w 1568450"/>
              <a:gd name="connsiteY29" fmla="*/ 2692400 h 3219450"/>
              <a:gd name="connsiteX30" fmla="*/ 984250 w 1568450"/>
              <a:gd name="connsiteY30" fmla="*/ 2768600 h 3219450"/>
              <a:gd name="connsiteX31" fmla="*/ 984250 w 1568450"/>
              <a:gd name="connsiteY31" fmla="*/ 2825750 h 3219450"/>
              <a:gd name="connsiteX32" fmla="*/ 965200 w 1568450"/>
              <a:gd name="connsiteY32" fmla="*/ 2832100 h 3219450"/>
              <a:gd name="connsiteX33" fmla="*/ 1009650 w 1568450"/>
              <a:gd name="connsiteY33" fmla="*/ 2895600 h 3219450"/>
              <a:gd name="connsiteX34" fmla="*/ 996950 w 1568450"/>
              <a:gd name="connsiteY34" fmla="*/ 2965450 h 3219450"/>
              <a:gd name="connsiteX35" fmla="*/ 939800 w 1568450"/>
              <a:gd name="connsiteY35" fmla="*/ 3054350 h 3219450"/>
              <a:gd name="connsiteX36" fmla="*/ 901700 w 1568450"/>
              <a:gd name="connsiteY36" fmla="*/ 3187700 h 3219450"/>
              <a:gd name="connsiteX37" fmla="*/ 863600 w 1568450"/>
              <a:gd name="connsiteY37" fmla="*/ 3219450 h 3219450"/>
              <a:gd name="connsiteX38" fmla="*/ 120650 w 1568450"/>
              <a:gd name="connsiteY38" fmla="*/ 3187700 h 3219450"/>
              <a:gd name="connsiteX39" fmla="*/ 107950 w 1568450"/>
              <a:gd name="connsiteY39" fmla="*/ 3067050 h 3219450"/>
              <a:gd name="connsiteX40" fmla="*/ 0 w 1568450"/>
              <a:gd name="connsiteY40" fmla="*/ 3009900 h 3219450"/>
              <a:gd name="connsiteX41" fmla="*/ 44450 w 1568450"/>
              <a:gd name="connsiteY41" fmla="*/ 2933700 h 3219450"/>
              <a:gd name="connsiteX42" fmla="*/ 101600 w 1568450"/>
              <a:gd name="connsiteY42" fmla="*/ 2921000 h 3219450"/>
              <a:gd name="connsiteX43" fmla="*/ 88900 w 1568450"/>
              <a:gd name="connsiteY43" fmla="*/ 2870200 h 3219450"/>
              <a:gd name="connsiteX44" fmla="*/ 107950 w 1568450"/>
              <a:gd name="connsiteY44" fmla="*/ 2832100 h 3219450"/>
              <a:gd name="connsiteX45" fmla="*/ 171450 w 1568450"/>
              <a:gd name="connsiteY45" fmla="*/ 2730500 h 3219450"/>
              <a:gd name="connsiteX46" fmla="*/ 266700 w 1568450"/>
              <a:gd name="connsiteY46" fmla="*/ 2736850 h 3219450"/>
              <a:gd name="connsiteX47" fmla="*/ 330200 w 1568450"/>
              <a:gd name="connsiteY47" fmla="*/ 2622550 h 3219450"/>
              <a:gd name="connsiteX48" fmla="*/ 368300 w 1568450"/>
              <a:gd name="connsiteY48" fmla="*/ 2571750 h 3219450"/>
              <a:gd name="connsiteX49" fmla="*/ 381000 w 1568450"/>
              <a:gd name="connsiteY49" fmla="*/ 2489200 h 3219450"/>
              <a:gd name="connsiteX50" fmla="*/ 374650 w 1568450"/>
              <a:gd name="connsiteY50" fmla="*/ 2419350 h 3219450"/>
              <a:gd name="connsiteX51" fmla="*/ 374650 w 1568450"/>
              <a:gd name="connsiteY51" fmla="*/ 2349500 h 3219450"/>
              <a:gd name="connsiteX52" fmla="*/ 425450 w 1568450"/>
              <a:gd name="connsiteY52" fmla="*/ 2311400 h 3219450"/>
              <a:gd name="connsiteX53" fmla="*/ 381000 w 1568450"/>
              <a:gd name="connsiteY53" fmla="*/ 2235200 h 3219450"/>
              <a:gd name="connsiteX54" fmla="*/ 412750 w 1568450"/>
              <a:gd name="connsiteY54" fmla="*/ 2127250 h 3219450"/>
              <a:gd name="connsiteX55" fmla="*/ 438150 w 1568450"/>
              <a:gd name="connsiteY55" fmla="*/ 2057400 h 3219450"/>
              <a:gd name="connsiteX56" fmla="*/ 457200 w 1568450"/>
              <a:gd name="connsiteY56" fmla="*/ 1949450 h 3219450"/>
              <a:gd name="connsiteX57" fmla="*/ 457200 w 1568450"/>
              <a:gd name="connsiteY57" fmla="*/ 1892300 h 3219450"/>
              <a:gd name="connsiteX58" fmla="*/ 419100 w 1568450"/>
              <a:gd name="connsiteY58" fmla="*/ 1809750 h 3219450"/>
              <a:gd name="connsiteX59" fmla="*/ 520700 w 1568450"/>
              <a:gd name="connsiteY59" fmla="*/ 1746250 h 3219450"/>
              <a:gd name="connsiteX60" fmla="*/ 552450 w 1568450"/>
              <a:gd name="connsiteY60" fmla="*/ 1587500 h 3219450"/>
              <a:gd name="connsiteX61" fmla="*/ 615950 w 1568450"/>
              <a:gd name="connsiteY61" fmla="*/ 1555750 h 3219450"/>
              <a:gd name="connsiteX62" fmla="*/ 571500 w 1568450"/>
              <a:gd name="connsiteY62" fmla="*/ 1428750 h 3219450"/>
              <a:gd name="connsiteX63" fmla="*/ 546100 w 1568450"/>
              <a:gd name="connsiteY63" fmla="*/ 1365250 h 3219450"/>
              <a:gd name="connsiteX64" fmla="*/ 552450 w 1568450"/>
              <a:gd name="connsiteY64" fmla="*/ 1270000 h 3219450"/>
              <a:gd name="connsiteX65" fmla="*/ 603250 w 1568450"/>
              <a:gd name="connsiteY65" fmla="*/ 1238250 h 3219450"/>
              <a:gd name="connsiteX66" fmla="*/ 615950 w 1568450"/>
              <a:gd name="connsiteY66" fmla="*/ 1231900 h 3219450"/>
              <a:gd name="connsiteX67" fmla="*/ 673100 w 1568450"/>
              <a:gd name="connsiteY67" fmla="*/ 1168400 h 3219450"/>
              <a:gd name="connsiteX68" fmla="*/ 698500 w 1568450"/>
              <a:gd name="connsiteY68" fmla="*/ 1136650 h 3219450"/>
              <a:gd name="connsiteX69" fmla="*/ 590550 w 1568450"/>
              <a:gd name="connsiteY69" fmla="*/ 1149350 h 3219450"/>
              <a:gd name="connsiteX70" fmla="*/ 533400 w 1568450"/>
              <a:gd name="connsiteY70" fmla="*/ 1130300 h 3219450"/>
              <a:gd name="connsiteX71" fmla="*/ 469900 w 1568450"/>
              <a:gd name="connsiteY71" fmla="*/ 1092200 h 3219450"/>
              <a:gd name="connsiteX72" fmla="*/ 393700 w 1568450"/>
              <a:gd name="connsiteY72" fmla="*/ 1060450 h 3219450"/>
              <a:gd name="connsiteX73" fmla="*/ 565150 w 1568450"/>
              <a:gd name="connsiteY73" fmla="*/ 914400 h 3219450"/>
              <a:gd name="connsiteX74" fmla="*/ 628650 w 1568450"/>
              <a:gd name="connsiteY74" fmla="*/ 774700 h 3219450"/>
              <a:gd name="connsiteX75" fmla="*/ 717550 w 1568450"/>
              <a:gd name="connsiteY75" fmla="*/ 571500 h 3219450"/>
              <a:gd name="connsiteX76" fmla="*/ 952500 w 1568450"/>
              <a:gd name="connsiteY76" fmla="*/ 501650 h 3219450"/>
              <a:gd name="connsiteX77" fmla="*/ 990600 w 1568450"/>
              <a:gd name="connsiteY77" fmla="*/ 336550 h 3219450"/>
              <a:gd name="connsiteX78" fmla="*/ 1123950 w 1568450"/>
              <a:gd name="connsiteY78" fmla="*/ 260350 h 3219450"/>
              <a:gd name="connsiteX79" fmla="*/ 1301750 w 1568450"/>
              <a:gd name="connsiteY79" fmla="*/ 133350 h 3219450"/>
              <a:gd name="connsiteX80" fmla="*/ 1377950 w 1568450"/>
              <a:gd name="connsiteY80" fmla="*/ 95250 h 3219450"/>
              <a:gd name="connsiteX81" fmla="*/ 1422400 w 1568450"/>
              <a:gd name="connsiteY81" fmla="*/ 19050 h 3219450"/>
              <a:gd name="connsiteX82" fmla="*/ 1568450 w 1568450"/>
              <a:gd name="connsiteY82" fmla="*/ 0 h 3219450"/>
              <a:gd name="connsiteX0" fmla="*/ 1568450 w 1568450"/>
              <a:gd name="connsiteY0" fmla="*/ 0 h 5168900"/>
              <a:gd name="connsiteX1" fmla="*/ 1473200 w 1568450"/>
              <a:gd name="connsiteY1" fmla="*/ 120650 h 5168900"/>
              <a:gd name="connsiteX2" fmla="*/ 1390650 w 1568450"/>
              <a:gd name="connsiteY2" fmla="*/ 342900 h 5168900"/>
              <a:gd name="connsiteX3" fmla="*/ 1416050 w 1568450"/>
              <a:gd name="connsiteY3" fmla="*/ 450850 h 5168900"/>
              <a:gd name="connsiteX4" fmla="*/ 1454150 w 1568450"/>
              <a:gd name="connsiteY4" fmla="*/ 609600 h 5168900"/>
              <a:gd name="connsiteX5" fmla="*/ 1562100 w 1568450"/>
              <a:gd name="connsiteY5" fmla="*/ 717550 h 5168900"/>
              <a:gd name="connsiteX6" fmla="*/ 1536700 w 1568450"/>
              <a:gd name="connsiteY6" fmla="*/ 793750 h 5168900"/>
              <a:gd name="connsiteX7" fmla="*/ 1460500 w 1568450"/>
              <a:gd name="connsiteY7" fmla="*/ 984250 h 5168900"/>
              <a:gd name="connsiteX8" fmla="*/ 1390650 w 1568450"/>
              <a:gd name="connsiteY8" fmla="*/ 1066800 h 5168900"/>
              <a:gd name="connsiteX9" fmla="*/ 1358900 w 1568450"/>
              <a:gd name="connsiteY9" fmla="*/ 1130300 h 5168900"/>
              <a:gd name="connsiteX10" fmla="*/ 1358900 w 1568450"/>
              <a:gd name="connsiteY10" fmla="*/ 1187450 h 5168900"/>
              <a:gd name="connsiteX11" fmla="*/ 1371600 w 1568450"/>
              <a:gd name="connsiteY11" fmla="*/ 1244600 h 5168900"/>
              <a:gd name="connsiteX12" fmla="*/ 1365250 w 1568450"/>
              <a:gd name="connsiteY12" fmla="*/ 1301750 h 5168900"/>
              <a:gd name="connsiteX13" fmla="*/ 1270000 w 1568450"/>
              <a:gd name="connsiteY13" fmla="*/ 1346200 h 5168900"/>
              <a:gd name="connsiteX14" fmla="*/ 1174750 w 1568450"/>
              <a:gd name="connsiteY14" fmla="*/ 1441450 h 5168900"/>
              <a:gd name="connsiteX15" fmla="*/ 1187450 w 1568450"/>
              <a:gd name="connsiteY15" fmla="*/ 1498600 h 5168900"/>
              <a:gd name="connsiteX16" fmla="*/ 1187450 w 1568450"/>
              <a:gd name="connsiteY16" fmla="*/ 1549400 h 5168900"/>
              <a:gd name="connsiteX17" fmla="*/ 1162050 w 1568450"/>
              <a:gd name="connsiteY17" fmla="*/ 1638300 h 5168900"/>
              <a:gd name="connsiteX18" fmla="*/ 1155700 w 1568450"/>
              <a:gd name="connsiteY18" fmla="*/ 1708150 h 5168900"/>
              <a:gd name="connsiteX19" fmla="*/ 1155700 w 1568450"/>
              <a:gd name="connsiteY19" fmla="*/ 1778000 h 5168900"/>
              <a:gd name="connsiteX20" fmla="*/ 1155700 w 1568450"/>
              <a:gd name="connsiteY20" fmla="*/ 1822450 h 5168900"/>
              <a:gd name="connsiteX21" fmla="*/ 1136650 w 1568450"/>
              <a:gd name="connsiteY21" fmla="*/ 1860550 h 5168900"/>
              <a:gd name="connsiteX22" fmla="*/ 1111250 w 1568450"/>
              <a:gd name="connsiteY22" fmla="*/ 2006600 h 5168900"/>
              <a:gd name="connsiteX23" fmla="*/ 1092200 w 1568450"/>
              <a:gd name="connsiteY23" fmla="*/ 2089150 h 5168900"/>
              <a:gd name="connsiteX24" fmla="*/ 1079500 w 1568450"/>
              <a:gd name="connsiteY24" fmla="*/ 2178050 h 5168900"/>
              <a:gd name="connsiteX25" fmla="*/ 1054100 w 1568450"/>
              <a:gd name="connsiteY25" fmla="*/ 2260600 h 5168900"/>
              <a:gd name="connsiteX26" fmla="*/ 1016000 w 1568450"/>
              <a:gd name="connsiteY26" fmla="*/ 2387600 h 5168900"/>
              <a:gd name="connsiteX27" fmla="*/ 1016000 w 1568450"/>
              <a:gd name="connsiteY27" fmla="*/ 2540000 h 5168900"/>
              <a:gd name="connsiteX28" fmla="*/ 1016000 w 1568450"/>
              <a:gd name="connsiteY28" fmla="*/ 2647950 h 5168900"/>
              <a:gd name="connsiteX29" fmla="*/ 984250 w 1568450"/>
              <a:gd name="connsiteY29" fmla="*/ 2692400 h 5168900"/>
              <a:gd name="connsiteX30" fmla="*/ 984250 w 1568450"/>
              <a:gd name="connsiteY30" fmla="*/ 2768600 h 5168900"/>
              <a:gd name="connsiteX31" fmla="*/ 984250 w 1568450"/>
              <a:gd name="connsiteY31" fmla="*/ 2825750 h 5168900"/>
              <a:gd name="connsiteX32" fmla="*/ 965200 w 1568450"/>
              <a:gd name="connsiteY32" fmla="*/ 2832100 h 5168900"/>
              <a:gd name="connsiteX33" fmla="*/ 1009650 w 1568450"/>
              <a:gd name="connsiteY33" fmla="*/ 2895600 h 5168900"/>
              <a:gd name="connsiteX34" fmla="*/ 996950 w 1568450"/>
              <a:gd name="connsiteY34" fmla="*/ 2965450 h 5168900"/>
              <a:gd name="connsiteX35" fmla="*/ 939800 w 1568450"/>
              <a:gd name="connsiteY35" fmla="*/ 3054350 h 5168900"/>
              <a:gd name="connsiteX36" fmla="*/ 901700 w 1568450"/>
              <a:gd name="connsiteY36" fmla="*/ 3187700 h 5168900"/>
              <a:gd name="connsiteX37" fmla="*/ 31750 w 1568450"/>
              <a:gd name="connsiteY37" fmla="*/ 5168900 h 5168900"/>
              <a:gd name="connsiteX38" fmla="*/ 120650 w 1568450"/>
              <a:gd name="connsiteY38" fmla="*/ 3187700 h 5168900"/>
              <a:gd name="connsiteX39" fmla="*/ 107950 w 1568450"/>
              <a:gd name="connsiteY39" fmla="*/ 3067050 h 5168900"/>
              <a:gd name="connsiteX40" fmla="*/ 0 w 1568450"/>
              <a:gd name="connsiteY40" fmla="*/ 3009900 h 5168900"/>
              <a:gd name="connsiteX41" fmla="*/ 44450 w 1568450"/>
              <a:gd name="connsiteY41" fmla="*/ 2933700 h 5168900"/>
              <a:gd name="connsiteX42" fmla="*/ 101600 w 1568450"/>
              <a:gd name="connsiteY42" fmla="*/ 2921000 h 5168900"/>
              <a:gd name="connsiteX43" fmla="*/ 88900 w 1568450"/>
              <a:gd name="connsiteY43" fmla="*/ 2870200 h 5168900"/>
              <a:gd name="connsiteX44" fmla="*/ 107950 w 1568450"/>
              <a:gd name="connsiteY44" fmla="*/ 2832100 h 5168900"/>
              <a:gd name="connsiteX45" fmla="*/ 171450 w 1568450"/>
              <a:gd name="connsiteY45" fmla="*/ 2730500 h 5168900"/>
              <a:gd name="connsiteX46" fmla="*/ 266700 w 1568450"/>
              <a:gd name="connsiteY46" fmla="*/ 2736850 h 5168900"/>
              <a:gd name="connsiteX47" fmla="*/ 330200 w 1568450"/>
              <a:gd name="connsiteY47" fmla="*/ 2622550 h 5168900"/>
              <a:gd name="connsiteX48" fmla="*/ 368300 w 1568450"/>
              <a:gd name="connsiteY48" fmla="*/ 2571750 h 5168900"/>
              <a:gd name="connsiteX49" fmla="*/ 381000 w 1568450"/>
              <a:gd name="connsiteY49" fmla="*/ 2489200 h 5168900"/>
              <a:gd name="connsiteX50" fmla="*/ 374650 w 1568450"/>
              <a:gd name="connsiteY50" fmla="*/ 2419350 h 5168900"/>
              <a:gd name="connsiteX51" fmla="*/ 374650 w 1568450"/>
              <a:gd name="connsiteY51" fmla="*/ 2349500 h 5168900"/>
              <a:gd name="connsiteX52" fmla="*/ 425450 w 1568450"/>
              <a:gd name="connsiteY52" fmla="*/ 2311400 h 5168900"/>
              <a:gd name="connsiteX53" fmla="*/ 381000 w 1568450"/>
              <a:gd name="connsiteY53" fmla="*/ 2235200 h 5168900"/>
              <a:gd name="connsiteX54" fmla="*/ 412750 w 1568450"/>
              <a:gd name="connsiteY54" fmla="*/ 2127250 h 5168900"/>
              <a:gd name="connsiteX55" fmla="*/ 438150 w 1568450"/>
              <a:gd name="connsiteY55" fmla="*/ 2057400 h 5168900"/>
              <a:gd name="connsiteX56" fmla="*/ 457200 w 1568450"/>
              <a:gd name="connsiteY56" fmla="*/ 1949450 h 5168900"/>
              <a:gd name="connsiteX57" fmla="*/ 457200 w 1568450"/>
              <a:gd name="connsiteY57" fmla="*/ 1892300 h 5168900"/>
              <a:gd name="connsiteX58" fmla="*/ 419100 w 1568450"/>
              <a:gd name="connsiteY58" fmla="*/ 1809750 h 5168900"/>
              <a:gd name="connsiteX59" fmla="*/ 520700 w 1568450"/>
              <a:gd name="connsiteY59" fmla="*/ 1746250 h 5168900"/>
              <a:gd name="connsiteX60" fmla="*/ 552450 w 1568450"/>
              <a:gd name="connsiteY60" fmla="*/ 1587500 h 5168900"/>
              <a:gd name="connsiteX61" fmla="*/ 615950 w 1568450"/>
              <a:gd name="connsiteY61" fmla="*/ 1555750 h 5168900"/>
              <a:gd name="connsiteX62" fmla="*/ 571500 w 1568450"/>
              <a:gd name="connsiteY62" fmla="*/ 1428750 h 5168900"/>
              <a:gd name="connsiteX63" fmla="*/ 546100 w 1568450"/>
              <a:gd name="connsiteY63" fmla="*/ 1365250 h 5168900"/>
              <a:gd name="connsiteX64" fmla="*/ 552450 w 1568450"/>
              <a:gd name="connsiteY64" fmla="*/ 1270000 h 5168900"/>
              <a:gd name="connsiteX65" fmla="*/ 603250 w 1568450"/>
              <a:gd name="connsiteY65" fmla="*/ 1238250 h 5168900"/>
              <a:gd name="connsiteX66" fmla="*/ 615950 w 1568450"/>
              <a:gd name="connsiteY66" fmla="*/ 1231900 h 5168900"/>
              <a:gd name="connsiteX67" fmla="*/ 673100 w 1568450"/>
              <a:gd name="connsiteY67" fmla="*/ 1168400 h 5168900"/>
              <a:gd name="connsiteX68" fmla="*/ 698500 w 1568450"/>
              <a:gd name="connsiteY68" fmla="*/ 1136650 h 5168900"/>
              <a:gd name="connsiteX69" fmla="*/ 590550 w 1568450"/>
              <a:gd name="connsiteY69" fmla="*/ 1149350 h 5168900"/>
              <a:gd name="connsiteX70" fmla="*/ 533400 w 1568450"/>
              <a:gd name="connsiteY70" fmla="*/ 1130300 h 5168900"/>
              <a:gd name="connsiteX71" fmla="*/ 469900 w 1568450"/>
              <a:gd name="connsiteY71" fmla="*/ 1092200 h 5168900"/>
              <a:gd name="connsiteX72" fmla="*/ 393700 w 1568450"/>
              <a:gd name="connsiteY72" fmla="*/ 1060450 h 5168900"/>
              <a:gd name="connsiteX73" fmla="*/ 565150 w 1568450"/>
              <a:gd name="connsiteY73" fmla="*/ 914400 h 5168900"/>
              <a:gd name="connsiteX74" fmla="*/ 628650 w 1568450"/>
              <a:gd name="connsiteY74" fmla="*/ 774700 h 5168900"/>
              <a:gd name="connsiteX75" fmla="*/ 717550 w 1568450"/>
              <a:gd name="connsiteY75" fmla="*/ 571500 h 5168900"/>
              <a:gd name="connsiteX76" fmla="*/ 952500 w 1568450"/>
              <a:gd name="connsiteY76" fmla="*/ 501650 h 5168900"/>
              <a:gd name="connsiteX77" fmla="*/ 990600 w 1568450"/>
              <a:gd name="connsiteY77" fmla="*/ 336550 h 5168900"/>
              <a:gd name="connsiteX78" fmla="*/ 1123950 w 1568450"/>
              <a:gd name="connsiteY78" fmla="*/ 260350 h 5168900"/>
              <a:gd name="connsiteX79" fmla="*/ 1301750 w 1568450"/>
              <a:gd name="connsiteY79" fmla="*/ 133350 h 5168900"/>
              <a:gd name="connsiteX80" fmla="*/ 1377950 w 1568450"/>
              <a:gd name="connsiteY80" fmla="*/ 95250 h 5168900"/>
              <a:gd name="connsiteX81" fmla="*/ 1422400 w 1568450"/>
              <a:gd name="connsiteY81" fmla="*/ 19050 h 5168900"/>
              <a:gd name="connsiteX82" fmla="*/ 1568450 w 1568450"/>
              <a:gd name="connsiteY82" fmla="*/ 0 h 5168900"/>
              <a:gd name="connsiteX0" fmla="*/ 1678066 w 1678066"/>
              <a:gd name="connsiteY0" fmla="*/ 0 h 5168900"/>
              <a:gd name="connsiteX1" fmla="*/ 1582816 w 1678066"/>
              <a:gd name="connsiteY1" fmla="*/ 120650 h 5168900"/>
              <a:gd name="connsiteX2" fmla="*/ 1500266 w 1678066"/>
              <a:gd name="connsiteY2" fmla="*/ 342900 h 5168900"/>
              <a:gd name="connsiteX3" fmla="*/ 1525666 w 1678066"/>
              <a:gd name="connsiteY3" fmla="*/ 450850 h 5168900"/>
              <a:gd name="connsiteX4" fmla="*/ 1563766 w 1678066"/>
              <a:gd name="connsiteY4" fmla="*/ 609600 h 5168900"/>
              <a:gd name="connsiteX5" fmla="*/ 1671716 w 1678066"/>
              <a:gd name="connsiteY5" fmla="*/ 717550 h 5168900"/>
              <a:gd name="connsiteX6" fmla="*/ 1646316 w 1678066"/>
              <a:gd name="connsiteY6" fmla="*/ 793750 h 5168900"/>
              <a:gd name="connsiteX7" fmla="*/ 1570116 w 1678066"/>
              <a:gd name="connsiteY7" fmla="*/ 984250 h 5168900"/>
              <a:gd name="connsiteX8" fmla="*/ 1500266 w 1678066"/>
              <a:gd name="connsiteY8" fmla="*/ 1066800 h 5168900"/>
              <a:gd name="connsiteX9" fmla="*/ 1468516 w 1678066"/>
              <a:gd name="connsiteY9" fmla="*/ 1130300 h 5168900"/>
              <a:gd name="connsiteX10" fmla="*/ 1468516 w 1678066"/>
              <a:gd name="connsiteY10" fmla="*/ 1187450 h 5168900"/>
              <a:gd name="connsiteX11" fmla="*/ 1481216 w 1678066"/>
              <a:gd name="connsiteY11" fmla="*/ 1244600 h 5168900"/>
              <a:gd name="connsiteX12" fmla="*/ 1474866 w 1678066"/>
              <a:gd name="connsiteY12" fmla="*/ 1301750 h 5168900"/>
              <a:gd name="connsiteX13" fmla="*/ 1379616 w 1678066"/>
              <a:gd name="connsiteY13" fmla="*/ 1346200 h 5168900"/>
              <a:gd name="connsiteX14" fmla="*/ 1284366 w 1678066"/>
              <a:gd name="connsiteY14" fmla="*/ 1441450 h 5168900"/>
              <a:gd name="connsiteX15" fmla="*/ 1297066 w 1678066"/>
              <a:gd name="connsiteY15" fmla="*/ 1498600 h 5168900"/>
              <a:gd name="connsiteX16" fmla="*/ 1297066 w 1678066"/>
              <a:gd name="connsiteY16" fmla="*/ 1549400 h 5168900"/>
              <a:gd name="connsiteX17" fmla="*/ 1271666 w 1678066"/>
              <a:gd name="connsiteY17" fmla="*/ 1638300 h 5168900"/>
              <a:gd name="connsiteX18" fmla="*/ 1265316 w 1678066"/>
              <a:gd name="connsiteY18" fmla="*/ 1708150 h 5168900"/>
              <a:gd name="connsiteX19" fmla="*/ 1265316 w 1678066"/>
              <a:gd name="connsiteY19" fmla="*/ 1778000 h 5168900"/>
              <a:gd name="connsiteX20" fmla="*/ 1265316 w 1678066"/>
              <a:gd name="connsiteY20" fmla="*/ 1822450 h 5168900"/>
              <a:gd name="connsiteX21" fmla="*/ 1246266 w 1678066"/>
              <a:gd name="connsiteY21" fmla="*/ 1860550 h 5168900"/>
              <a:gd name="connsiteX22" fmla="*/ 1220866 w 1678066"/>
              <a:gd name="connsiteY22" fmla="*/ 2006600 h 5168900"/>
              <a:gd name="connsiteX23" fmla="*/ 1201816 w 1678066"/>
              <a:gd name="connsiteY23" fmla="*/ 2089150 h 5168900"/>
              <a:gd name="connsiteX24" fmla="*/ 1189116 w 1678066"/>
              <a:gd name="connsiteY24" fmla="*/ 2178050 h 5168900"/>
              <a:gd name="connsiteX25" fmla="*/ 1163716 w 1678066"/>
              <a:gd name="connsiteY25" fmla="*/ 2260600 h 5168900"/>
              <a:gd name="connsiteX26" fmla="*/ 1125616 w 1678066"/>
              <a:gd name="connsiteY26" fmla="*/ 2387600 h 5168900"/>
              <a:gd name="connsiteX27" fmla="*/ 1125616 w 1678066"/>
              <a:gd name="connsiteY27" fmla="*/ 2540000 h 5168900"/>
              <a:gd name="connsiteX28" fmla="*/ 1125616 w 1678066"/>
              <a:gd name="connsiteY28" fmla="*/ 2647950 h 5168900"/>
              <a:gd name="connsiteX29" fmla="*/ 1093866 w 1678066"/>
              <a:gd name="connsiteY29" fmla="*/ 2692400 h 5168900"/>
              <a:gd name="connsiteX30" fmla="*/ 1093866 w 1678066"/>
              <a:gd name="connsiteY30" fmla="*/ 2768600 h 5168900"/>
              <a:gd name="connsiteX31" fmla="*/ 1093866 w 1678066"/>
              <a:gd name="connsiteY31" fmla="*/ 2825750 h 5168900"/>
              <a:gd name="connsiteX32" fmla="*/ 1074816 w 1678066"/>
              <a:gd name="connsiteY32" fmla="*/ 2832100 h 5168900"/>
              <a:gd name="connsiteX33" fmla="*/ 1119266 w 1678066"/>
              <a:gd name="connsiteY33" fmla="*/ 2895600 h 5168900"/>
              <a:gd name="connsiteX34" fmla="*/ 1106566 w 1678066"/>
              <a:gd name="connsiteY34" fmla="*/ 2965450 h 5168900"/>
              <a:gd name="connsiteX35" fmla="*/ 1049416 w 1678066"/>
              <a:gd name="connsiteY35" fmla="*/ 3054350 h 5168900"/>
              <a:gd name="connsiteX36" fmla="*/ 1011316 w 1678066"/>
              <a:gd name="connsiteY36" fmla="*/ 3187700 h 5168900"/>
              <a:gd name="connsiteX37" fmla="*/ 141366 w 1678066"/>
              <a:gd name="connsiteY37" fmla="*/ 5168900 h 5168900"/>
              <a:gd name="connsiteX38" fmla="*/ 230266 w 1678066"/>
              <a:gd name="connsiteY38" fmla="*/ 3187700 h 5168900"/>
              <a:gd name="connsiteX39" fmla="*/ 217566 w 1678066"/>
              <a:gd name="connsiteY39" fmla="*/ 3067050 h 5168900"/>
              <a:gd name="connsiteX40" fmla="*/ 109616 w 1678066"/>
              <a:gd name="connsiteY40" fmla="*/ 3009900 h 5168900"/>
              <a:gd name="connsiteX41" fmla="*/ 154066 w 1678066"/>
              <a:gd name="connsiteY41" fmla="*/ 2933700 h 5168900"/>
              <a:gd name="connsiteX42" fmla="*/ 211216 w 1678066"/>
              <a:gd name="connsiteY42" fmla="*/ 2921000 h 5168900"/>
              <a:gd name="connsiteX43" fmla="*/ 198516 w 1678066"/>
              <a:gd name="connsiteY43" fmla="*/ 2870200 h 5168900"/>
              <a:gd name="connsiteX44" fmla="*/ 217566 w 1678066"/>
              <a:gd name="connsiteY44" fmla="*/ 2832100 h 5168900"/>
              <a:gd name="connsiteX45" fmla="*/ 281066 w 1678066"/>
              <a:gd name="connsiteY45" fmla="*/ 2730500 h 5168900"/>
              <a:gd name="connsiteX46" fmla="*/ 376316 w 1678066"/>
              <a:gd name="connsiteY46" fmla="*/ 2736850 h 5168900"/>
              <a:gd name="connsiteX47" fmla="*/ 439816 w 1678066"/>
              <a:gd name="connsiteY47" fmla="*/ 2622550 h 5168900"/>
              <a:gd name="connsiteX48" fmla="*/ 477916 w 1678066"/>
              <a:gd name="connsiteY48" fmla="*/ 2571750 h 5168900"/>
              <a:gd name="connsiteX49" fmla="*/ 490616 w 1678066"/>
              <a:gd name="connsiteY49" fmla="*/ 2489200 h 5168900"/>
              <a:gd name="connsiteX50" fmla="*/ 484266 w 1678066"/>
              <a:gd name="connsiteY50" fmla="*/ 2419350 h 5168900"/>
              <a:gd name="connsiteX51" fmla="*/ 484266 w 1678066"/>
              <a:gd name="connsiteY51" fmla="*/ 2349500 h 5168900"/>
              <a:gd name="connsiteX52" fmla="*/ 535066 w 1678066"/>
              <a:gd name="connsiteY52" fmla="*/ 2311400 h 5168900"/>
              <a:gd name="connsiteX53" fmla="*/ 490616 w 1678066"/>
              <a:gd name="connsiteY53" fmla="*/ 2235200 h 5168900"/>
              <a:gd name="connsiteX54" fmla="*/ 522366 w 1678066"/>
              <a:gd name="connsiteY54" fmla="*/ 2127250 h 5168900"/>
              <a:gd name="connsiteX55" fmla="*/ 547766 w 1678066"/>
              <a:gd name="connsiteY55" fmla="*/ 2057400 h 5168900"/>
              <a:gd name="connsiteX56" fmla="*/ 566816 w 1678066"/>
              <a:gd name="connsiteY56" fmla="*/ 1949450 h 5168900"/>
              <a:gd name="connsiteX57" fmla="*/ 566816 w 1678066"/>
              <a:gd name="connsiteY57" fmla="*/ 1892300 h 5168900"/>
              <a:gd name="connsiteX58" fmla="*/ 528716 w 1678066"/>
              <a:gd name="connsiteY58" fmla="*/ 1809750 h 5168900"/>
              <a:gd name="connsiteX59" fmla="*/ 630316 w 1678066"/>
              <a:gd name="connsiteY59" fmla="*/ 1746250 h 5168900"/>
              <a:gd name="connsiteX60" fmla="*/ 662066 w 1678066"/>
              <a:gd name="connsiteY60" fmla="*/ 1587500 h 5168900"/>
              <a:gd name="connsiteX61" fmla="*/ 725566 w 1678066"/>
              <a:gd name="connsiteY61" fmla="*/ 1555750 h 5168900"/>
              <a:gd name="connsiteX62" fmla="*/ 681116 w 1678066"/>
              <a:gd name="connsiteY62" fmla="*/ 1428750 h 5168900"/>
              <a:gd name="connsiteX63" fmla="*/ 655716 w 1678066"/>
              <a:gd name="connsiteY63" fmla="*/ 1365250 h 5168900"/>
              <a:gd name="connsiteX64" fmla="*/ 662066 w 1678066"/>
              <a:gd name="connsiteY64" fmla="*/ 1270000 h 5168900"/>
              <a:gd name="connsiteX65" fmla="*/ 712866 w 1678066"/>
              <a:gd name="connsiteY65" fmla="*/ 1238250 h 5168900"/>
              <a:gd name="connsiteX66" fmla="*/ 725566 w 1678066"/>
              <a:gd name="connsiteY66" fmla="*/ 1231900 h 5168900"/>
              <a:gd name="connsiteX67" fmla="*/ 782716 w 1678066"/>
              <a:gd name="connsiteY67" fmla="*/ 1168400 h 5168900"/>
              <a:gd name="connsiteX68" fmla="*/ 808116 w 1678066"/>
              <a:gd name="connsiteY68" fmla="*/ 1136650 h 5168900"/>
              <a:gd name="connsiteX69" fmla="*/ 700166 w 1678066"/>
              <a:gd name="connsiteY69" fmla="*/ 1149350 h 5168900"/>
              <a:gd name="connsiteX70" fmla="*/ 643016 w 1678066"/>
              <a:gd name="connsiteY70" fmla="*/ 1130300 h 5168900"/>
              <a:gd name="connsiteX71" fmla="*/ 579516 w 1678066"/>
              <a:gd name="connsiteY71" fmla="*/ 1092200 h 5168900"/>
              <a:gd name="connsiteX72" fmla="*/ 503316 w 1678066"/>
              <a:gd name="connsiteY72" fmla="*/ 1060450 h 5168900"/>
              <a:gd name="connsiteX73" fmla="*/ 674766 w 1678066"/>
              <a:gd name="connsiteY73" fmla="*/ 914400 h 5168900"/>
              <a:gd name="connsiteX74" fmla="*/ 738266 w 1678066"/>
              <a:gd name="connsiteY74" fmla="*/ 774700 h 5168900"/>
              <a:gd name="connsiteX75" fmla="*/ 827166 w 1678066"/>
              <a:gd name="connsiteY75" fmla="*/ 571500 h 5168900"/>
              <a:gd name="connsiteX76" fmla="*/ 1062116 w 1678066"/>
              <a:gd name="connsiteY76" fmla="*/ 501650 h 5168900"/>
              <a:gd name="connsiteX77" fmla="*/ 1100216 w 1678066"/>
              <a:gd name="connsiteY77" fmla="*/ 336550 h 5168900"/>
              <a:gd name="connsiteX78" fmla="*/ 1233566 w 1678066"/>
              <a:gd name="connsiteY78" fmla="*/ 260350 h 5168900"/>
              <a:gd name="connsiteX79" fmla="*/ 1411366 w 1678066"/>
              <a:gd name="connsiteY79" fmla="*/ 133350 h 5168900"/>
              <a:gd name="connsiteX80" fmla="*/ 1487566 w 1678066"/>
              <a:gd name="connsiteY80" fmla="*/ 95250 h 5168900"/>
              <a:gd name="connsiteX81" fmla="*/ 1532016 w 1678066"/>
              <a:gd name="connsiteY81" fmla="*/ 19050 h 5168900"/>
              <a:gd name="connsiteX82" fmla="*/ 1678066 w 1678066"/>
              <a:gd name="connsiteY82" fmla="*/ 0 h 5168900"/>
              <a:gd name="connsiteX0" fmla="*/ 1760494 w 1760494"/>
              <a:gd name="connsiteY0" fmla="*/ 0 h 5172252"/>
              <a:gd name="connsiteX1" fmla="*/ 1665244 w 1760494"/>
              <a:gd name="connsiteY1" fmla="*/ 120650 h 5172252"/>
              <a:gd name="connsiteX2" fmla="*/ 1582694 w 1760494"/>
              <a:gd name="connsiteY2" fmla="*/ 342900 h 5172252"/>
              <a:gd name="connsiteX3" fmla="*/ 1608094 w 1760494"/>
              <a:gd name="connsiteY3" fmla="*/ 450850 h 5172252"/>
              <a:gd name="connsiteX4" fmla="*/ 1646194 w 1760494"/>
              <a:gd name="connsiteY4" fmla="*/ 609600 h 5172252"/>
              <a:gd name="connsiteX5" fmla="*/ 1754144 w 1760494"/>
              <a:gd name="connsiteY5" fmla="*/ 717550 h 5172252"/>
              <a:gd name="connsiteX6" fmla="*/ 1728744 w 1760494"/>
              <a:gd name="connsiteY6" fmla="*/ 793750 h 5172252"/>
              <a:gd name="connsiteX7" fmla="*/ 1652544 w 1760494"/>
              <a:gd name="connsiteY7" fmla="*/ 984250 h 5172252"/>
              <a:gd name="connsiteX8" fmla="*/ 1582694 w 1760494"/>
              <a:gd name="connsiteY8" fmla="*/ 1066800 h 5172252"/>
              <a:gd name="connsiteX9" fmla="*/ 1550944 w 1760494"/>
              <a:gd name="connsiteY9" fmla="*/ 1130300 h 5172252"/>
              <a:gd name="connsiteX10" fmla="*/ 1550944 w 1760494"/>
              <a:gd name="connsiteY10" fmla="*/ 1187450 h 5172252"/>
              <a:gd name="connsiteX11" fmla="*/ 1563644 w 1760494"/>
              <a:gd name="connsiteY11" fmla="*/ 1244600 h 5172252"/>
              <a:gd name="connsiteX12" fmla="*/ 1557294 w 1760494"/>
              <a:gd name="connsiteY12" fmla="*/ 1301750 h 5172252"/>
              <a:gd name="connsiteX13" fmla="*/ 1462044 w 1760494"/>
              <a:gd name="connsiteY13" fmla="*/ 1346200 h 5172252"/>
              <a:gd name="connsiteX14" fmla="*/ 1366794 w 1760494"/>
              <a:gd name="connsiteY14" fmla="*/ 1441450 h 5172252"/>
              <a:gd name="connsiteX15" fmla="*/ 1379494 w 1760494"/>
              <a:gd name="connsiteY15" fmla="*/ 1498600 h 5172252"/>
              <a:gd name="connsiteX16" fmla="*/ 1379494 w 1760494"/>
              <a:gd name="connsiteY16" fmla="*/ 1549400 h 5172252"/>
              <a:gd name="connsiteX17" fmla="*/ 1354094 w 1760494"/>
              <a:gd name="connsiteY17" fmla="*/ 1638300 h 5172252"/>
              <a:gd name="connsiteX18" fmla="*/ 1347744 w 1760494"/>
              <a:gd name="connsiteY18" fmla="*/ 1708150 h 5172252"/>
              <a:gd name="connsiteX19" fmla="*/ 1347744 w 1760494"/>
              <a:gd name="connsiteY19" fmla="*/ 1778000 h 5172252"/>
              <a:gd name="connsiteX20" fmla="*/ 1347744 w 1760494"/>
              <a:gd name="connsiteY20" fmla="*/ 1822450 h 5172252"/>
              <a:gd name="connsiteX21" fmla="*/ 1328694 w 1760494"/>
              <a:gd name="connsiteY21" fmla="*/ 1860550 h 5172252"/>
              <a:gd name="connsiteX22" fmla="*/ 1303294 w 1760494"/>
              <a:gd name="connsiteY22" fmla="*/ 2006600 h 5172252"/>
              <a:gd name="connsiteX23" fmla="*/ 1284244 w 1760494"/>
              <a:gd name="connsiteY23" fmla="*/ 2089150 h 5172252"/>
              <a:gd name="connsiteX24" fmla="*/ 1271544 w 1760494"/>
              <a:gd name="connsiteY24" fmla="*/ 2178050 h 5172252"/>
              <a:gd name="connsiteX25" fmla="*/ 1246144 w 1760494"/>
              <a:gd name="connsiteY25" fmla="*/ 2260600 h 5172252"/>
              <a:gd name="connsiteX26" fmla="*/ 1208044 w 1760494"/>
              <a:gd name="connsiteY26" fmla="*/ 2387600 h 5172252"/>
              <a:gd name="connsiteX27" fmla="*/ 1208044 w 1760494"/>
              <a:gd name="connsiteY27" fmla="*/ 2540000 h 5172252"/>
              <a:gd name="connsiteX28" fmla="*/ 1208044 w 1760494"/>
              <a:gd name="connsiteY28" fmla="*/ 2647950 h 5172252"/>
              <a:gd name="connsiteX29" fmla="*/ 1176294 w 1760494"/>
              <a:gd name="connsiteY29" fmla="*/ 2692400 h 5172252"/>
              <a:gd name="connsiteX30" fmla="*/ 1176294 w 1760494"/>
              <a:gd name="connsiteY30" fmla="*/ 2768600 h 5172252"/>
              <a:gd name="connsiteX31" fmla="*/ 1176294 w 1760494"/>
              <a:gd name="connsiteY31" fmla="*/ 2825750 h 5172252"/>
              <a:gd name="connsiteX32" fmla="*/ 1157244 w 1760494"/>
              <a:gd name="connsiteY32" fmla="*/ 2832100 h 5172252"/>
              <a:gd name="connsiteX33" fmla="*/ 1201694 w 1760494"/>
              <a:gd name="connsiteY33" fmla="*/ 2895600 h 5172252"/>
              <a:gd name="connsiteX34" fmla="*/ 1188994 w 1760494"/>
              <a:gd name="connsiteY34" fmla="*/ 2965450 h 5172252"/>
              <a:gd name="connsiteX35" fmla="*/ 1131844 w 1760494"/>
              <a:gd name="connsiteY35" fmla="*/ 3054350 h 5172252"/>
              <a:gd name="connsiteX36" fmla="*/ 1093744 w 1760494"/>
              <a:gd name="connsiteY36" fmla="*/ 3187700 h 5172252"/>
              <a:gd name="connsiteX37" fmla="*/ 223794 w 1760494"/>
              <a:gd name="connsiteY37" fmla="*/ 5168900 h 5172252"/>
              <a:gd name="connsiteX38" fmla="*/ 1544 w 1760494"/>
              <a:gd name="connsiteY38" fmla="*/ 3600450 h 5172252"/>
              <a:gd name="connsiteX39" fmla="*/ 312694 w 1760494"/>
              <a:gd name="connsiteY39" fmla="*/ 3187700 h 5172252"/>
              <a:gd name="connsiteX40" fmla="*/ 299994 w 1760494"/>
              <a:gd name="connsiteY40" fmla="*/ 3067050 h 5172252"/>
              <a:gd name="connsiteX41" fmla="*/ 192044 w 1760494"/>
              <a:gd name="connsiteY41" fmla="*/ 3009900 h 5172252"/>
              <a:gd name="connsiteX42" fmla="*/ 236494 w 1760494"/>
              <a:gd name="connsiteY42" fmla="*/ 2933700 h 5172252"/>
              <a:gd name="connsiteX43" fmla="*/ 293644 w 1760494"/>
              <a:gd name="connsiteY43" fmla="*/ 2921000 h 5172252"/>
              <a:gd name="connsiteX44" fmla="*/ 280944 w 1760494"/>
              <a:gd name="connsiteY44" fmla="*/ 2870200 h 5172252"/>
              <a:gd name="connsiteX45" fmla="*/ 299994 w 1760494"/>
              <a:gd name="connsiteY45" fmla="*/ 2832100 h 5172252"/>
              <a:gd name="connsiteX46" fmla="*/ 363494 w 1760494"/>
              <a:gd name="connsiteY46" fmla="*/ 2730500 h 5172252"/>
              <a:gd name="connsiteX47" fmla="*/ 458744 w 1760494"/>
              <a:gd name="connsiteY47" fmla="*/ 2736850 h 5172252"/>
              <a:gd name="connsiteX48" fmla="*/ 522244 w 1760494"/>
              <a:gd name="connsiteY48" fmla="*/ 2622550 h 5172252"/>
              <a:gd name="connsiteX49" fmla="*/ 560344 w 1760494"/>
              <a:gd name="connsiteY49" fmla="*/ 2571750 h 5172252"/>
              <a:gd name="connsiteX50" fmla="*/ 573044 w 1760494"/>
              <a:gd name="connsiteY50" fmla="*/ 2489200 h 5172252"/>
              <a:gd name="connsiteX51" fmla="*/ 566694 w 1760494"/>
              <a:gd name="connsiteY51" fmla="*/ 2419350 h 5172252"/>
              <a:gd name="connsiteX52" fmla="*/ 566694 w 1760494"/>
              <a:gd name="connsiteY52" fmla="*/ 2349500 h 5172252"/>
              <a:gd name="connsiteX53" fmla="*/ 617494 w 1760494"/>
              <a:gd name="connsiteY53" fmla="*/ 2311400 h 5172252"/>
              <a:gd name="connsiteX54" fmla="*/ 573044 w 1760494"/>
              <a:gd name="connsiteY54" fmla="*/ 2235200 h 5172252"/>
              <a:gd name="connsiteX55" fmla="*/ 604794 w 1760494"/>
              <a:gd name="connsiteY55" fmla="*/ 2127250 h 5172252"/>
              <a:gd name="connsiteX56" fmla="*/ 630194 w 1760494"/>
              <a:gd name="connsiteY56" fmla="*/ 2057400 h 5172252"/>
              <a:gd name="connsiteX57" fmla="*/ 649244 w 1760494"/>
              <a:gd name="connsiteY57" fmla="*/ 1949450 h 5172252"/>
              <a:gd name="connsiteX58" fmla="*/ 649244 w 1760494"/>
              <a:gd name="connsiteY58" fmla="*/ 1892300 h 5172252"/>
              <a:gd name="connsiteX59" fmla="*/ 611144 w 1760494"/>
              <a:gd name="connsiteY59" fmla="*/ 1809750 h 5172252"/>
              <a:gd name="connsiteX60" fmla="*/ 712744 w 1760494"/>
              <a:gd name="connsiteY60" fmla="*/ 1746250 h 5172252"/>
              <a:gd name="connsiteX61" fmla="*/ 744494 w 1760494"/>
              <a:gd name="connsiteY61" fmla="*/ 1587500 h 5172252"/>
              <a:gd name="connsiteX62" fmla="*/ 807994 w 1760494"/>
              <a:gd name="connsiteY62" fmla="*/ 1555750 h 5172252"/>
              <a:gd name="connsiteX63" fmla="*/ 763544 w 1760494"/>
              <a:gd name="connsiteY63" fmla="*/ 1428750 h 5172252"/>
              <a:gd name="connsiteX64" fmla="*/ 738144 w 1760494"/>
              <a:gd name="connsiteY64" fmla="*/ 1365250 h 5172252"/>
              <a:gd name="connsiteX65" fmla="*/ 744494 w 1760494"/>
              <a:gd name="connsiteY65" fmla="*/ 1270000 h 5172252"/>
              <a:gd name="connsiteX66" fmla="*/ 795294 w 1760494"/>
              <a:gd name="connsiteY66" fmla="*/ 1238250 h 5172252"/>
              <a:gd name="connsiteX67" fmla="*/ 807994 w 1760494"/>
              <a:gd name="connsiteY67" fmla="*/ 1231900 h 5172252"/>
              <a:gd name="connsiteX68" fmla="*/ 865144 w 1760494"/>
              <a:gd name="connsiteY68" fmla="*/ 1168400 h 5172252"/>
              <a:gd name="connsiteX69" fmla="*/ 890544 w 1760494"/>
              <a:gd name="connsiteY69" fmla="*/ 1136650 h 5172252"/>
              <a:gd name="connsiteX70" fmla="*/ 782594 w 1760494"/>
              <a:gd name="connsiteY70" fmla="*/ 1149350 h 5172252"/>
              <a:gd name="connsiteX71" fmla="*/ 725444 w 1760494"/>
              <a:gd name="connsiteY71" fmla="*/ 1130300 h 5172252"/>
              <a:gd name="connsiteX72" fmla="*/ 661944 w 1760494"/>
              <a:gd name="connsiteY72" fmla="*/ 1092200 h 5172252"/>
              <a:gd name="connsiteX73" fmla="*/ 585744 w 1760494"/>
              <a:gd name="connsiteY73" fmla="*/ 1060450 h 5172252"/>
              <a:gd name="connsiteX74" fmla="*/ 757194 w 1760494"/>
              <a:gd name="connsiteY74" fmla="*/ 914400 h 5172252"/>
              <a:gd name="connsiteX75" fmla="*/ 820694 w 1760494"/>
              <a:gd name="connsiteY75" fmla="*/ 774700 h 5172252"/>
              <a:gd name="connsiteX76" fmla="*/ 909594 w 1760494"/>
              <a:gd name="connsiteY76" fmla="*/ 571500 h 5172252"/>
              <a:gd name="connsiteX77" fmla="*/ 1144544 w 1760494"/>
              <a:gd name="connsiteY77" fmla="*/ 501650 h 5172252"/>
              <a:gd name="connsiteX78" fmla="*/ 1182644 w 1760494"/>
              <a:gd name="connsiteY78" fmla="*/ 336550 h 5172252"/>
              <a:gd name="connsiteX79" fmla="*/ 1315994 w 1760494"/>
              <a:gd name="connsiteY79" fmla="*/ 260350 h 5172252"/>
              <a:gd name="connsiteX80" fmla="*/ 1493794 w 1760494"/>
              <a:gd name="connsiteY80" fmla="*/ 133350 h 5172252"/>
              <a:gd name="connsiteX81" fmla="*/ 1569994 w 1760494"/>
              <a:gd name="connsiteY81" fmla="*/ 95250 h 5172252"/>
              <a:gd name="connsiteX82" fmla="*/ 1614444 w 1760494"/>
              <a:gd name="connsiteY82" fmla="*/ 19050 h 5172252"/>
              <a:gd name="connsiteX83" fmla="*/ 1760494 w 1760494"/>
              <a:gd name="connsiteY83" fmla="*/ 0 h 5172252"/>
              <a:gd name="connsiteX0" fmla="*/ 1760494 w 1760494"/>
              <a:gd name="connsiteY0" fmla="*/ 0 h 5172252"/>
              <a:gd name="connsiteX1" fmla="*/ 1665244 w 1760494"/>
              <a:gd name="connsiteY1" fmla="*/ 120650 h 5172252"/>
              <a:gd name="connsiteX2" fmla="*/ 1582694 w 1760494"/>
              <a:gd name="connsiteY2" fmla="*/ 342900 h 5172252"/>
              <a:gd name="connsiteX3" fmla="*/ 1608094 w 1760494"/>
              <a:gd name="connsiteY3" fmla="*/ 450850 h 5172252"/>
              <a:gd name="connsiteX4" fmla="*/ 1646194 w 1760494"/>
              <a:gd name="connsiteY4" fmla="*/ 609600 h 5172252"/>
              <a:gd name="connsiteX5" fmla="*/ 1754144 w 1760494"/>
              <a:gd name="connsiteY5" fmla="*/ 717550 h 5172252"/>
              <a:gd name="connsiteX6" fmla="*/ 1728744 w 1760494"/>
              <a:gd name="connsiteY6" fmla="*/ 793750 h 5172252"/>
              <a:gd name="connsiteX7" fmla="*/ 1652544 w 1760494"/>
              <a:gd name="connsiteY7" fmla="*/ 984250 h 5172252"/>
              <a:gd name="connsiteX8" fmla="*/ 1582694 w 1760494"/>
              <a:gd name="connsiteY8" fmla="*/ 1066800 h 5172252"/>
              <a:gd name="connsiteX9" fmla="*/ 1550944 w 1760494"/>
              <a:gd name="connsiteY9" fmla="*/ 1130300 h 5172252"/>
              <a:gd name="connsiteX10" fmla="*/ 1550944 w 1760494"/>
              <a:gd name="connsiteY10" fmla="*/ 1187450 h 5172252"/>
              <a:gd name="connsiteX11" fmla="*/ 1563644 w 1760494"/>
              <a:gd name="connsiteY11" fmla="*/ 1244600 h 5172252"/>
              <a:gd name="connsiteX12" fmla="*/ 1557294 w 1760494"/>
              <a:gd name="connsiteY12" fmla="*/ 1301750 h 5172252"/>
              <a:gd name="connsiteX13" fmla="*/ 1462044 w 1760494"/>
              <a:gd name="connsiteY13" fmla="*/ 1346200 h 5172252"/>
              <a:gd name="connsiteX14" fmla="*/ 1366794 w 1760494"/>
              <a:gd name="connsiteY14" fmla="*/ 1441450 h 5172252"/>
              <a:gd name="connsiteX15" fmla="*/ 1379494 w 1760494"/>
              <a:gd name="connsiteY15" fmla="*/ 1498600 h 5172252"/>
              <a:gd name="connsiteX16" fmla="*/ 1379494 w 1760494"/>
              <a:gd name="connsiteY16" fmla="*/ 1549400 h 5172252"/>
              <a:gd name="connsiteX17" fmla="*/ 1354094 w 1760494"/>
              <a:gd name="connsiteY17" fmla="*/ 1638300 h 5172252"/>
              <a:gd name="connsiteX18" fmla="*/ 1347744 w 1760494"/>
              <a:gd name="connsiteY18" fmla="*/ 1708150 h 5172252"/>
              <a:gd name="connsiteX19" fmla="*/ 1347744 w 1760494"/>
              <a:gd name="connsiteY19" fmla="*/ 1778000 h 5172252"/>
              <a:gd name="connsiteX20" fmla="*/ 1347744 w 1760494"/>
              <a:gd name="connsiteY20" fmla="*/ 1822450 h 5172252"/>
              <a:gd name="connsiteX21" fmla="*/ 1328694 w 1760494"/>
              <a:gd name="connsiteY21" fmla="*/ 1860550 h 5172252"/>
              <a:gd name="connsiteX22" fmla="*/ 1303294 w 1760494"/>
              <a:gd name="connsiteY22" fmla="*/ 2006600 h 5172252"/>
              <a:gd name="connsiteX23" fmla="*/ 1284244 w 1760494"/>
              <a:gd name="connsiteY23" fmla="*/ 2089150 h 5172252"/>
              <a:gd name="connsiteX24" fmla="*/ 1271544 w 1760494"/>
              <a:gd name="connsiteY24" fmla="*/ 2178050 h 5172252"/>
              <a:gd name="connsiteX25" fmla="*/ 1246144 w 1760494"/>
              <a:gd name="connsiteY25" fmla="*/ 2260600 h 5172252"/>
              <a:gd name="connsiteX26" fmla="*/ 1208044 w 1760494"/>
              <a:gd name="connsiteY26" fmla="*/ 2387600 h 5172252"/>
              <a:gd name="connsiteX27" fmla="*/ 1208044 w 1760494"/>
              <a:gd name="connsiteY27" fmla="*/ 2540000 h 5172252"/>
              <a:gd name="connsiteX28" fmla="*/ 1208044 w 1760494"/>
              <a:gd name="connsiteY28" fmla="*/ 2647950 h 5172252"/>
              <a:gd name="connsiteX29" fmla="*/ 1176294 w 1760494"/>
              <a:gd name="connsiteY29" fmla="*/ 2692400 h 5172252"/>
              <a:gd name="connsiteX30" fmla="*/ 1176294 w 1760494"/>
              <a:gd name="connsiteY30" fmla="*/ 2768600 h 5172252"/>
              <a:gd name="connsiteX31" fmla="*/ 1176294 w 1760494"/>
              <a:gd name="connsiteY31" fmla="*/ 2825750 h 5172252"/>
              <a:gd name="connsiteX32" fmla="*/ 1157244 w 1760494"/>
              <a:gd name="connsiteY32" fmla="*/ 2832100 h 5172252"/>
              <a:gd name="connsiteX33" fmla="*/ 1201694 w 1760494"/>
              <a:gd name="connsiteY33" fmla="*/ 2895600 h 5172252"/>
              <a:gd name="connsiteX34" fmla="*/ 1188994 w 1760494"/>
              <a:gd name="connsiteY34" fmla="*/ 2965450 h 5172252"/>
              <a:gd name="connsiteX35" fmla="*/ 1131844 w 1760494"/>
              <a:gd name="connsiteY35" fmla="*/ 3054350 h 5172252"/>
              <a:gd name="connsiteX36" fmla="*/ 1093744 w 1760494"/>
              <a:gd name="connsiteY36" fmla="*/ 3187700 h 5172252"/>
              <a:gd name="connsiteX37" fmla="*/ 223794 w 1760494"/>
              <a:gd name="connsiteY37" fmla="*/ 5168900 h 5172252"/>
              <a:gd name="connsiteX38" fmla="*/ 1544 w 1760494"/>
              <a:gd name="connsiteY38" fmla="*/ 3600450 h 5172252"/>
              <a:gd name="connsiteX39" fmla="*/ 141244 w 1760494"/>
              <a:gd name="connsiteY39" fmla="*/ 3181350 h 5172252"/>
              <a:gd name="connsiteX40" fmla="*/ 299994 w 1760494"/>
              <a:gd name="connsiteY40" fmla="*/ 3067050 h 5172252"/>
              <a:gd name="connsiteX41" fmla="*/ 192044 w 1760494"/>
              <a:gd name="connsiteY41" fmla="*/ 3009900 h 5172252"/>
              <a:gd name="connsiteX42" fmla="*/ 236494 w 1760494"/>
              <a:gd name="connsiteY42" fmla="*/ 2933700 h 5172252"/>
              <a:gd name="connsiteX43" fmla="*/ 293644 w 1760494"/>
              <a:gd name="connsiteY43" fmla="*/ 2921000 h 5172252"/>
              <a:gd name="connsiteX44" fmla="*/ 280944 w 1760494"/>
              <a:gd name="connsiteY44" fmla="*/ 2870200 h 5172252"/>
              <a:gd name="connsiteX45" fmla="*/ 299994 w 1760494"/>
              <a:gd name="connsiteY45" fmla="*/ 2832100 h 5172252"/>
              <a:gd name="connsiteX46" fmla="*/ 363494 w 1760494"/>
              <a:gd name="connsiteY46" fmla="*/ 2730500 h 5172252"/>
              <a:gd name="connsiteX47" fmla="*/ 458744 w 1760494"/>
              <a:gd name="connsiteY47" fmla="*/ 2736850 h 5172252"/>
              <a:gd name="connsiteX48" fmla="*/ 522244 w 1760494"/>
              <a:gd name="connsiteY48" fmla="*/ 2622550 h 5172252"/>
              <a:gd name="connsiteX49" fmla="*/ 560344 w 1760494"/>
              <a:gd name="connsiteY49" fmla="*/ 2571750 h 5172252"/>
              <a:gd name="connsiteX50" fmla="*/ 573044 w 1760494"/>
              <a:gd name="connsiteY50" fmla="*/ 2489200 h 5172252"/>
              <a:gd name="connsiteX51" fmla="*/ 566694 w 1760494"/>
              <a:gd name="connsiteY51" fmla="*/ 2419350 h 5172252"/>
              <a:gd name="connsiteX52" fmla="*/ 566694 w 1760494"/>
              <a:gd name="connsiteY52" fmla="*/ 2349500 h 5172252"/>
              <a:gd name="connsiteX53" fmla="*/ 617494 w 1760494"/>
              <a:gd name="connsiteY53" fmla="*/ 2311400 h 5172252"/>
              <a:gd name="connsiteX54" fmla="*/ 573044 w 1760494"/>
              <a:gd name="connsiteY54" fmla="*/ 2235200 h 5172252"/>
              <a:gd name="connsiteX55" fmla="*/ 604794 w 1760494"/>
              <a:gd name="connsiteY55" fmla="*/ 2127250 h 5172252"/>
              <a:gd name="connsiteX56" fmla="*/ 630194 w 1760494"/>
              <a:gd name="connsiteY56" fmla="*/ 2057400 h 5172252"/>
              <a:gd name="connsiteX57" fmla="*/ 649244 w 1760494"/>
              <a:gd name="connsiteY57" fmla="*/ 1949450 h 5172252"/>
              <a:gd name="connsiteX58" fmla="*/ 649244 w 1760494"/>
              <a:gd name="connsiteY58" fmla="*/ 1892300 h 5172252"/>
              <a:gd name="connsiteX59" fmla="*/ 611144 w 1760494"/>
              <a:gd name="connsiteY59" fmla="*/ 1809750 h 5172252"/>
              <a:gd name="connsiteX60" fmla="*/ 712744 w 1760494"/>
              <a:gd name="connsiteY60" fmla="*/ 1746250 h 5172252"/>
              <a:gd name="connsiteX61" fmla="*/ 744494 w 1760494"/>
              <a:gd name="connsiteY61" fmla="*/ 1587500 h 5172252"/>
              <a:gd name="connsiteX62" fmla="*/ 807994 w 1760494"/>
              <a:gd name="connsiteY62" fmla="*/ 1555750 h 5172252"/>
              <a:gd name="connsiteX63" fmla="*/ 763544 w 1760494"/>
              <a:gd name="connsiteY63" fmla="*/ 1428750 h 5172252"/>
              <a:gd name="connsiteX64" fmla="*/ 738144 w 1760494"/>
              <a:gd name="connsiteY64" fmla="*/ 1365250 h 5172252"/>
              <a:gd name="connsiteX65" fmla="*/ 744494 w 1760494"/>
              <a:gd name="connsiteY65" fmla="*/ 1270000 h 5172252"/>
              <a:gd name="connsiteX66" fmla="*/ 795294 w 1760494"/>
              <a:gd name="connsiteY66" fmla="*/ 1238250 h 5172252"/>
              <a:gd name="connsiteX67" fmla="*/ 807994 w 1760494"/>
              <a:gd name="connsiteY67" fmla="*/ 1231900 h 5172252"/>
              <a:gd name="connsiteX68" fmla="*/ 865144 w 1760494"/>
              <a:gd name="connsiteY68" fmla="*/ 1168400 h 5172252"/>
              <a:gd name="connsiteX69" fmla="*/ 890544 w 1760494"/>
              <a:gd name="connsiteY69" fmla="*/ 1136650 h 5172252"/>
              <a:gd name="connsiteX70" fmla="*/ 782594 w 1760494"/>
              <a:gd name="connsiteY70" fmla="*/ 1149350 h 5172252"/>
              <a:gd name="connsiteX71" fmla="*/ 725444 w 1760494"/>
              <a:gd name="connsiteY71" fmla="*/ 1130300 h 5172252"/>
              <a:gd name="connsiteX72" fmla="*/ 661944 w 1760494"/>
              <a:gd name="connsiteY72" fmla="*/ 1092200 h 5172252"/>
              <a:gd name="connsiteX73" fmla="*/ 585744 w 1760494"/>
              <a:gd name="connsiteY73" fmla="*/ 1060450 h 5172252"/>
              <a:gd name="connsiteX74" fmla="*/ 757194 w 1760494"/>
              <a:gd name="connsiteY74" fmla="*/ 914400 h 5172252"/>
              <a:gd name="connsiteX75" fmla="*/ 820694 w 1760494"/>
              <a:gd name="connsiteY75" fmla="*/ 774700 h 5172252"/>
              <a:gd name="connsiteX76" fmla="*/ 909594 w 1760494"/>
              <a:gd name="connsiteY76" fmla="*/ 571500 h 5172252"/>
              <a:gd name="connsiteX77" fmla="*/ 1144544 w 1760494"/>
              <a:gd name="connsiteY77" fmla="*/ 501650 h 5172252"/>
              <a:gd name="connsiteX78" fmla="*/ 1182644 w 1760494"/>
              <a:gd name="connsiteY78" fmla="*/ 336550 h 5172252"/>
              <a:gd name="connsiteX79" fmla="*/ 1315994 w 1760494"/>
              <a:gd name="connsiteY79" fmla="*/ 260350 h 5172252"/>
              <a:gd name="connsiteX80" fmla="*/ 1493794 w 1760494"/>
              <a:gd name="connsiteY80" fmla="*/ 133350 h 5172252"/>
              <a:gd name="connsiteX81" fmla="*/ 1569994 w 1760494"/>
              <a:gd name="connsiteY81" fmla="*/ 95250 h 5172252"/>
              <a:gd name="connsiteX82" fmla="*/ 1614444 w 1760494"/>
              <a:gd name="connsiteY82" fmla="*/ 19050 h 5172252"/>
              <a:gd name="connsiteX83" fmla="*/ 1760494 w 1760494"/>
              <a:gd name="connsiteY83" fmla="*/ 0 h 5172252"/>
              <a:gd name="connsiteX0" fmla="*/ 1760494 w 1760494"/>
              <a:gd name="connsiteY0" fmla="*/ 0 h 5172252"/>
              <a:gd name="connsiteX1" fmla="*/ 1665244 w 1760494"/>
              <a:gd name="connsiteY1" fmla="*/ 120650 h 5172252"/>
              <a:gd name="connsiteX2" fmla="*/ 1582694 w 1760494"/>
              <a:gd name="connsiteY2" fmla="*/ 342900 h 5172252"/>
              <a:gd name="connsiteX3" fmla="*/ 1608094 w 1760494"/>
              <a:gd name="connsiteY3" fmla="*/ 450850 h 5172252"/>
              <a:gd name="connsiteX4" fmla="*/ 1646194 w 1760494"/>
              <a:gd name="connsiteY4" fmla="*/ 609600 h 5172252"/>
              <a:gd name="connsiteX5" fmla="*/ 1754144 w 1760494"/>
              <a:gd name="connsiteY5" fmla="*/ 717550 h 5172252"/>
              <a:gd name="connsiteX6" fmla="*/ 1728744 w 1760494"/>
              <a:gd name="connsiteY6" fmla="*/ 793750 h 5172252"/>
              <a:gd name="connsiteX7" fmla="*/ 1652544 w 1760494"/>
              <a:gd name="connsiteY7" fmla="*/ 984250 h 5172252"/>
              <a:gd name="connsiteX8" fmla="*/ 1582694 w 1760494"/>
              <a:gd name="connsiteY8" fmla="*/ 1066800 h 5172252"/>
              <a:gd name="connsiteX9" fmla="*/ 1550944 w 1760494"/>
              <a:gd name="connsiteY9" fmla="*/ 1130300 h 5172252"/>
              <a:gd name="connsiteX10" fmla="*/ 1550944 w 1760494"/>
              <a:gd name="connsiteY10" fmla="*/ 1187450 h 5172252"/>
              <a:gd name="connsiteX11" fmla="*/ 1563644 w 1760494"/>
              <a:gd name="connsiteY11" fmla="*/ 1244600 h 5172252"/>
              <a:gd name="connsiteX12" fmla="*/ 1557294 w 1760494"/>
              <a:gd name="connsiteY12" fmla="*/ 1301750 h 5172252"/>
              <a:gd name="connsiteX13" fmla="*/ 1462044 w 1760494"/>
              <a:gd name="connsiteY13" fmla="*/ 1346200 h 5172252"/>
              <a:gd name="connsiteX14" fmla="*/ 1366794 w 1760494"/>
              <a:gd name="connsiteY14" fmla="*/ 1441450 h 5172252"/>
              <a:gd name="connsiteX15" fmla="*/ 1379494 w 1760494"/>
              <a:gd name="connsiteY15" fmla="*/ 1498600 h 5172252"/>
              <a:gd name="connsiteX16" fmla="*/ 1379494 w 1760494"/>
              <a:gd name="connsiteY16" fmla="*/ 1549400 h 5172252"/>
              <a:gd name="connsiteX17" fmla="*/ 1354094 w 1760494"/>
              <a:gd name="connsiteY17" fmla="*/ 1638300 h 5172252"/>
              <a:gd name="connsiteX18" fmla="*/ 1347744 w 1760494"/>
              <a:gd name="connsiteY18" fmla="*/ 1708150 h 5172252"/>
              <a:gd name="connsiteX19" fmla="*/ 1347744 w 1760494"/>
              <a:gd name="connsiteY19" fmla="*/ 1778000 h 5172252"/>
              <a:gd name="connsiteX20" fmla="*/ 1347744 w 1760494"/>
              <a:gd name="connsiteY20" fmla="*/ 1822450 h 5172252"/>
              <a:gd name="connsiteX21" fmla="*/ 1328694 w 1760494"/>
              <a:gd name="connsiteY21" fmla="*/ 1860550 h 5172252"/>
              <a:gd name="connsiteX22" fmla="*/ 1303294 w 1760494"/>
              <a:gd name="connsiteY22" fmla="*/ 2006600 h 5172252"/>
              <a:gd name="connsiteX23" fmla="*/ 1284244 w 1760494"/>
              <a:gd name="connsiteY23" fmla="*/ 2089150 h 5172252"/>
              <a:gd name="connsiteX24" fmla="*/ 1271544 w 1760494"/>
              <a:gd name="connsiteY24" fmla="*/ 2178050 h 5172252"/>
              <a:gd name="connsiteX25" fmla="*/ 1246144 w 1760494"/>
              <a:gd name="connsiteY25" fmla="*/ 2260600 h 5172252"/>
              <a:gd name="connsiteX26" fmla="*/ 1208044 w 1760494"/>
              <a:gd name="connsiteY26" fmla="*/ 2387600 h 5172252"/>
              <a:gd name="connsiteX27" fmla="*/ 1208044 w 1760494"/>
              <a:gd name="connsiteY27" fmla="*/ 2540000 h 5172252"/>
              <a:gd name="connsiteX28" fmla="*/ 1208044 w 1760494"/>
              <a:gd name="connsiteY28" fmla="*/ 2647950 h 5172252"/>
              <a:gd name="connsiteX29" fmla="*/ 1176294 w 1760494"/>
              <a:gd name="connsiteY29" fmla="*/ 2692400 h 5172252"/>
              <a:gd name="connsiteX30" fmla="*/ 1176294 w 1760494"/>
              <a:gd name="connsiteY30" fmla="*/ 2768600 h 5172252"/>
              <a:gd name="connsiteX31" fmla="*/ 1176294 w 1760494"/>
              <a:gd name="connsiteY31" fmla="*/ 2825750 h 5172252"/>
              <a:gd name="connsiteX32" fmla="*/ 1157244 w 1760494"/>
              <a:gd name="connsiteY32" fmla="*/ 2832100 h 5172252"/>
              <a:gd name="connsiteX33" fmla="*/ 1201694 w 1760494"/>
              <a:gd name="connsiteY33" fmla="*/ 2895600 h 5172252"/>
              <a:gd name="connsiteX34" fmla="*/ 1188994 w 1760494"/>
              <a:gd name="connsiteY34" fmla="*/ 2965450 h 5172252"/>
              <a:gd name="connsiteX35" fmla="*/ 1131844 w 1760494"/>
              <a:gd name="connsiteY35" fmla="*/ 3054350 h 5172252"/>
              <a:gd name="connsiteX36" fmla="*/ 1093744 w 1760494"/>
              <a:gd name="connsiteY36" fmla="*/ 3187700 h 5172252"/>
              <a:gd name="connsiteX37" fmla="*/ 223794 w 1760494"/>
              <a:gd name="connsiteY37" fmla="*/ 5168900 h 5172252"/>
              <a:gd name="connsiteX38" fmla="*/ 1544 w 1760494"/>
              <a:gd name="connsiteY38" fmla="*/ 3600450 h 5172252"/>
              <a:gd name="connsiteX39" fmla="*/ 141244 w 1760494"/>
              <a:gd name="connsiteY39" fmla="*/ 3181350 h 5172252"/>
              <a:gd name="connsiteX40" fmla="*/ 299994 w 1760494"/>
              <a:gd name="connsiteY40" fmla="*/ 3067050 h 5172252"/>
              <a:gd name="connsiteX41" fmla="*/ 185694 w 1760494"/>
              <a:gd name="connsiteY41" fmla="*/ 2997200 h 5172252"/>
              <a:gd name="connsiteX42" fmla="*/ 236494 w 1760494"/>
              <a:gd name="connsiteY42" fmla="*/ 2933700 h 5172252"/>
              <a:gd name="connsiteX43" fmla="*/ 293644 w 1760494"/>
              <a:gd name="connsiteY43" fmla="*/ 2921000 h 5172252"/>
              <a:gd name="connsiteX44" fmla="*/ 280944 w 1760494"/>
              <a:gd name="connsiteY44" fmla="*/ 2870200 h 5172252"/>
              <a:gd name="connsiteX45" fmla="*/ 299994 w 1760494"/>
              <a:gd name="connsiteY45" fmla="*/ 2832100 h 5172252"/>
              <a:gd name="connsiteX46" fmla="*/ 363494 w 1760494"/>
              <a:gd name="connsiteY46" fmla="*/ 2730500 h 5172252"/>
              <a:gd name="connsiteX47" fmla="*/ 458744 w 1760494"/>
              <a:gd name="connsiteY47" fmla="*/ 2736850 h 5172252"/>
              <a:gd name="connsiteX48" fmla="*/ 522244 w 1760494"/>
              <a:gd name="connsiteY48" fmla="*/ 2622550 h 5172252"/>
              <a:gd name="connsiteX49" fmla="*/ 560344 w 1760494"/>
              <a:gd name="connsiteY49" fmla="*/ 2571750 h 5172252"/>
              <a:gd name="connsiteX50" fmla="*/ 573044 w 1760494"/>
              <a:gd name="connsiteY50" fmla="*/ 2489200 h 5172252"/>
              <a:gd name="connsiteX51" fmla="*/ 566694 w 1760494"/>
              <a:gd name="connsiteY51" fmla="*/ 2419350 h 5172252"/>
              <a:gd name="connsiteX52" fmla="*/ 566694 w 1760494"/>
              <a:gd name="connsiteY52" fmla="*/ 2349500 h 5172252"/>
              <a:gd name="connsiteX53" fmla="*/ 617494 w 1760494"/>
              <a:gd name="connsiteY53" fmla="*/ 2311400 h 5172252"/>
              <a:gd name="connsiteX54" fmla="*/ 573044 w 1760494"/>
              <a:gd name="connsiteY54" fmla="*/ 2235200 h 5172252"/>
              <a:gd name="connsiteX55" fmla="*/ 604794 w 1760494"/>
              <a:gd name="connsiteY55" fmla="*/ 2127250 h 5172252"/>
              <a:gd name="connsiteX56" fmla="*/ 630194 w 1760494"/>
              <a:gd name="connsiteY56" fmla="*/ 2057400 h 5172252"/>
              <a:gd name="connsiteX57" fmla="*/ 649244 w 1760494"/>
              <a:gd name="connsiteY57" fmla="*/ 1949450 h 5172252"/>
              <a:gd name="connsiteX58" fmla="*/ 649244 w 1760494"/>
              <a:gd name="connsiteY58" fmla="*/ 1892300 h 5172252"/>
              <a:gd name="connsiteX59" fmla="*/ 611144 w 1760494"/>
              <a:gd name="connsiteY59" fmla="*/ 1809750 h 5172252"/>
              <a:gd name="connsiteX60" fmla="*/ 712744 w 1760494"/>
              <a:gd name="connsiteY60" fmla="*/ 1746250 h 5172252"/>
              <a:gd name="connsiteX61" fmla="*/ 744494 w 1760494"/>
              <a:gd name="connsiteY61" fmla="*/ 1587500 h 5172252"/>
              <a:gd name="connsiteX62" fmla="*/ 807994 w 1760494"/>
              <a:gd name="connsiteY62" fmla="*/ 1555750 h 5172252"/>
              <a:gd name="connsiteX63" fmla="*/ 763544 w 1760494"/>
              <a:gd name="connsiteY63" fmla="*/ 1428750 h 5172252"/>
              <a:gd name="connsiteX64" fmla="*/ 738144 w 1760494"/>
              <a:gd name="connsiteY64" fmla="*/ 1365250 h 5172252"/>
              <a:gd name="connsiteX65" fmla="*/ 744494 w 1760494"/>
              <a:gd name="connsiteY65" fmla="*/ 1270000 h 5172252"/>
              <a:gd name="connsiteX66" fmla="*/ 795294 w 1760494"/>
              <a:gd name="connsiteY66" fmla="*/ 1238250 h 5172252"/>
              <a:gd name="connsiteX67" fmla="*/ 807994 w 1760494"/>
              <a:gd name="connsiteY67" fmla="*/ 1231900 h 5172252"/>
              <a:gd name="connsiteX68" fmla="*/ 865144 w 1760494"/>
              <a:gd name="connsiteY68" fmla="*/ 1168400 h 5172252"/>
              <a:gd name="connsiteX69" fmla="*/ 890544 w 1760494"/>
              <a:gd name="connsiteY69" fmla="*/ 1136650 h 5172252"/>
              <a:gd name="connsiteX70" fmla="*/ 782594 w 1760494"/>
              <a:gd name="connsiteY70" fmla="*/ 1149350 h 5172252"/>
              <a:gd name="connsiteX71" fmla="*/ 725444 w 1760494"/>
              <a:gd name="connsiteY71" fmla="*/ 1130300 h 5172252"/>
              <a:gd name="connsiteX72" fmla="*/ 661944 w 1760494"/>
              <a:gd name="connsiteY72" fmla="*/ 1092200 h 5172252"/>
              <a:gd name="connsiteX73" fmla="*/ 585744 w 1760494"/>
              <a:gd name="connsiteY73" fmla="*/ 1060450 h 5172252"/>
              <a:gd name="connsiteX74" fmla="*/ 757194 w 1760494"/>
              <a:gd name="connsiteY74" fmla="*/ 914400 h 5172252"/>
              <a:gd name="connsiteX75" fmla="*/ 820694 w 1760494"/>
              <a:gd name="connsiteY75" fmla="*/ 774700 h 5172252"/>
              <a:gd name="connsiteX76" fmla="*/ 909594 w 1760494"/>
              <a:gd name="connsiteY76" fmla="*/ 571500 h 5172252"/>
              <a:gd name="connsiteX77" fmla="*/ 1144544 w 1760494"/>
              <a:gd name="connsiteY77" fmla="*/ 501650 h 5172252"/>
              <a:gd name="connsiteX78" fmla="*/ 1182644 w 1760494"/>
              <a:gd name="connsiteY78" fmla="*/ 336550 h 5172252"/>
              <a:gd name="connsiteX79" fmla="*/ 1315994 w 1760494"/>
              <a:gd name="connsiteY79" fmla="*/ 260350 h 5172252"/>
              <a:gd name="connsiteX80" fmla="*/ 1493794 w 1760494"/>
              <a:gd name="connsiteY80" fmla="*/ 133350 h 5172252"/>
              <a:gd name="connsiteX81" fmla="*/ 1569994 w 1760494"/>
              <a:gd name="connsiteY81" fmla="*/ 95250 h 5172252"/>
              <a:gd name="connsiteX82" fmla="*/ 1614444 w 1760494"/>
              <a:gd name="connsiteY82" fmla="*/ 19050 h 5172252"/>
              <a:gd name="connsiteX83" fmla="*/ 1760494 w 1760494"/>
              <a:gd name="connsiteY83" fmla="*/ 0 h 5172252"/>
              <a:gd name="connsiteX0" fmla="*/ 1760494 w 1760494"/>
              <a:gd name="connsiteY0" fmla="*/ 0 h 5172252"/>
              <a:gd name="connsiteX1" fmla="*/ 1665244 w 1760494"/>
              <a:gd name="connsiteY1" fmla="*/ 120650 h 5172252"/>
              <a:gd name="connsiteX2" fmla="*/ 1582694 w 1760494"/>
              <a:gd name="connsiteY2" fmla="*/ 342900 h 5172252"/>
              <a:gd name="connsiteX3" fmla="*/ 1608094 w 1760494"/>
              <a:gd name="connsiteY3" fmla="*/ 450850 h 5172252"/>
              <a:gd name="connsiteX4" fmla="*/ 1646194 w 1760494"/>
              <a:gd name="connsiteY4" fmla="*/ 609600 h 5172252"/>
              <a:gd name="connsiteX5" fmla="*/ 1754144 w 1760494"/>
              <a:gd name="connsiteY5" fmla="*/ 717550 h 5172252"/>
              <a:gd name="connsiteX6" fmla="*/ 1728744 w 1760494"/>
              <a:gd name="connsiteY6" fmla="*/ 793750 h 5172252"/>
              <a:gd name="connsiteX7" fmla="*/ 1652544 w 1760494"/>
              <a:gd name="connsiteY7" fmla="*/ 984250 h 5172252"/>
              <a:gd name="connsiteX8" fmla="*/ 1582694 w 1760494"/>
              <a:gd name="connsiteY8" fmla="*/ 1066800 h 5172252"/>
              <a:gd name="connsiteX9" fmla="*/ 1550944 w 1760494"/>
              <a:gd name="connsiteY9" fmla="*/ 1130300 h 5172252"/>
              <a:gd name="connsiteX10" fmla="*/ 1550944 w 1760494"/>
              <a:gd name="connsiteY10" fmla="*/ 1187450 h 5172252"/>
              <a:gd name="connsiteX11" fmla="*/ 1563644 w 1760494"/>
              <a:gd name="connsiteY11" fmla="*/ 1244600 h 5172252"/>
              <a:gd name="connsiteX12" fmla="*/ 1557294 w 1760494"/>
              <a:gd name="connsiteY12" fmla="*/ 1301750 h 5172252"/>
              <a:gd name="connsiteX13" fmla="*/ 1462044 w 1760494"/>
              <a:gd name="connsiteY13" fmla="*/ 1346200 h 5172252"/>
              <a:gd name="connsiteX14" fmla="*/ 1366794 w 1760494"/>
              <a:gd name="connsiteY14" fmla="*/ 1441450 h 5172252"/>
              <a:gd name="connsiteX15" fmla="*/ 1379494 w 1760494"/>
              <a:gd name="connsiteY15" fmla="*/ 1498600 h 5172252"/>
              <a:gd name="connsiteX16" fmla="*/ 1379494 w 1760494"/>
              <a:gd name="connsiteY16" fmla="*/ 1549400 h 5172252"/>
              <a:gd name="connsiteX17" fmla="*/ 1354094 w 1760494"/>
              <a:gd name="connsiteY17" fmla="*/ 1638300 h 5172252"/>
              <a:gd name="connsiteX18" fmla="*/ 1347744 w 1760494"/>
              <a:gd name="connsiteY18" fmla="*/ 1708150 h 5172252"/>
              <a:gd name="connsiteX19" fmla="*/ 1347744 w 1760494"/>
              <a:gd name="connsiteY19" fmla="*/ 1778000 h 5172252"/>
              <a:gd name="connsiteX20" fmla="*/ 1347744 w 1760494"/>
              <a:gd name="connsiteY20" fmla="*/ 1822450 h 5172252"/>
              <a:gd name="connsiteX21" fmla="*/ 1328694 w 1760494"/>
              <a:gd name="connsiteY21" fmla="*/ 1860550 h 5172252"/>
              <a:gd name="connsiteX22" fmla="*/ 1303294 w 1760494"/>
              <a:gd name="connsiteY22" fmla="*/ 2006600 h 5172252"/>
              <a:gd name="connsiteX23" fmla="*/ 1284244 w 1760494"/>
              <a:gd name="connsiteY23" fmla="*/ 2089150 h 5172252"/>
              <a:gd name="connsiteX24" fmla="*/ 1271544 w 1760494"/>
              <a:gd name="connsiteY24" fmla="*/ 2178050 h 5172252"/>
              <a:gd name="connsiteX25" fmla="*/ 1246144 w 1760494"/>
              <a:gd name="connsiteY25" fmla="*/ 2260600 h 5172252"/>
              <a:gd name="connsiteX26" fmla="*/ 1208044 w 1760494"/>
              <a:gd name="connsiteY26" fmla="*/ 2387600 h 5172252"/>
              <a:gd name="connsiteX27" fmla="*/ 1208044 w 1760494"/>
              <a:gd name="connsiteY27" fmla="*/ 2540000 h 5172252"/>
              <a:gd name="connsiteX28" fmla="*/ 1208044 w 1760494"/>
              <a:gd name="connsiteY28" fmla="*/ 2647950 h 5172252"/>
              <a:gd name="connsiteX29" fmla="*/ 1176294 w 1760494"/>
              <a:gd name="connsiteY29" fmla="*/ 2692400 h 5172252"/>
              <a:gd name="connsiteX30" fmla="*/ 1176294 w 1760494"/>
              <a:gd name="connsiteY30" fmla="*/ 2768600 h 5172252"/>
              <a:gd name="connsiteX31" fmla="*/ 1176294 w 1760494"/>
              <a:gd name="connsiteY31" fmla="*/ 2825750 h 5172252"/>
              <a:gd name="connsiteX32" fmla="*/ 1157244 w 1760494"/>
              <a:gd name="connsiteY32" fmla="*/ 2832100 h 5172252"/>
              <a:gd name="connsiteX33" fmla="*/ 1201694 w 1760494"/>
              <a:gd name="connsiteY33" fmla="*/ 2895600 h 5172252"/>
              <a:gd name="connsiteX34" fmla="*/ 1188994 w 1760494"/>
              <a:gd name="connsiteY34" fmla="*/ 2965450 h 5172252"/>
              <a:gd name="connsiteX35" fmla="*/ 1131844 w 1760494"/>
              <a:gd name="connsiteY35" fmla="*/ 3054350 h 5172252"/>
              <a:gd name="connsiteX36" fmla="*/ 1093744 w 1760494"/>
              <a:gd name="connsiteY36" fmla="*/ 3187700 h 5172252"/>
              <a:gd name="connsiteX37" fmla="*/ 1068344 w 1760494"/>
              <a:gd name="connsiteY37" fmla="*/ 3448050 h 5172252"/>
              <a:gd name="connsiteX38" fmla="*/ 223794 w 1760494"/>
              <a:gd name="connsiteY38" fmla="*/ 5168900 h 5172252"/>
              <a:gd name="connsiteX39" fmla="*/ 1544 w 1760494"/>
              <a:gd name="connsiteY39" fmla="*/ 3600450 h 5172252"/>
              <a:gd name="connsiteX40" fmla="*/ 141244 w 1760494"/>
              <a:gd name="connsiteY40" fmla="*/ 3181350 h 5172252"/>
              <a:gd name="connsiteX41" fmla="*/ 299994 w 1760494"/>
              <a:gd name="connsiteY41" fmla="*/ 3067050 h 5172252"/>
              <a:gd name="connsiteX42" fmla="*/ 185694 w 1760494"/>
              <a:gd name="connsiteY42" fmla="*/ 2997200 h 5172252"/>
              <a:gd name="connsiteX43" fmla="*/ 236494 w 1760494"/>
              <a:gd name="connsiteY43" fmla="*/ 2933700 h 5172252"/>
              <a:gd name="connsiteX44" fmla="*/ 293644 w 1760494"/>
              <a:gd name="connsiteY44" fmla="*/ 2921000 h 5172252"/>
              <a:gd name="connsiteX45" fmla="*/ 280944 w 1760494"/>
              <a:gd name="connsiteY45" fmla="*/ 2870200 h 5172252"/>
              <a:gd name="connsiteX46" fmla="*/ 299994 w 1760494"/>
              <a:gd name="connsiteY46" fmla="*/ 2832100 h 5172252"/>
              <a:gd name="connsiteX47" fmla="*/ 363494 w 1760494"/>
              <a:gd name="connsiteY47" fmla="*/ 2730500 h 5172252"/>
              <a:gd name="connsiteX48" fmla="*/ 458744 w 1760494"/>
              <a:gd name="connsiteY48" fmla="*/ 2736850 h 5172252"/>
              <a:gd name="connsiteX49" fmla="*/ 522244 w 1760494"/>
              <a:gd name="connsiteY49" fmla="*/ 2622550 h 5172252"/>
              <a:gd name="connsiteX50" fmla="*/ 560344 w 1760494"/>
              <a:gd name="connsiteY50" fmla="*/ 2571750 h 5172252"/>
              <a:gd name="connsiteX51" fmla="*/ 573044 w 1760494"/>
              <a:gd name="connsiteY51" fmla="*/ 2489200 h 5172252"/>
              <a:gd name="connsiteX52" fmla="*/ 566694 w 1760494"/>
              <a:gd name="connsiteY52" fmla="*/ 2419350 h 5172252"/>
              <a:gd name="connsiteX53" fmla="*/ 566694 w 1760494"/>
              <a:gd name="connsiteY53" fmla="*/ 2349500 h 5172252"/>
              <a:gd name="connsiteX54" fmla="*/ 617494 w 1760494"/>
              <a:gd name="connsiteY54" fmla="*/ 2311400 h 5172252"/>
              <a:gd name="connsiteX55" fmla="*/ 573044 w 1760494"/>
              <a:gd name="connsiteY55" fmla="*/ 2235200 h 5172252"/>
              <a:gd name="connsiteX56" fmla="*/ 604794 w 1760494"/>
              <a:gd name="connsiteY56" fmla="*/ 2127250 h 5172252"/>
              <a:gd name="connsiteX57" fmla="*/ 630194 w 1760494"/>
              <a:gd name="connsiteY57" fmla="*/ 2057400 h 5172252"/>
              <a:gd name="connsiteX58" fmla="*/ 649244 w 1760494"/>
              <a:gd name="connsiteY58" fmla="*/ 1949450 h 5172252"/>
              <a:gd name="connsiteX59" fmla="*/ 649244 w 1760494"/>
              <a:gd name="connsiteY59" fmla="*/ 1892300 h 5172252"/>
              <a:gd name="connsiteX60" fmla="*/ 611144 w 1760494"/>
              <a:gd name="connsiteY60" fmla="*/ 1809750 h 5172252"/>
              <a:gd name="connsiteX61" fmla="*/ 712744 w 1760494"/>
              <a:gd name="connsiteY61" fmla="*/ 1746250 h 5172252"/>
              <a:gd name="connsiteX62" fmla="*/ 744494 w 1760494"/>
              <a:gd name="connsiteY62" fmla="*/ 1587500 h 5172252"/>
              <a:gd name="connsiteX63" fmla="*/ 807994 w 1760494"/>
              <a:gd name="connsiteY63" fmla="*/ 1555750 h 5172252"/>
              <a:gd name="connsiteX64" fmla="*/ 763544 w 1760494"/>
              <a:gd name="connsiteY64" fmla="*/ 1428750 h 5172252"/>
              <a:gd name="connsiteX65" fmla="*/ 738144 w 1760494"/>
              <a:gd name="connsiteY65" fmla="*/ 1365250 h 5172252"/>
              <a:gd name="connsiteX66" fmla="*/ 744494 w 1760494"/>
              <a:gd name="connsiteY66" fmla="*/ 1270000 h 5172252"/>
              <a:gd name="connsiteX67" fmla="*/ 795294 w 1760494"/>
              <a:gd name="connsiteY67" fmla="*/ 1238250 h 5172252"/>
              <a:gd name="connsiteX68" fmla="*/ 807994 w 1760494"/>
              <a:gd name="connsiteY68" fmla="*/ 1231900 h 5172252"/>
              <a:gd name="connsiteX69" fmla="*/ 865144 w 1760494"/>
              <a:gd name="connsiteY69" fmla="*/ 1168400 h 5172252"/>
              <a:gd name="connsiteX70" fmla="*/ 890544 w 1760494"/>
              <a:gd name="connsiteY70" fmla="*/ 1136650 h 5172252"/>
              <a:gd name="connsiteX71" fmla="*/ 782594 w 1760494"/>
              <a:gd name="connsiteY71" fmla="*/ 1149350 h 5172252"/>
              <a:gd name="connsiteX72" fmla="*/ 725444 w 1760494"/>
              <a:gd name="connsiteY72" fmla="*/ 1130300 h 5172252"/>
              <a:gd name="connsiteX73" fmla="*/ 661944 w 1760494"/>
              <a:gd name="connsiteY73" fmla="*/ 1092200 h 5172252"/>
              <a:gd name="connsiteX74" fmla="*/ 585744 w 1760494"/>
              <a:gd name="connsiteY74" fmla="*/ 1060450 h 5172252"/>
              <a:gd name="connsiteX75" fmla="*/ 757194 w 1760494"/>
              <a:gd name="connsiteY75" fmla="*/ 914400 h 5172252"/>
              <a:gd name="connsiteX76" fmla="*/ 820694 w 1760494"/>
              <a:gd name="connsiteY76" fmla="*/ 774700 h 5172252"/>
              <a:gd name="connsiteX77" fmla="*/ 909594 w 1760494"/>
              <a:gd name="connsiteY77" fmla="*/ 571500 h 5172252"/>
              <a:gd name="connsiteX78" fmla="*/ 1144544 w 1760494"/>
              <a:gd name="connsiteY78" fmla="*/ 501650 h 5172252"/>
              <a:gd name="connsiteX79" fmla="*/ 1182644 w 1760494"/>
              <a:gd name="connsiteY79" fmla="*/ 336550 h 5172252"/>
              <a:gd name="connsiteX80" fmla="*/ 1315994 w 1760494"/>
              <a:gd name="connsiteY80" fmla="*/ 260350 h 5172252"/>
              <a:gd name="connsiteX81" fmla="*/ 1493794 w 1760494"/>
              <a:gd name="connsiteY81" fmla="*/ 133350 h 5172252"/>
              <a:gd name="connsiteX82" fmla="*/ 1569994 w 1760494"/>
              <a:gd name="connsiteY82" fmla="*/ 95250 h 5172252"/>
              <a:gd name="connsiteX83" fmla="*/ 1614444 w 1760494"/>
              <a:gd name="connsiteY83" fmla="*/ 19050 h 5172252"/>
              <a:gd name="connsiteX84" fmla="*/ 1760494 w 1760494"/>
              <a:gd name="connsiteY84" fmla="*/ 0 h 5172252"/>
              <a:gd name="connsiteX0" fmla="*/ 1760494 w 1760494"/>
              <a:gd name="connsiteY0" fmla="*/ 0 h 5172252"/>
              <a:gd name="connsiteX1" fmla="*/ 1665244 w 1760494"/>
              <a:gd name="connsiteY1" fmla="*/ 120650 h 5172252"/>
              <a:gd name="connsiteX2" fmla="*/ 1582694 w 1760494"/>
              <a:gd name="connsiteY2" fmla="*/ 342900 h 5172252"/>
              <a:gd name="connsiteX3" fmla="*/ 1608094 w 1760494"/>
              <a:gd name="connsiteY3" fmla="*/ 450850 h 5172252"/>
              <a:gd name="connsiteX4" fmla="*/ 1646194 w 1760494"/>
              <a:gd name="connsiteY4" fmla="*/ 609600 h 5172252"/>
              <a:gd name="connsiteX5" fmla="*/ 1754144 w 1760494"/>
              <a:gd name="connsiteY5" fmla="*/ 717550 h 5172252"/>
              <a:gd name="connsiteX6" fmla="*/ 1728744 w 1760494"/>
              <a:gd name="connsiteY6" fmla="*/ 793750 h 5172252"/>
              <a:gd name="connsiteX7" fmla="*/ 1652544 w 1760494"/>
              <a:gd name="connsiteY7" fmla="*/ 984250 h 5172252"/>
              <a:gd name="connsiteX8" fmla="*/ 1582694 w 1760494"/>
              <a:gd name="connsiteY8" fmla="*/ 1066800 h 5172252"/>
              <a:gd name="connsiteX9" fmla="*/ 1550944 w 1760494"/>
              <a:gd name="connsiteY9" fmla="*/ 1130300 h 5172252"/>
              <a:gd name="connsiteX10" fmla="*/ 1550944 w 1760494"/>
              <a:gd name="connsiteY10" fmla="*/ 1187450 h 5172252"/>
              <a:gd name="connsiteX11" fmla="*/ 1563644 w 1760494"/>
              <a:gd name="connsiteY11" fmla="*/ 1244600 h 5172252"/>
              <a:gd name="connsiteX12" fmla="*/ 1557294 w 1760494"/>
              <a:gd name="connsiteY12" fmla="*/ 1301750 h 5172252"/>
              <a:gd name="connsiteX13" fmla="*/ 1462044 w 1760494"/>
              <a:gd name="connsiteY13" fmla="*/ 1346200 h 5172252"/>
              <a:gd name="connsiteX14" fmla="*/ 1366794 w 1760494"/>
              <a:gd name="connsiteY14" fmla="*/ 1441450 h 5172252"/>
              <a:gd name="connsiteX15" fmla="*/ 1379494 w 1760494"/>
              <a:gd name="connsiteY15" fmla="*/ 1498600 h 5172252"/>
              <a:gd name="connsiteX16" fmla="*/ 1379494 w 1760494"/>
              <a:gd name="connsiteY16" fmla="*/ 1549400 h 5172252"/>
              <a:gd name="connsiteX17" fmla="*/ 1354094 w 1760494"/>
              <a:gd name="connsiteY17" fmla="*/ 1638300 h 5172252"/>
              <a:gd name="connsiteX18" fmla="*/ 1347744 w 1760494"/>
              <a:gd name="connsiteY18" fmla="*/ 1708150 h 5172252"/>
              <a:gd name="connsiteX19" fmla="*/ 1347744 w 1760494"/>
              <a:gd name="connsiteY19" fmla="*/ 1778000 h 5172252"/>
              <a:gd name="connsiteX20" fmla="*/ 1347744 w 1760494"/>
              <a:gd name="connsiteY20" fmla="*/ 1822450 h 5172252"/>
              <a:gd name="connsiteX21" fmla="*/ 1328694 w 1760494"/>
              <a:gd name="connsiteY21" fmla="*/ 1860550 h 5172252"/>
              <a:gd name="connsiteX22" fmla="*/ 1303294 w 1760494"/>
              <a:gd name="connsiteY22" fmla="*/ 2006600 h 5172252"/>
              <a:gd name="connsiteX23" fmla="*/ 1284244 w 1760494"/>
              <a:gd name="connsiteY23" fmla="*/ 2089150 h 5172252"/>
              <a:gd name="connsiteX24" fmla="*/ 1271544 w 1760494"/>
              <a:gd name="connsiteY24" fmla="*/ 2178050 h 5172252"/>
              <a:gd name="connsiteX25" fmla="*/ 1246144 w 1760494"/>
              <a:gd name="connsiteY25" fmla="*/ 2260600 h 5172252"/>
              <a:gd name="connsiteX26" fmla="*/ 1208044 w 1760494"/>
              <a:gd name="connsiteY26" fmla="*/ 2387600 h 5172252"/>
              <a:gd name="connsiteX27" fmla="*/ 1208044 w 1760494"/>
              <a:gd name="connsiteY27" fmla="*/ 2540000 h 5172252"/>
              <a:gd name="connsiteX28" fmla="*/ 1208044 w 1760494"/>
              <a:gd name="connsiteY28" fmla="*/ 2647950 h 5172252"/>
              <a:gd name="connsiteX29" fmla="*/ 1176294 w 1760494"/>
              <a:gd name="connsiteY29" fmla="*/ 2692400 h 5172252"/>
              <a:gd name="connsiteX30" fmla="*/ 1176294 w 1760494"/>
              <a:gd name="connsiteY30" fmla="*/ 2768600 h 5172252"/>
              <a:gd name="connsiteX31" fmla="*/ 1176294 w 1760494"/>
              <a:gd name="connsiteY31" fmla="*/ 2825750 h 5172252"/>
              <a:gd name="connsiteX32" fmla="*/ 1157244 w 1760494"/>
              <a:gd name="connsiteY32" fmla="*/ 2832100 h 5172252"/>
              <a:gd name="connsiteX33" fmla="*/ 1201694 w 1760494"/>
              <a:gd name="connsiteY33" fmla="*/ 2895600 h 5172252"/>
              <a:gd name="connsiteX34" fmla="*/ 1188994 w 1760494"/>
              <a:gd name="connsiteY34" fmla="*/ 2965450 h 5172252"/>
              <a:gd name="connsiteX35" fmla="*/ 1131844 w 1760494"/>
              <a:gd name="connsiteY35" fmla="*/ 3054350 h 5172252"/>
              <a:gd name="connsiteX36" fmla="*/ 1093744 w 1760494"/>
              <a:gd name="connsiteY36" fmla="*/ 3187700 h 5172252"/>
              <a:gd name="connsiteX37" fmla="*/ 1068344 w 1760494"/>
              <a:gd name="connsiteY37" fmla="*/ 3448050 h 5172252"/>
              <a:gd name="connsiteX38" fmla="*/ 223794 w 1760494"/>
              <a:gd name="connsiteY38" fmla="*/ 5168900 h 5172252"/>
              <a:gd name="connsiteX39" fmla="*/ 1544 w 1760494"/>
              <a:gd name="connsiteY39" fmla="*/ 3600450 h 5172252"/>
              <a:gd name="connsiteX40" fmla="*/ 141244 w 1760494"/>
              <a:gd name="connsiteY40" fmla="*/ 3181350 h 5172252"/>
              <a:gd name="connsiteX41" fmla="*/ 299994 w 1760494"/>
              <a:gd name="connsiteY41" fmla="*/ 3067050 h 5172252"/>
              <a:gd name="connsiteX42" fmla="*/ 185694 w 1760494"/>
              <a:gd name="connsiteY42" fmla="*/ 2997200 h 5172252"/>
              <a:gd name="connsiteX43" fmla="*/ 236494 w 1760494"/>
              <a:gd name="connsiteY43" fmla="*/ 2933700 h 5172252"/>
              <a:gd name="connsiteX44" fmla="*/ 293644 w 1760494"/>
              <a:gd name="connsiteY44" fmla="*/ 2921000 h 5172252"/>
              <a:gd name="connsiteX45" fmla="*/ 280944 w 1760494"/>
              <a:gd name="connsiteY45" fmla="*/ 2870200 h 5172252"/>
              <a:gd name="connsiteX46" fmla="*/ 299994 w 1760494"/>
              <a:gd name="connsiteY46" fmla="*/ 2832100 h 5172252"/>
              <a:gd name="connsiteX47" fmla="*/ 363494 w 1760494"/>
              <a:gd name="connsiteY47" fmla="*/ 2730500 h 5172252"/>
              <a:gd name="connsiteX48" fmla="*/ 458744 w 1760494"/>
              <a:gd name="connsiteY48" fmla="*/ 2736850 h 5172252"/>
              <a:gd name="connsiteX49" fmla="*/ 522244 w 1760494"/>
              <a:gd name="connsiteY49" fmla="*/ 2622550 h 5172252"/>
              <a:gd name="connsiteX50" fmla="*/ 560344 w 1760494"/>
              <a:gd name="connsiteY50" fmla="*/ 2571750 h 5172252"/>
              <a:gd name="connsiteX51" fmla="*/ 573044 w 1760494"/>
              <a:gd name="connsiteY51" fmla="*/ 2489200 h 5172252"/>
              <a:gd name="connsiteX52" fmla="*/ 566694 w 1760494"/>
              <a:gd name="connsiteY52" fmla="*/ 2419350 h 5172252"/>
              <a:gd name="connsiteX53" fmla="*/ 566694 w 1760494"/>
              <a:gd name="connsiteY53" fmla="*/ 2349500 h 5172252"/>
              <a:gd name="connsiteX54" fmla="*/ 617494 w 1760494"/>
              <a:gd name="connsiteY54" fmla="*/ 2311400 h 5172252"/>
              <a:gd name="connsiteX55" fmla="*/ 573044 w 1760494"/>
              <a:gd name="connsiteY55" fmla="*/ 2235200 h 5172252"/>
              <a:gd name="connsiteX56" fmla="*/ 604794 w 1760494"/>
              <a:gd name="connsiteY56" fmla="*/ 2127250 h 5172252"/>
              <a:gd name="connsiteX57" fmla="*/ 630194 w 1760494"/>
              <a:gd name="connsiteY57" fmla="*/ 2057400 h 5172252"/>
              <a:gd name="connsiteX58" fmla="*/ 649244 w 1760494"/>
              <a:gd name="connsiteY58" fmla="*/ 1949450 h 5172252"/>
              <a:gd name="connsiteX59" fmla="*/ 649244 w 1760494"/>
              <a:gd name="connsiteY59" fmla="*/ 1892300 h 5172252"/>
              <a:gd name="connsiteX60" fmla="*/ 611144 w 1760494"/>
              <a:gd name="connsiteY60" fmla="*/ 1809750 h 5172252"/>
              <a:gd name="connsiteX61" fmla="*/ 712744 w 1760494"/>
              <a:gd name="connsiteY61" fmla="*/ 1746250 h 5172252"/>
              <a:gd name="connsiteX62" fmla="*/ 744494 w 1760494"/>
              <a:gd name="connsiteY62" fmla="*/ 1587500 h 5172252"/>
              <a:gd name="connsiteX63" fmla="*/ 807994 w 1760494"/>
              <a:gd name="connsiteY63" fmla="*/ 1555750 h 5172252"/>
              <a:gd name="connsiteX64" fmla="*/ 763544 w 1760494"/>
              <a:gd name="connsiteY64" fmla="*/ 1428750 h 5172252"/>
              <a:gd name="connsiteX65" fmla="*/ 738144 w 1760494"/>
              <a:gd name="connsiteY65" fmla="*/ 1365250 h 5172252"/>
              <a:gd name="connsiteX66" fmla="*/ 744494 w 1760494"/>
              <a:gd name="connsiteY66" fmla="*/ 1270000 h 5172252"/>
              <a:gd name="connsiteX67" fmla="*/ 795294 w 1760494"/>
              <a:gd name="connsiteY67" fmla="*/ 1238250 h 5172252"/>
              <a:gd name="connsiteX68" fmla="*/ 807994 w 1760494"/>
              <a:gd name="connsiteY68" fmla="*/ 1231900 h 5172252"/>
              <a:gd name="connsiteX69" fmla="*/ 865144 w 1760494"/>
              <a:gd name="connsiteY69" fmla="*/ 1168400 h 5172252"/>
              <a:gd name="connsiteX70" fmla="*/ 890544 w 1760494"/>
              <a:gd name="connsiteY70" fmla="*/ 1136650 h 5172252"/>
              <a:gd name="connsiteX71" fmla="*/ 782594 w 1760494"/>
              <a:gd name="connsiteY71" fmla="*/ 1149350 h 5172252"/>
              <a:gd name="connsiteX72" fmla="*/ 725444 w 1760494"/>
              <a:gd name="connsiteY72" fmla="*/ 1130300 h 5172252"/>
              <a:gd name="connsiteX73" fmla="*/ 661944 w 1760494"/>
              <a:gd name="connsiteY73" fmla="*/ 1092200 h 5172252"/>
              <a:gd name="connsiteX74" fmla="*/ 585744 w 1760494"/>
              <a:gd name="connsiteY74" fmla="*/ 1060450 h 5172252"/>
              <a:gd name="connsiteX75" fmla="*/ 757194 w 1760494"/>
              <a:gd name="connsiteY75" fmla="*/ 914400 h 5172252"/>
              <a:gd name="connsiteX76" fmla="*/ 820694 w 1760494"/>
              <a:gd name="connsiteY76" fmla="*/ 774700 h 5172252"/>
              <a:gd name="connsiteX77" fmla="*/ 909594 w 1760494"/>
              <a:gd name="connsiteY77" fmla="*/ 571500 h 5172252"/>
              <a:gd name="connsiteX78" fmla="*/ 1144544 w 1760494"/>
              <a:gd name="connsiteY78" fmla="*/ 501650 h 5172252"/>
              <a:gd name="connsiteX79" fmla="*/ 1182644 w 1760494"/>
              <a:gd name="connsiteY79" fmla="*/ 336550 h 5172252"/>
              <a:gd name="connsiteX80" fmla="*/ 1315994 w 1760494"/>
              <a:gd name="connsiteY80" fmla="*/ 260350 h 5172252"/>
              <a:gd name="connsiteX81" fmla="*/ 1493794 w 1760494"/>
              <a:gd name="connsiteY81" fmla="*/ 133350 h 5172252"/>
              <a:gd name="connsiteX82" fmla="*/ 1569994 w 1760494"/>
              <a:gd name="connsiteY82" fmla="*/ 95250 h 5172252"/>
              <a:gd name="connsiteX83" fmla="*/ 1614444 w 1760494"/>
              <a:gd name="connsiteY83" fmla="*/ 19050 h 5172252"/>
              <a:gd name="connsiteX84" fmla="*/ 1760494 w 1760494"/>
              <a:gd name="connsiteY84" fmla="*/ 0 h 5172252"/>
              <a:gd name="connsiteX0" fmla="*/ 1760494 w 1760494"/>
              <a:gd name="connsiteY0" fmla="*/ 0 h 5172252"/>
              <a:gd name="connsiteX1" fmla="*/ 1665244 w 1760494"/>
              <a:gd name="connsiteY1" fmla="*/ 120650 h 5172252"/>
              <a:gd name="connsiteX2" fmla="*/ 1582694 w 1760494"/>
              <a:gd name="connsiteY2" fmla="*/ 342900 h 5172252"/>
              <a:gd name="connsiteX3" fmla="*/ 1608094 w 1760494"/>
              <a:gd name="connsiteY3" fmla="*/ 450850 h 5172252"/>
              <a:gd name="connsiteX4" fmla="*/ 1646194 w 1760494"/>
              <a:gd name="connsiteY4" fmla="*/ 609600 h 5172252"/>
              <a:gd name="connsiteX5" fmla="*/ 1754144 w 1760494"/>
              <a:gd name="connsiteY5" fmla="*/ 717550 h 5172252"/>
              <a:gd name="connsiteX6" fmla="*/ 1728744 w 1760494"/>
              <a:gd name="connsiteY6" fmla="*/ 793750 h 5172252"/>
              <a:gd name="connsiteX7" fmla="*/ 1652544 w 1760494"/>
              <a:gd name="connsiteY7" fmla="*/ 984250 h 5172252"/>
              <a:gd name="connsiteX8" fmla="*/ 1582694 w 1760494"/>
              <a:gd name="connsiteY8" fmla="*/ 1066800 h 5172252"/>
              <a:gd name="connsiteX9" fmla="*/ 1550944 w 1760494"/>
              <a:gd name="connsiteY9" fmla="*/ 1130300 h 5172252"/>
              <a:gd name="connsiteX10" fmla="*/ 1550944 w 1760494"/>
              <a:gd name="connsiteY10" fmla="*/ 1187450 h 5172252"/>
              <a:gd name="connsiteX11" fmla="*/ 1563644 w 1760494"/>
              <a:gd name="connsiteY11" fmla="*/ 1244600 h 5172252"/>
              <a:gd name="connsiteX12" fmla="*/ 1557294 w 1760494"/>
              <a:gd name="connsiteY12" fmla="*/ 1301750 h 5172252"/>
              <a:gd name="connsiteX13" fmla="*/ 1462044 w 1760494"/>
              <a:gd name="connsiteY13" fmla="*/ 1346200 h 5172252"/>
              <a:gd name="connsiteX14" fmla="*/ 1366794 w 1760494"/>
              <a:gd name="connsiteY14" fmla="*/ 1441450 h 5172252"/>
              <a:gd name="connsiteX15" fmla="*/ 1379494 w 1760494"/>
              <a:gd name="connsiteY15" fmla="*/ 1498600 h 5172252"/>
              <a:gd name="connsiteX16" fmla="*/ 1379494 w 1760494"/>
              <a:gd name="connsiteY16" fmla="*/ 1549400 h 5172252"/>
              <a:gd name="connsiteX17" fmla="*/ 1354094 w 1760494"/>
              <a:gd name="connsiteY17" fmla="*/ 1638300 h 5172252"/>
              <a:gd name="connsiteX18" fmla="*/ 1347744 w 1760494"/>
              <a:gd name="connsiteY18" fmla="*/ 1708150 h 5172252"/>
              <a:gd name="connsiteX19" fmla="*/ 1347744 w 1760494"/>
              <a:gd name="connsiteY19" fmla="*/ 1778000 h 5172252"/>
              <a:gd name="connsiteX20" fmla="*/ 1347744 w 1760494"/>
              <a:gd name="connsiteY20" fmla="*/ 1822450 h 5172252"/>
              <a:gd name="connsiteX21" fmla="*/ 1328694 w 1760494"/>
              <a:gd name="connsiteY21" fmla="*/ 1860550 h 5172252"/>
              <a:gd name="connsiteX22" fmla="*/ 1303294 w 1760494"/>
              <a:gd name="connsiteY22" fmla="*/ 2006600 h 5172252"/>
              <a:gd name="connsiteX23" fmla="*/ 1284244 w 1760494"/>
              <a:gd name="connsiteY23" fmla="*/ 2089150 h 5172252"/>
              <a:gd name="connsiteX24" fmla="*/ 1271544 w 1760494"/>
              <a:gd name="connsiteY24" fmla="*/ 2178050 h 5172252"/>
              <a:gd name="connsiteX25" fmla="*/ 1246144 w 1760494"/>
              <a:gd name="connsiteY25" fmla="*/ 2260600 h 5172252"/>
              <a:gd name="connsiteX26" fmla="*/ 1208044 w 1760494"/>
              <a:gd name="connsiteY26" fmla="*/ 2387600 h 5172252"/>
              <a:gd name="connsiteX27" fmla="*/ 1208044 w 1760494"/>
              <a:gd name="connsiteY27" fmla="*/ 2540000 h 5172252"/>
              <a:gd name="connsiteX28" fmla="*/ 1208044 w 1760494"/>
              <a:gd name="connsiteY28" fmla="*/ 2647950 h 5172252"/>
              <a:gd name="connsiteX29" fmla="*/ 1176294 w 1760494"/>
              <a:gd name="connsiteY29" fmla="*/ 2692400 h 5172252"/>
              <a:gd name="connsiteX30" fmla="*/ 1176294 w 1760494"/>
              <a:gd name="connsiteY30" fmla="*/ 2768600 h 5172252"/>
              <a:gd name="connsiteX31" fmla="*/ 1176294 w 1760494"/>
              <a:gd name="connsiteY31" fmla="*/ 2825750 h 5172252"/>
              <a:gd name="connsiteX32" fmla="*/ 1157244 w 1760494"/>
              <a:gd name="connsiteY32" fmla="*/ 2832100 h 5172252"/>
              <a:gd name="connsiteX33" fmla="*/ 1201694 w 1760494"/>
              <a:gd name="connsiteY33" fmla="*/ 2895600 h 5172252"/>
              <a:gd name="connsiteX34" fmla="*/ 1188994 w 1760494"/>
              <a:gd name="connsiteY34" fmla="*/ 2965450 h 5172252"/>
              <a:gd name="connsiteX35" fmla="*/ 1131844 w 1760494"/>
              <a:gd name="connsiteY35" fmla="*/ 3054350 h 5172252"/>
              <a:gd name="connsiteX36" fmla="*/ 1093744 w 1760494"/>
              <a:gd name="connsiteY36" fmla="*/ 3187700 h 5172252"/>
              <a:gd name="connsiteX37" fmla="*/ 1068344 w 1760494"/>
              <a:gd name="connsiteY37" fmla="*/ 3448050 h 5172252"/>
              <a:gd name="connsiteX38" fmla="*/ 223794 w 1760494"/>
              <a:gd name="connsiteY38" fmla="*/ 5168900 h 5172252"/>
              <a:gd name="connsiteX39" fmla="*/ 1544 w 1760494"/>
              <a:gd name="connsiteY39" fmla="*/ 3600450 h 5172252"/>
              <a:gd name="connsiteX40" fmla="*/ 141244 w 1760494"/>
              <a:gd name="connsiteY40" fmla="*/ 3181350 h 5172252"/>
              <a:gd name="connsiteX41" fmla="*/ 299994 w 1760494"/>
              <a:gd name="connsiteY41" fmla="*/ 3067050 h 5172252"/>
              <a:gd name="connsiteX42" fmla="*/ 185694 w 1760494"/>
              <a:gd name="connsiteY42" fmla="*/ 2997200 h 5172252"/>
              <a:gd name="connsiteX43" fmla="*/ 236494 w 1760494"/>
              <a:gd name="connsiteY43" fmla="*/ 2933700 h 5172252"/>
              <a:gd name="connsiteX44" fmla="*/ 293644 w 1760494"/>
              <a:gd name="connsiteY44" fmla="*/ 2921000 h 5172252"/>
              <a:gd name="connsiteX45" fmla="*/ 280944 w 1760494"/>
              <a:gd name="connsiteY45" fmla="*/ 2870200 h 5172252"/>
              <a:gd name="connsiteX46" fmla="*/ 299994 w 1760494"/>
              <a:gd name="connsiteY46" fmla="*/ 2832100 h 5172252"/>
              <a:gd name="connsiteX47" fmla="*/ 363494 w 1760494"/>
              <a:gd name="connsiteY47" fmla="*/ 2730500 h 5172252"/>
              <a:gd name="connsiteX48" fmla="*/ 458744 w 1760494"/>
              <a:gd name="connsiteY48" fmla="*/ 2736850 h 5172252"/>
              <a:gd name="connsiteX49" fmla="*/ 522244 w 1760494"/>
              <a:gd name="connsiteY49" fmla="*/ 2622550 h 5172252"/>
              <a:gd name="connsiteX50" fmla="*/ 560344 w 1760494"/>
              <a:gd name="connsiteY50" fmla="*/ 2571750 h 5172252"/>
              <a:gd name="connsiteX51" fmla="*/ 573044 w 1760494"/>
              <a:gd name="connsiteY51" fmla="*/ 2489200 h 5172252"/>
              <a:gd name="connsiteX52" fmla="*/ 566694 w 1760494"/>
              <a:gd name="connsiteY52" fmla="*/ 2419350 h 5172252"/>
              <a:gd name="connsiteX53" fmla="*/ 566694 w 1760494"/>
              <a:gd name="connsiteY53" fmla="*/ 2349500 h 5172252"/>
              <a:gd name="connsiteX54" fmla="*/ 617494 w 1760494"/>
              <a:gd name="connsiteY54" fmla="*/ 2311400 h 5172252"/>
              <a:gd name="connsiteX55" fmla="*/ 573044 w 1760494"/>
              <a:gd name="connsiteY55" fmla="*/ 2235200 h 5172252"/>
              <a:gd name="connsiteX56" fmla="*/ 604794 w 1760494"/>
              <a:gd name="connsiteY56" fmla="*/ 2127250 h 5172252"/>
              <a:gd name="connsiteX57" fmla="*/ 630194 w 1760494"/>
              <a:gd name="connsiteY57" fmla="*/ 2057400 h 5172252"/>
              <a:gd name="connsiteX58" fmla="*/ 649244 w 1760494"/>
              <a:gd name="connsiteY58" fmla="*/ 1949450 h 5172252"/>
              <a:gd name="connsiteX59" fmla="*/ 649244 w 1760494"/>
              <a:gd name="connsiteY59" fmla="*/ 1892300 h 5172252"/>
              <a:gd name="connsiteX60" fmla="*/ 611144 w 1760494"/>
              <a:gd name="connsiteY60" fmla="*/ 1809750 h 5172252"/>
              <a:gd name="connsiteX61" fmla="*/ 712744 w 1760494"/>
              <a:gd name="connsiteY61" fmla="*/ 1746250 h 5172252"/>
              <a:gd name="connsiteX62" fmla="*/ 744494 w 1760494"/>
              <a:gd name="connsiteY62" fmla="*/ 1587500 h 5172252"/>
              <a:gd name="connsiteX63" fmla="*/ 807994 w 1760494"/>
              <a:gd name="connsiteY63" fmla="*/ 1555750 h 5172252"/>
              <a:gd name="connsiteX64" fmla="*/ 763544 w 1760494"/>
              <a:gd name="connsiteY64" fmla="*/ 1428750 h 5172252"/>
              <a:gd name="connsiteX65" fmla="*/ 738144 w 1760494"/>
              <a:gd name="connsiteY65" fmla="*/ 1365250 h 5172252"/>
              <a:gd name="connsiteX66" fmla="*/ 744494 w 1760494"/>
              <a:gd name="connsiteY66" fmla="*/ 1270000 h 5172252"/>
              <a:gd name="connsiteX67" fmla="*/ 795294 w 1760494"/>
              <a:gd name="connsiteY67" fmla="*/ 1238250 h 5172252"/>
              <a:gd name="connsiteX68" fmla="*/ 807994 w 1760494"/>
              <a:gd name="connsiteY68" fmla="*/ 1231900 h 5172252"/>
              <a:gd name="connsiteX69" fmla="*/ 865144 w 1760494"/>
              <a:gd name="connsiteY69" fmla="*/ 1168400 h 5172252"/>
              <a:gd name="connsiteX70" fmla="*/ 890544 w 1760494"/>
              <a:gd name="connsiteY70" fmla="*/ 1136650 h 5172252"/>
              <a:gd name="connsiteX71" fmla="*/ 782594 w 1760494"/>
              <a:gd name="connsiteY71" fmla="*/ 1149350 h 5172252"/>
              <a:gd name="connsiteX72" fmla="*/ 725444 w 1760494"/>
              <a:gd name="connsiteY72" fmla="*/ 1130300 h 5172252"/>
              <a:gd name="connsiteX73" fmla="*/ 661944 w 1760494"/>
              <a:gd name="connsiteY73" fmla="*/ 1092200 h 5172252"/>
              <a:gd name="connsiteX74" fmla="*/ 585744 w 1760494"/>
              <a:gd name="connsiteY74" fmla="*/ 1060450 h 5172252"/>
              <a:gd name="connsiteX75" fmla="*/ 757194 w 1760494"/>
              <a:gd name="connsiteY75" fmla="*/ 914400 h 5172252"/>
              <a:gd name="connsiteX76" fmla="*/ 820694 w 1760494"/>
              <a:gd name="connsiteY76" fmla="*/ 774700 h 5172252"/>
              <a:gd name="connsiteX77" fmla="*/ 909594 w 1760494"/>
              <a:gd name="connsiteY77" fmla="*/ 571500 h 5172252"/>
              <a:gd name="connsiteX78" fmla="*/ 1144544 w 1760494"/>
              <a:gd name="connsiteY78" fmla="*/ 501650 h 5172252"/>
              <a:gd name="connsiteX79" fmla="*/ 1182644 w 1760494"/>
              <a:gd name="connsiteY79" fmla="*/ 336550 h 5172252"/>
              <a:gd name="connsiteX80" fmla="*/ 1315994 w 1760494"/>
              <a:gd name="connsiteY80" fmla="*/ 260350 h 5172252"/>
              <a:gd name="connsiteX81" fmla="*/ 1493794 w 1760494"/>
              <a:gd name="connsiteY81" fmla="*/ 133350 h 5172252"/>
              <a:gd name="connsiteX82" fmla="*/ 1569994 w 1760494"/>
              <a:gd name="connsiteY82" fmla="*/ 95250 h 5172252"/>
              <a:gd name="connsiteX83" fmla="*/ 1614444 w 1760494"/>
              <a:gd name="connsiteY83" fmla="*/ 19050 h 5172252"/>
              <a:gd name="connsiteX84" fmla="*/ 1760494 w 1760494"/>
              <a:gd name="connsiteY84" fmla="*/ 0 h 5172252"/>
              <a:gd name="connsiteX0" fmla="*/ 1821088 w 1821088"/>
              <a:gd name="connsiteY0" fmla="*/ 0 h 5171341"/>
              <a:gd name="connsiteX1" fmla="*/ 1725838 w 1821088"/>
              <a:gd name="connsiteY1" fmla="*/ 120650 h 5171341"/>
              <a:gd name="connsiteX2" fmla="*/ 1643288 w 1821088"/>
              <a:gd name="connsiteY2" fmla="*/ 342900 h 5171341"/>
              <a:gd name="connsiteX3" fmla="*/ 1668688 w 1821088"/>
              <a:gd name="connsiteY3" fmla="*/ 450850 h 5171341"/>
              <a:gd name="connsiteX4" fmla="*/ 1706788 w 1821088"/>
              <a:gd name="connsiteY4" fmla="*/ 609600 h 5171341"/>
              <a:gd name="connsiteX5" fmla="*/ 1814738 w 1821088"/>
              <a:gd name="connsiteY5" fmla="*/ 717550 h 5171341"/>
              <a:gd name="connsiteX6" fmla="*/ 1789338 w 1821088"/>
              <a:gd name="connsiteY6" fmla="*/ 793750 h 5171341"/>
              <a:gd name="connsiteX7" fmla="*/ 1713138 w 1821088"/>
              <a:gd name="connsiteY7" fmla="*/ 984250 h 5171341"/>
              <a:gd name="connsiteX8" fmla="*/ 1643288 w 1821088"/>
              <a:gd name="connsiteY8" fmla="*/ 1066800 h 5171341"/>
              <a:gd name="connsiteX9" fmla="*/ 1611538 w 1821088"/>
              <a:gd name="connsiteY9" fmla="*/ 1130300 h 5171341"/>
              <a:gd name="connsiteX10" fmla="*/ 1611538 w 1821088"/>
              <a:gd name="connsiteY10" fmla="*/ 1187450 h 5171341"/>
              <a:gd name="connsiteX11" fmla="*/ 1624238 w 1821088"/>
              <a:gd name="connsiteY11" fmla="*/ 1244600 h 5171341"/>
              <a:gd name="connsiteX12" fmla="*/ 1617888 w 1821088"/>
              <a:gd name="connsiteY12" fmla="*/ 1301750 h 5171341"/>
              <a:gd name="connsiteX13" fmla="*/ 1522638 w 1821088"/>
              <a:gd name="connsiteY13" fmla="*/ 1346200 h 5171341"/>
              <a:gd name="connsiteX14" fmla="*/ 1427388 w 1821088"/>
              <a:gd name="connsiteY14" fmla="*/ 1441450 h 5171341"/>
              <a:gd name="connsiteX15" fmla="*/ 1440088 w 1821088"/>
              <a:gd name="connsiteY15" fmla="*/ 1498600 h 5171341"/>
              <a:gd name="connsiteX16" fmla="*/ 1440088 w 1821088"/>
              <a:gd name="connsiteY16" fmla="*/ 1549400 h 5171341"/>
              <a:gd name="connsiteX17" fmla="*/ 1414688 w 1821088"/>
              <a:gd name="connsiteY17" fmla="*/ 1638300 h 5171341"/>
              <a:gd name="connsiteX18" fmla="*/ 1408338 w 1821088"/>
              <a:gd name="connsiteY18" fmla="*/ 1708150 h 5171341"/>
              <a:gd name="connsiteX19" fmla="*/ 1408338 w 1821088"/>
              <a:gd name="connsiteY19" fmla="*/ 1778000 h 5171341"/>
              <a:gd name="connsiteX20" fmla="*/ 1408338 w 1821088"/>
              <a:gd name="connsiteY20" fmla="*/ 1822450 h 5171341"/>
              <a:gd name="connsiteX21" fmla="*/ 1389288 w 1821088"/>
              <a:gd name="connsiteY21" fmla="*/ 1860550 h 5171341"/>
              <a:gd name="connsiteX22" fmla="*/ 1363888 w 1821088"/>
              <a:gd name="connsiteY22" fmla="*/ 2006600 h 5171341"/>
              <a:gd name="connsiteX23" fmla="*/ 1344838 w 1821088"/>
              <a:gd name="connsiteY23" fmla="*/ 2089150 h 5171341"/>
              <a:gd name="connsiteX24" fmla="*/ 1332138 w 1821088"/>
              <a:gd name="connsiteY24" fmla="*/ 2178050 h 5171341"/>
              <a:gd name="connsiteX25" fmla="*/ 1306738 w 1821088"/>
              <a:gd name="connsiteY25" fmla="*/ 2260600 h 5171341"/>
              <a:gd name="connsiteX26" fmla="*/ 1268638 w 1821088"/>
              <a:gd name="connsiteY26" fmla="*/ 2387600 h 5171341"/>
              <a:gd name="connsiteX27" fmla="*/ 1268638 w 1821088"/>
              <a:gd name="connsiteY27" fmla="*/ 2540000 h 5171341"/>
              <a:gd name="connsiteX28" fmla="*/ 1268638 w 1821088"/>
              <a:gd name="connsiteY28" fmla="*/ 2647950 h 5171341"/>
              <a:gd name="connsiteX29" fmla="*/ 1236888 w 1821088"/>
              <a:gd name="connsiteY29" fmla="*/ 2692400 h 5171341"/>
              <a:gd name="connsiteX30" fmla="*/ 1236888 w 1821088"/>
              <a:gd name="connsiteY30" fmla="*/ 2768600 h 5171341"/>
              <a:gd name="connsiteX31" fmla="*/ 1236888 w 1821088"/>
              <a:gd name="connsiteY31" fmla="*/ 2825750 h 5171341"/>
              <a:gd name="connsiteX32" fmla="*/ 1217838 w 1821088"/>
              <a:gd name="connsiteY32" fmla="*/ 2832100 h 5171341"/>
              <a:gd name="connsiteX33" fmla="*/ 1262288 w 1821088"/>
              <a:gd name="connsiteY33" fmla="*/ 2895600 h 5171341"/>
              <a:gd name="connsiteX34" fmla="*/ 1249588 w 1821088"/>
              <a:gd name="connsiteY34" fmla="*/ 2965450 h 5171341"/>
              <a:gd name="connsiteX35" fmla="*/ 1192438 w 1821088"/>
              <a:gd name="connsiteY35" fmla="*/ 3054350 h 5171341"/>
              <a:gd name="connsiteX36" fmla="*/ 1154338 w 1821088"/>
              <a:gd name="connsiteY36" fmla="*/ 3187700 h 5171341"/>
              <a:gd name="connsiteX37" fmla="*/ 1128938 w 1821088"/>
              <a:gd name="connsiteY37" fmla="*/ 3448050 h 5171341"/>
              <a:gd name="connsiteX38" fmla="*/ 284388 w 1821088"/>
              <a:gd name="connsiteY38" fmla="*/ 5168900 h 5171341"/>
              <a:gd name="connsiteX39" fmla="*/ 11338 w 1821088"/>
              <a:gd name="connsiteY39" fmla="*/ 3816350 h 5171341"/>
              <a:gd name="connsiteX40" fmla="*/ 62138 w 1821088"/>
              <a:gd name="connsiteY40" fmla="*/ 3600450 h 5171341"/>
              <a:gd name="connsiteX41" fmla="*/ 201838 w 1821088"/>
              <a:gd name="connsiteY41" fmla="*/ 3181350 h 5171341"/>
              <a:gd name="connsiteX42" fmla="*/ 360588 w 1821088"/>
              <a:gd name="connsiteY42" fmla="*/ 3067050 h 5171341"/>
              <a:gd name="connsiteX43" fmla="*/ 246288 w 1821088"/>
              <a:gd name="connsiteY43" fmla="*/ 2997200 h 5171341"/>
              <a:gd name="connsiteX44" fmla="*/ 297088 w 1821088"/>
              <a:gd name="connsiteY44" fmla="*/ 2933700 h 5171341"/>
              <a:gd name="connsiteX45" fmla="*/ 354238 w 1821088"/>
              <a:gd name="connsiteY45" fmla="*/ 2921000 h 5171341"/>
              <a:gd name="connsiteX46" fmla="*/ 341538 w 1821088"/>
              <a:gd name="connsiteY46" fmla="*/ 2870200 h 5171341"/>
              <a:gd name="connsiteX47" fmla="*/ 360588 w 1821088"/>
              <a:gd name="connsiteY47" fmla="*/ 2832100 h 5171341"/>
              <a:gd name="connsiteX48" fmla="*/ 424088 w 1821088"/>
              <a:gd name="connsiteY48" fmla="*/ 2730500 h 5171341"/>
              <a:gd name="connsiteX49" fmla="*/ 519338 w 1821088"/>
              <a:gd name="connsiteY49" fmla="*/ 2736850 h 5171341"/>
              <a:gd name="connsiteX50" fmla="*/ 582838 w 1821088"/>
              <a:gd name="connsiteY50" fmla="*/ 2622550 h 5171341"/>
              <a:gd name="connsiteX51" fmla="*/ 620938 w 1821088"/>
              <a:gd name="connsiteY51" fmla="*/ 2571750 h 5171341"/>
              <a:gd name="connsiteX52" fmla="*/ 633638 w 1821088"/>
              <a:gd name="connsiteY52" fmla="*/ 2489200 h 5171341"/>
              <a:gd name="connsiteX53" fmla="*/ 627288 w 1821088"/>
              <a:gd name="connsiteY53" fmla="*/ 2419350 h 5171341"/>
              <a:gd name="connsiteX54" fmla="*/ 627288 w 1821088"/>
              <a:gd name="connsiteY54" fmla="*/ 2349500 h 5171341"/>
              <a:gd name="connsiteX55" fmla="*/ 678088 w 1821088"/>
              <a:gd name="connsiteY55" fmla="*/ 2311400 h 5171341"/>
              <a:gd name="connsiteX56" fmla="*/ 633638 w 1821088"/>
              <a:gd name="connsiteY56" fmla="*/ 2235200 h 5171341"/>
              <a:gd name="connsiteX57" fmla="*/ 665388 w 1821088"/>
              <a:gd name="connsiteY57" fmla="*/ 2127250 h 5171341"/>
              <a:gd name="connsiteX58" fmla="*/ 690788 w 1821088"/>
              <a:gd name="connsiteY58" fmla="*/ 2057400 h 5171341"/>
              <a:gd name="connsiteX59" fmla="*/ 709838 w 1821088"/>
              <a:gd name="connsiteY59" fmla="*/ 1949450 h 5171341"/>
              <a:gd name="connsiteX60" fmla="*/ 709838 w 1821088"/>
              <a:gd name="connsiteY60" fmla="*/ 1892300 h 5171341"/>
              <a:gd name="connsiteX61" fmla="*/ 671738 w 1821088"/>
              <a:gd name="connsiteY61" fmla="*/ 1809750 h 5171341"/>
              <a:gd name="connsiteX62" fmla="*/ 773338 w 1821088"/>
              <a:gd name="connsiteY62" fmla="*/ 1746250 h 5171341"/>
              <a:gd name="connsiteX63" fmla="*/ 805088 w 1821088"/>
              <a:gd name="connsiteY63" fmla="*/ 1587500 h 5171341"/>
              <a:gd name="connsiteX64" fmla="*/ 868588 w 1821088"/>
              <a:gd name="connsiteY64" fmla="*/ 1555750 h 5171341"/>
              <a:gd name="connsiteX65" fmla="*/ 824138 w 1821088"/>
              <a:gd name="connsiteY65" fmla="*/ 1428750 h 5171341"/>
              <a:gd name="connsiteX66" fmla="*/ 798738 w 1821088"/>
              <a:gd name="connsiteY66" fmla="*/ 1365250 h 5171341"/>
              <a:gd name="connsiteX67" fmla="*/ 805088 w 1821088"/>
              <a:gd name="connsiteY67" fmla="*/ 1270000 h 5171341"/>
              <a:gd name="connsiteX68" fmla="*/ 855888 w 1821088"/>
              <a:gd name="connsiteY68" fmla="*/ 1238250 h 5171341"/>
              <a:gd name="connsiteX69" fmla="*/ 868588 w 1821088"/>
              <a:gd name="connsiteY69" fmla="*/ 1231900 h 5171341"/>
              <a:gd name="connsiteX70" fmla="*/ 925738 w 1821088"/>
              <a:gd name="connsiteY70" fmla="*/ 1168400 h 5171341"/>
              <a:gd name="connsiteX71" fmla="*/ 951138 w 1821088"/>
              <a:gd name="connsiteY71" fmla="*/ 1136650 h 5171341"/>
              <a:gd name="connsiteX72" fmla="*/ 843188 w 1821088"/>
              <a:gd name="connsiteY72" fmla="*/ 1149350 h 5171341"/>
              <a:gd name="connsiteX73" fmla="*/ 786038 w 1821088"/>
              <a:gd name="connsiteY73" fmla="*/ 1130300 h 5171341"/>
              <a:gd name="connsiteX74" fmla="*/ 722538 w 1821088"/>
              <a:gd name="connsiteY74" fmla="*/ 1092200 h 5171341"/>
              <a:gd name="connsiteX75" fmla="*/ 646338 w 1821088"/>
              <a:gd name="connsiteY75" fmla="*/ 1060450 h 5171341"/>
              <a:gd name="connsiteX76" fmla="*/ 817788 w 1821088"/>
              <a:gd name="connsiteY76" fmla="*/ 914400 h 5171341"/>
              <a:gd name="connsiteX77" fmla="*/ 881288 w 1821088"/>
              <a:gd name="connsiteY77" fmla="*/ 774700 h 5171341"/>
              <a:gd name="connsiteX78" fmla="*/ 970188 w 1821088"/>
              <a:gd name="connsiteY78" fmla="*/ 571500 h 5171341"/>
              <a:gd name="connsiteX79" fmla="*/ 1205138 w 1821088"/>
              <a:gd name="connsiteY79" fmla="*/ 501650 h 5171341"/>
              <a:gd name="connsiteX80" fmla="*/ 1243238 w 1821088"/>
              <a:gd name="connsiteY80" fmla="*/ 336550 h 5171341"/>
              <a:gd name="connsiteX81" fmla="*/ 1376588 w 1821088"/>
              <a:gd name="connsiteY81" fmla="*/ 260350 h 5171341"/>
              <a:gd name="connsiteX82" fmla="*/ 1554388 w 1821088"/>
              <a:gd name="connsiteY82" fmla="*/ 133350 h 5171341"/>
              <a:gd name="connsiteX83" fmla="*/ 1630588 w 1821088"/>
              <a:gd name="connsiteY83" fmla="*/ 95250 h 5171341"/>
              <a:gd name="connsiteX84" fmla="*/ 1675038 w 1821088"/>
              <a:gd name="connsiteY84" fmla="*/ 19050 h 5171341"/>
              <a:gd name="connsiteX85" fmla="*/ 1821088 w 1821088"/>
              <a:gd name="connsiteY85" fmla="*/ 0 h 5171341"/>
              <a:gd name="connsiteX0" fmla="*/ 1839658 w 1839658"/>
              <a:gd name="connsiteY0" fmla="*/ 0 h 5189942"/>
              <a:gd name="connsiteX1" fmla="*/ 1744408 w 1839658"/>
              <a:gd name="connsiteY1" fmla="*/ 120650 h 5189942"/>
              <a:gd name="connsiteX2" fmla="*/ 1661858 w 1839658"/>
              <a:gd name="connsiteY2" fmla="*/ 342900 h 5189942"/>
              <a:gd name="connsiteX3" fmla="*/ 1687258 w 1839658"/>
              <a:gd name="connsiteY3" fmla="*/ 450850 h 5189942"/>
              <a:gd name="connsiteX4" fmla="*/ 1725358 w 1839658"/>
              <a:gd name="connsiteY4" fmla="*/ 609600 h 5189942"/>
              <a:gd name="connsiteX5" fmla="*/ 1833308 w 1839658"/>
              <a:gd name="connsiteY5" fmla="*/ 717550 h 5189942"/>
              <a:gd name="connsiteX6" fmla="*/ 1807908 w 1839658"/>
              <a:gd name="connsiteY6" fmla="*/ 793750 h 5189942"/>
              <a:gd name="connsiteX7" fmla="*/ 1731708 w 1839658"/>
              <a:gd name="connsiteY7" fmla="*/ 984250 h 5189942"/>
              <a:gd name="connsiteX8" fmla="*/ 1661858 w 1839658"/>
              <a:gd name="connsiteY8" fmla="*/ 1066800 h 5189942"/>
              <a:gd name="connsiteX9" fmla="*/ 1630108 w 1839658"/>
              <a:gd name="connsiteY9" fmla="*/ 1130300 h 5189942"/>
              <a:gd name="connsiteX10" fmla="*/ 1630108 w 1839658"/>
              <a:gd name="connsiteY10" fmla="*/ 1187450 h 5189942"/>
              <a:gd name="connsiteX11" fmla="*/ 1642808 w 1839658"/>
              <a:gd name="connsiteY11" fmla="*/ 1244600 h 5189942"/>
              <a:gd name="connsiteX12" fmla="*/ 1636458 w 1839658"/>
              <a:gd name="connsiteY12" fmla="*/ 1301750 h 5189942"/>
              <a:gd name="connsiteX13" fmla="*/ 1541208 w 1839658"/>
              <a:gd name="connsiteY13" fmla="*/ 1346200 h 5189942"/>
              <a:gd name="connsiteX14" fmla="*/ 1445958 w 1839658"/>
              <a:gd name="connsiteY14" fmla="*/ 1441450 h 5189942"/>
              <a:gd name="connsiteX15" fmla="*/ 1458658 w 1839658"/>
              <a:gd name="connsiteY15" fmla="*/ 1498600 h 5189942"/>
              <a:gd name="connsiteX16" fmla="*/ 1458658 w 1839658"/>
              <a:gd name="connsiteY16" fmla="*/ 1549400 h 5189942"/>
              <a:gd name="connsiteX17" fmla="*/ 1433258 w 1839658"/>
              <a:gd name="connsiteY17" fmla="*/ 1638300 h 5189942"/>
              <a:gd name="connsiteX18" fmla="*/ 1426908 w 1839658"/>
              <a:gd name="connsiteY18" fmla="*/ 1708150 h 5189942"/>
              <a:gd name="connsiteX19" fmla="*/ 1426908 w 1839658"/>
              <a:gd name="connsiteY19" fmla="*/ 1778000 h 5189942"/>
              <a:gd name="connsiteX20" fmla="*/ 1426908 w 1839658"/>
              <a:gd name="connsiteY20" fmla="*/ 1822450 h 5189942"/>
              <a:gd name="connsiteX21" fmla="*/ 1407858 w 1839658"/>
              <a:gd name="connsiteY21" fmla="*/ 1860550 h 5189942"/>
              <a:gd name="connsiteX22" fmla="*/ 1382458 w 1839658"/>
              <a:gd name="connsiteY22" fmla="*/ 2006600 h 5189942"/>
              <a:gd name="connsiteX23" fmla="*/ 1363408 w 1839658"/>
              <a:gd name="connsiteY23" fmla="*/ 2089150 h 5189942"/>
              <a:gd name="connsiteX24" fmla="*/ 1350708 w 1839658"/>
              <a:gd name="connsiteY24" fmla="*/ 2178050 h 5189942"/>
              <a:gd name="connsiteX25" fmla="*/ 1325308 w 1839658"/>
              <a:gd name="connsiteY25" fmla="*/ 2260600 h 5189942"/>
              <a:gd name="connsiteX26" fmla="*/ 1287208 w 1839658"/>
              <a:gd name="connsiteY26" fmla="*/ 2387600 h 5189942"/>
              <a:gd name="connsiteX27" fmla="*/ 1287208 w 1839658"/>
              <a:gd name="connsiteY27" fmla="*/ 2540000 h 5189942"/>
              <a:gd name="connsiteX28" fmla="*/ 1287208 w 1839658"/>
              <a:gd name="connsiteY28" fmla="*/ 2647950 h 5189942"/>
              <a:gd name="connsiteX29" fmla="*/ 1255458 w 1839658"/>
              <a:gd name="connsiteY29" fmla="*/ 2692400 h 5189942"/>
              <a:gd name="connsiteX30" fmla="*/ 1255458 w 1839658"/>
              <a:gd name="connsiteY30" fmla="*/ 2768600 h 5189942"/>
              <a:gd name="connsiteX31" fmla="*/ 1255458 w 1839658"/>
              <a:gd name="connsiteY31" fmla="*/ 2825750 h 5189942"/>
              <a:gd name="connsiteX32" fmla="*/ 1236408 w 1839658"/>
              <a:gd name="connsiteY32" fmla="*/ 2832100 h 5189942"/>
              <a:gd name="connsiteX33" fmla="*/ 1280858 w 1839658"/>
              <a:gd name="connsiteY33" fmla="*/ 2895600 h 5189942"/>
              <a:gd name="connsiteX34" fmla="*/ 1268158 w 1839658"/>
              <a:gd name="connsiteY34" fmla="*/ 2965450 h 5189942"/>
              <a:gd name="connsiteX35" fmla="*/ 1211008 w 1839658"/>
              <a:gd name="connsiteY35" fmla="*/ 3054350 h 5189942"/>
              <a:gd name="connsiteX36" fmla="*/ 1172908 w 1839658"/>
              <a:gd name="connsiteY36" fmla="*/ 3187700 h 5189942"/>
              <a:gd name="connsiteX37" fmla="*/ 1147508 w 1839658"/>
              <a:gd name="connsiteY37" fmla="*/ 3448050 h 5189942"/>
              <a:gd name="connsiteX38" fmla="*/ 302958 w 1839658"/>
              <a:gd name="connsiteY38" fmla="*/ 5168900 h 5189942"/>
              <a:gd name="connsiteX39" fmla="*/ 17208 w 1839658"/>
              <a:gd name="connsiteY39" fmla="*/ 4387851 h 5189942"/>
              <a:gd name="connsiteX40" fmla="*/ 29908 w 1839658"/>
              <a:gd name="connsiteY40" fmla="*/ 3816350 h 5189942"/>
              <a:gd name="connsiteX41" fmla="*/ 80708 w 1839658"/>
              <a:gd name="connsiteY41" fmla="*/ 3600450 h 5189942"/>
              <a:gd name="connsiteX42" fmla="*/ 220408 w 1839658"/>
              <a:gd name="connsiteY42" fmla="*/ 3181350 h 5189942"/>
              <a:gd name="connsiteX43" fmla="*/ 379158 w 1839658"/>
              <a:gd name="connsiteY43" fmla="*/ 3067050 h 5189942"/>
              <a:gd name="connsiteX44" fmla="*/ 264858 w 1839658"/>
              <a:gd name="connsiteY44" fmla="*/ 2997200 h 5189942"/>
              <a:gd name="connsiteX45" fmla="*/ 315658 w 1839658"/>
              <a:gd name="connsiteY45" fmla="*/ 2933700 h 5189942"/>
              <a:gd name="connsiteX46" fmla="*/ 372808 w 1839658"/>
              <a:gd name="connsiteY46" fmla="*/ 2921000 h 5189942"/>
              <a:gd name="connsiteX47" fmla="*/ 360108 w 1839658"/>
              <a:gd name="connsiteY47" fmla="*/ 2870200 h 5189942"/>
              <a:gd name="connsiteX48" fmla="*/ 379158 w 1839658"/>
              <a:gd name="connsiteY48" fmla="*/ 2832100 h 5189942"/>
              <a:gd name="connsiteX49" fmla="*/ 442658 w 1839658"/>
              <a:gd name="connsiteY49" fmla="*/ 2730500 h 5189942"/>
              <a:gd name="connsiteX50" fmla="*/ 537908 w 1839658"/>
              <a:gd name="connsiteY50" fmla="*/ 2736850 h 5189942"/>
              <a:gd name="connsiteX51" fmla="*/ 601408 w 1839658"/>
              <a:gd name="connsiteY51" fmla="*/ 2622550 h 5189942"/>
              <a:gd name="connsiteX52" fmla="*/ 639508 w 1839658"/>
              <a:gd name="connsiteY52" fmla="*/ 2571750 h 5189942"/>
              <a:gd name="connsiteX53" fmla="*/ 652208 w 1839658"/>
              <a:gd name="connsiteY53" fmla="*/ 2489200 h 5189942"/>
              <a:gd name="connsiteX54" fmla="*/ 645858 w 1839658"/>
              <a:gd name="connsiteY54" fmla="*/ 2419350 h 5189942"/>
              <a:gd name="connsiteX55" fmla="*/ 645858 w 1839658"/>
              <a:gd name="connsiteY55" fmla="*/ 2349500 h 5189942"/>
              <a:gd name="connsiteX56" fmla="*/ 696658 w 1839658"/>
              <a:gd name="connsiteY56" fmla="*/ 2311400 h 5189942"/>
              <a:gd name="connsiteX57" fmla="*/ 652208 w 1839658"/>
              <a:gd name="connsiteY57" fmla="*/ 2235200 h 5189942"/>
              <a:gd name="connsiteX58" fmla="*/ 683958 w 1839658"/>
              <a:gd name="connsiteY58" fmla="*/ 2127250 h 5189942"/>
              <a:gd name="connsiteX59" fmla="*/ 709358 w 1839658"/>
              <a:gd name="connsiteY59" fmla="*/ 2057400 h 5189942"/>
              <a:gd name="connsiteX60" fmla="*/ 728408 w 1839658"/>
              <a:gd name="connsiteY60" fmla="*/ 1949450 h 5189942"/>
              <a:gd name="connsiteX61" fmla="*/ 728408 w 1839658"/>
              <a:gd name="connsiteY61" fmla="*/ 1892300 h 5189942"/>
              <a:gd name="connsiteX62" fmla="*/ 690308 w 1839658"/>
              <a:gd name="connsiteY62" fmla="*/ 1809750 h 5189942"/>
              <a:gd name="connsiteX63" fmla="*/ 791908 w 1839658"/>
              <a:gd name="connsiteY63" fmla="*/ 1746250 h 5189942"/>
              <a:gd name="connsiteX64" fmla="*/ 823658 w 1839658"/>
              <a:gd name="connsiteY64" fmla="*/ 1587500 h 5189942"/>
              <a:gd name="connsiteX65" fmla="*/ 887158 w 1839658"/>
              <a:gd name="connsiteY65" fmla="*/ 1555750 h 5189942"/>
              <a:gd name="connsiteX66" fmla="*/ 842708 w 1839658"/>
              <a:gd name="connsiteY66" fmla="*/ 1428750 h 5189942"/>
              <a:gd name="connsiteX67" fmla="*/ 817308 w 1839658"/>
              <a:gd name="connsiteY67" fmla="*/ 1365250 h 5189942"/>
              <a:gd name="connsiteX68" fmla="*/ 823658 w 1839658"/>
              <a:gd name="connsiteY68" fmla="*/ 1270000 h 5189942"/>
              <a:gd name="connsiteX69" fmla="*/ 874458 w 1839658"/>
              <a:gd name="connsiteY69" fmla="*/ 1238250 h 5189942"/>
              <a:gd name="connsiteX70" fmla="*/ 887158 w 1839658"/>
              <a:gd name="connsiteY70" fmla="*/ 1231900 h 5189942"/>
              <a:gd name="connsiteX71" fmla="*/ 944308 w 1839658"/>
              <a:gd name="connsiteY71" fmla="*/ 1168400 h 5189942"/>
              <a:gd name="connsiteX72" fmla="*/ 969708 w 1839658"/>
              <a:gd name="connsiteY72" fmla="*/ 1136650 h 5189942"/>
              <a:gd name="connsiteX73" fmla="*/ 861758 w 1839658"/>
              <a:gd name="connsiteY73" fmla="*/ 1149350 h 5189942"/>
              <a:gd name="connsiteX74" fmla="*/ 804608 w 1839658"/>
              <a:gd name="connsiteY74" fmla="*/ 1130300 h 5189942"/>
              <a:gd name="connsiteX75" fmla="*/ 741108 w 1839658"/>
              <a:gd name="connsiteY75" fmla="*/ 1092200 h 5189942"/>
              <a:gd name="connsiteX76" fmla="*/ 664908 w 1839658"/>
              <a:gd name="connsiteY76" fmla="*/ 1060450 h 5189942"/>
              <a:gd name="connsiteX77" fmla="*/ 836358 w 1839658"/>
              <a:gd name="connsiteY77" fmla="*/ 914400 h 5189942"/>
              <a:gd name="connsiteX78" fmla="*/ 899858 w 1839658"/>
              <a:gd name="connsiteY78" fmla="*/ 774700 h 5189942"/>
              <a:gd name="connsiteX79" fmla="*/ 988758 w 1839658"/>
              <a:gd name="connsiteY79" fmla="*/ 571500 h 5189942"/>
              <a:gd name="connsiteX80" fmla="*/ 1223708 w 1839658"/>
              <a:gd name="connsiteY80" fmla="*/ 501650 h 5189942"/>
              <a:gd name="connsiteX81" fmla="*/ 1261808 w 1839658"/>
              <a:gd name="connsiteY81" fmla="*/ 336550 h 5189942"/>
              <a:gd name="connsiteX82" fmla="*/ 1395158 w 1839658"/>
              <a:gd name="connsiteY82" fmla="*/ 260350 h 5189942"/>
              <a:gd name="connsiteX83" fmla="*/ 1572958 w 1839658"/>
              <a:gd name="connsiteY83" fmla="*/ 133350 h 5189942"/>
              <a:gd name="connsiteX84" fmla="*/ 1649158 w 1839658"/>
              <a:gd name="connsiteY84" fmla="*/ 95250 h 5189942"/>
              <a:gd name="connsiteX85" fmla="*/ 1693608 w 1839658"/>
              <a:gd name="connsiteY85" fmla="*/ 19050 h 5189942"/>
              <a:gd name="connsiteX86" fmla="*/ 1839658 w 1839658"/>
              <a:gd name="connsiteY86" fmla="*/ 0 h 5189942"/>
              <a:gd name="connsiteX0" fmla="*/ 1822450 w 1822450"/>
              <a:gd name="connsiteY0" fmla="*/ 0 h 5189942"/>
              <a:gd name="connsiteX1" fmla="*/ 1727200 w 1822450"/>
              <a:gd name="connsiteY1" fmla="*/ 120650 h 5189942"/>
              <a:gd name="connsiteX2" fmla="*/ 1644650 w 1822450"/>
              <a:gd name="connsiteY2" fmla="*/ 342900 h 5189942"/>
              <a:gd name="connsiteX3" fmla="*/ 1670050 w 1822450"/>
              <a:gd name="connsiteY3" fmla="*/ 450850 h 5189942"/>
              <a:gd name="connsiteX4" fmla="*/ 1708150 w 1822450"/>
              <a:gd name="connsiteY4" fmla="*/ 609600 h 5189942"/>
              <a:gd name="connsiteX5" fmla="*/ 1816100 w 1822450"/>
              <a:gd name="connsiteY5" fmla="*/ 717550 h 5189942"/>
              <a:gd name="connsiteX6" fmla="*/ 1790700 w 1822450"/>
              <a:gd name="connsiteY6" fmla="*/ 793750 h 5189942"/>
              <a:gd name="connsiteX7" fmla="*/ 1714500 w 1822450"/>
              <a:gd name="connsiteY7" fmla="*/ 984250 h 5189942"/>
              <a:gd name="connsiteX8" fmla="*/ 1644650 w 1822450"/>
              <a:gd name="connsiteY8" fmla="*/ 1066800 h 5189942"/>
              <a:gd name="connsiteX9" fmla="*/ 1612900 w 1822450"/>
              <a:gd name="connsiteY9" fmla="*/ 1130300 h 5189942"/>
              <a:gd name="connsiteX10" fmla="*/ 1612900 w 1822450"/>
              <a:gd name="connsiteY10" fmla="*/ 1187450 h 5189942"/>
              <a:gd name="connsiteX11" fmla="*/ 1625600 w 1822450"/>
              <a:gd name="connsiteY11" fmla="*/ 1244600 h 5189942"/>
              <a:gd name="connsiteX12" fmla="*/ 1619250 w 1822450"/>
              <a:gd name="connsiteY12" fmla="*/ 1301750 h 5189942"/>
              <a:gd name="connsiteX13" fmla="*/ 1524000 w 1822450"/>
              <a:gd name="connsiteY13" fmla="*/ 1346200 h 5189942"/>
              <a:gd name="connsiteX14" fmla="*/ 1428750 w 1822450"/>
              <a:gd name="connsiteY14" fmla="*/ 1441450 h 5189942"/>
              <a:gd name="connsiteX15" fmla="*/ 1441450 w 1822450"/>
              <a:gd name="connsiteY15" fmla="*/ 1498600 h 5189942"/>
              <a:gd name="connsiteX16" fmla="*/ 1441450 w 1822450"/>
              <a:gd name="connsiteY16" fmla="*/ 1549400 h 5189942"/>
              <a:gd name="connsiteX17" fmla="*/ 1416050 w 1822450"/>
              <a:gd name="connsiteY17" fmla="*/ 1638300 h 5189942"/>
              <a:gd name="connsiteX18" fmla="*/ 1409700 w 1822450"/>
              <a:gd name="connsiteY18" fmla="*/ 1708150 h 5189942"/>
              <a:gd name="connsiteX19" fmla="*/ 1409700 w 1822450"/>
              <a:gd name="connsiteY19" fmla="*/ 1778000 h 5189942"/>
              <a:gd name="connsiteX20" fmla="*/ 1409700 w 1822450"/>
              <a:gd name="connsiteY20" fmla="*/ 1822450 h 5189942"/>
              <a:gd name="connsiteX21" fmla="*/ 1390650 w 1822450"/>
              <a:gd name="connsiteY21" fmla="*/ 1860550 h 5189942"/>
              <a:gd name="connsiteX22" fmla="*/ 1365250 w 1822450"/>
              <a:gd name="connsiteY22" fmla="*/ 2006600 h 5189942"/>
              <a:gd name="connsiteX23" fmla="*/ 1346200 w 1822450"/>
              <a:gd name="connsiteY23" fmla="*/ 2089150 h 5189942"/>
              <a:gd name="connsiteX24" fmla="*/ 1333500 w 1822450"/>
              <a:gd name="connsiteY24" fmla="*/ 2178050 h 5189942"/>
              <a:gd name="connsiteX25" fmla="*/ 1308100 w 1822450"/>
              <a:gd name="connsiteY25" fmla="*/ 2260600 h 5189942"/>
              <a:gd name="connsiteX26" fmla="*/ 1270000 w 1822450"/>
              <a:gd name="connsiteY26" fmla="*/ 2387600 h 5189942"/>
              <a:gd name="connsiteX27" fmla="*/ 1270000 w 1822450"/>
              <a:gd name="connsiteY27" fmla="*/ 2540000 h 5189942"/>
              <a:gd name="connsiteX28" fmla="*/ 1270000 w 1822450"/>
              <a:gd name="connsiteY28" fmla="*/ 2647950 h 5189942"/>
              <a:gd name="connsiteX29" fmla="*/ 1238250 w 1822450"/>
              <a:gd name="connsiteY29" fmla="*/ 2692400 h 5189942"/>
              <a:gd name="connsiteX30" fmla="*/ 1238250 w 1822450"/>
              <a:gd name="connsiteY30" fmla="*/ 2768600 h 5189942"/>
              <a:gd name="connsiteX31" fmla="*/ 1238250 w 1822450"/>
              <a:gd name="connsiteY31" fmla="*/ 2825750 h 5189942"/>
              <a:gd name="connsiteX32" fmla="*/ 1219200 w 1822450"/>
              <a:gd name="connsiteY32" fmla="*/ 2832100 h 5189942"/>
              <a:gd name="connsiteX33" fmla="*/ 1263650 w 1822450"/>
              <a:gd name="connsiteY33" fmla="*/ 2895600 h 5189942"/>
              <a:gd name="connsiteX34" fmla="*/ 1250950 w 1822450"/>
              <a:gd name="connsiteY34" fmla="*/ 2965450 h 5189942"/>
              <a:gd name="connsiteX35" fmla="*/ 1193800 w 1822450"/>
              <a:gd name="connsiteY35" fmla="*/ 3054350 h 5189942"/>
              <a:gd name="connsiteX36" fmla="*/ 1155700 w 1822450"/>
              <a:gd name="connsiteY36" fmla="*/ 3187700 h 5189942"/>
              <a:gd name="connsiteX37" fmla="*/ 1130300 w 1822450"/>
              <a:gd name="connsiteY37" fmla="*/ 3448050 h 5189942"/>
              <a:gd name="connsiteX38" fmla="*/ 285750 w 1822450"/>
              <a:gd name="connsiteY38" fmla="*/ 5168900 h 5189942"/>
              <a:gd name="connsiteX39" fmla="*/ 0 w 1822450"/>
              <a:gd name="connsiteY39" fmla="*/ 4387851 h 5189942"/>
              <a:gd name="connsiteX40" fmla="*/ 12700 w 1822450"/>
              <a:gd name="connsiteY40" fmla="*/ 3816350 h 5189942"/>
              <a:gd name="connsiteX41" fmla="*/ 63500 w 1822450"/>
              <a:gd name="connsiteY41" fmla="*/ 3600450 h 5189942"/>
              <a:gd name="connsiteX42" fmla="*/ 203200 w 1822450"/>
              <a:gd name="connsiteY42" fmla="*/ 3181350 h 5189942"/>
              <a:gd name="connsiteX43" fmla="*/ 361950 w 1822450"/>
              <a:gd name="connsiteY43" fmla="*/ 3067050 h 5189942"/>
              <a:gd name="connsiteX44" fmla="*/ 247650 w 1822450"/>
              <a:gd name="connsiteY44" fmla="*/ 2997200 h 5189942"/>
              <a:gd name="connsiteX45" fmla="*/ 298450 w 1822450"/>
              <a:gd name="connsiteY45" fmla="*/ 2933700 h 5189942"/>
              <a:gd name="connsiteX46" fmla="*/ 355600 w 1822450"/>
              <a:gd name="connsiteY46" fmla="*/ 2921000 h 5189942"/>
              <a:gd name="connsiteX47" fmla="*/ 342900 w 1822450"/>
              <a:gd name="connsiteY47" fmla="*/ 2870200 h 5189942"/>
              <a:gd name="connsiteX48" fmla="*/ 361950 w 1822450"/>
              <a:gd name="connsiteY48" fmla="*/ 2832100 h 5189942"/>
              <a:gd name="connsiteX49" fmla="*/ 425450 w 1822450"/>
              <a:gd name="connsiteY49" fmla="*/ 2730500 h 5189942"/>
              <a:gd name="connsiteX50" fmla="*/ 520700 w 1822450"/>
              <a:gd name="connsiteY50" fmla="*/ 2736850 h 5189942"/>
              <a:gd name="connsiteX51" fmla="*/ 584200 w 1822450"/>
              <a:gd name="connsiteY51" fmla="*/ 2622550 h 5189942"/>
              <a:gd name="connsiteX52" fmla="*/ 622300 w 1822450"/>
              <a:gd name="connsiteY52" fmla="*/ 2571750 h 5189942"/>
              <a:gd name="connsiteX53" fmla="*/ 635000 w 1822450"/>
              <a:gd name="connsiteY53" fmla="*/ 2489200 h 5189942"/>
              <a:gd name="connsiteX54" fmla="*/ 628650 w 1822450"/>
              <a:gd name="connsiteY54" fmla="*/ 2419350 h 5189942"/>
              <a:gd name="connsiteX55" fmla="*/ 628650 w 1822450"/>
              <a:gd name="connsiteY55" fmla="*/ 2349500 h 5189942"/>
              <a:gd name="connsiteX56" fmla="*/ 679450 w 1822450"/>
              <a:gd name="connsiteY56" fmla="*/ 2311400 h 5189942"/>
              <a:gd name="connsiteX57" fmla="*/ 635000 w 1822450"/>
              <a:gd name="connsiteY57" fmla="*/ 2235200 h 5189942"/>
              <a:gd name="connsiteX58" fmla="*/ 666750 w 1822450"/>
              <a:gd name="connsiteY58" fmla="*/ 2127250 h 5189942"/>
              <a:gd name="connsiteX59" fmla="*/ 692150 w 1822450"/>
              <a:gd name="connsiteY59" fmla="*/ 2057400 h 5189942"/>
              <a:gd name="connsiteX60" fmla="*/ 711200 w 1822450"/>
              <a:gd name="connsiteY60" fmla="*/ 1949450 h 5189942"/>
              <a:gd name="connsiteX61" fmla="*/ 711200 w 1822450"/>
              <a:gd name="connsiteY61" fmla="*/ 1892300 h 5189942"/>
              <a:gd name="connsiteX62" fmla="*/ 673100 w 1822450"/>
              <a:gd name="connsiteY62" fmla="*/ 1809750 h 5189942"/>
              <a:gd name="connsiteX63" fmla="*/ 774700 w 1822450"/>
              <a:gd name="connsiteY63" fmla="*/ 1746250 h 5189942"/>
              <a:gd name="connsiteX64" fmla="*/ 806450 w 1822450"/>
              <a:gd name="connsiteY64" fmla="*/ 1587500 h 5189942"/>
              <a:gd name="connsiteX65" fmla="*/ 869950 w 1822450"/>
              <a:gd name="connsiteY65" fmla="*/ 1555750 h 5189942"/>
              <a:gd name="connsiteX66" fmla="*/ 825500 w 1822450"/>
              <a:gd name="connsiteY66" fmla="*/ 1428750 h 5189942"/>
              <a:gd name="connsiteX67" fmla="*/ 800100 w 1822450"/>
              <a:gd name="connsiteY67" fmla="*/ 1365250 h 5189942"/>
              <a:gd name="connsiteX68" fmla="*/ 806450 w 1822450"/>
              <a:gd name="connsiteY68" fmla="*/ 1270000 h 5189942"/>
              <a:gd name="connsiteX69" fmla="*/ 857250 w 1822450"/>
              <a:gd name="connsiteY69" fmla="*/ 1238250 h 5189942"/>
              <a:gd name="connsiteX70" fmla="*/ 869950 w 1822450"/>
              <a:gd name="connsiteY70" fmla="*/ 1231900 h 5189942"/>
              <a:gd name="connsiteX71" fmla="*/ 927100 w 1822450"/>
              <a:gd name="connsiteY71" fmla="*/ 1168400 h 5189942"/>
              <a:gd name="connsiteX72" fmla="*/ 952500 w 1822450"/>
              <a:gd name="connsiteY72" fmla="*/ 1136650 h 5189942"/>
              <a:gd name="connsiteX73" fmla="*/ 844550 w 1822450"/>
              <a:gd name="connsiteY73" fmla="*/ 1149350 h 5189942"/>
              <a:gd name="connsiteX74" fmla="*/ 787400 w 1822450"/>
              <a:gd name="connsiteY74" fmla="*/ 1130300 h 5189942"/>
              <a:gd name="connsiteX75" fmla="*/ 723900 w 1822450"/>
              <a:gd name="connsiteY75" fmla="*/ 1092200 h 5189942"/>
              <a:gd name="connsiteX76" fmla="*/ 647700 w 1822450"/>
              <a:gd name="connsiteY76" fmla="*/ 1060450 h 5189942"/>
              <a:gd name="connsiteX77" fmla="*/ 819150 w 1822450"/>
              <a:gd name="connsiteY77" fmla="*/ 914400 h 5189942"/>
              <a:gd name="connsiteX78" fmla="*/ 882650 w 1822450"/>
              <a:gd name="connsiteY78" fmla="*/ 774700 h 5189942"/>
              <a:gd name="connsiteX79" fmla="*/ 971550 w 1822450"/>
              <a:gd name="connsiteY79" fmla="*/ 571500 h 5189942"/>
              <a:gd name="connsiteX80" fmla="*/ 1206500 w 1822450"/>
              <a:gd name="connsiteY80" fmla="*/ 501650 h 5189942"/>
              <a:gd name="connsiteX81" fmla="*/ 1244600 w 1822450"/>
              <a:gd name="connsiteY81" fmla="*/ 336550 h 5189942"/>
              <a:gd name="connsiteX82" fmla="*/ 1377950 w 1822450"/>
              <a:gd name="connsiteY82" fmla="*/ 260350 h 5189942"/>
              <a:gd name="connsiteX83" fmla="*/ 1555750 w 1822450"/>
              <a:gd name="connsiteY83" fmla="*/ 133350 h 5189942"/>
              <a:gd name="connsiteX84" fmla="*/ 1631950 w 1822450"/>
              <a:gd name="connsiteY84" fmla="*/ 95250 h 5189942"/>
              <a:gd name="connsiteX85" fmla="*/ 1676400 w 1822450"/>
              <a:gd name="connsiteY85" fmla="*/ 19050 h 5189942"/>
              <a:gd name="connsiteX86" fmla="*/ 1822450 w 1822450"/>
              <a:gd name="connsiteY86" fmla="*/ 0 h 5189942"/>
              <a:gd name="connsiteX0" fmla="*/ 1854200 w 1854200"/>
              <a:gd name="connsiteY0" fmla="*/ 0 h 5189782"/>
              <a:gd name="connsiteX1" fmla="*/ 1758950 w 1854200"/>
              <a:gd name="connsiteY1" fmla="*/ 120650 h 5189782"/>
              <a:gd name="connsiteX2" fmla="*/ 1676400 w 1854200"/>
              <a:gd name="connsiteY2" fmla="*/ 342900 h 5189782"/>
              <a:gd name="connsiteX3" fmla="*/ 1701800 w 1854200"/>
              <a:gd name="connsiteY3" fmla="*/ 450850 h 5189782"/>
              <a:gd name="connsiteX4" fmla="*/ 1739900 w 1854200"/>
              <a:gd name="connsiteY4" fmla="*/ 609600 h 5189782"/>
              <a:gd name="connsiteX5" fmla="*/ 1847850 w 1854200"/>
              <a:gd name="connsiteY5" fmla="*/ 717550 h 5189782"/>
              <a:gd name="connsiteX6" fmla="*/ 1822450 w 1854200"/>
              <a:gd name="connsiteY6" fmla="*/ 793750 h 5189782"/>
              <a:gd name="connsiteX7" fmla="*/ 1746250 w 1854200"/>
              <a:gd name="connsiteY7" fmla="*/ 984250 h 5189782"/>
              <a:gd name="connsiteX8" fmla="*/ 1676400 w 1854200"/>
              <a:gd name="connsiteY8" fmla="*/ 1066800 h 5189782"/>
              <a:gd name="connsiteX9" fmla="*/ 1644650 w 1854200"/>
              <a:gd name="connsiteY9" fmla="*/ 1130300 h 5189782"/>
              <a:gd name="connsiteX10" fmla="*/ 1644650 w 1854200"/>
              <a:gd name="connsiteY10" fmla="*/ 1187450 h 5189782"/>
              <a:gd name="connsiteX11" fmla="*/ 1657350 w 1854200"/>
              <a:gd name="connsiteY11" fmla="*/ 1244600 h 5189782"/>
              <a:gd name="connsiteX12" fmla="*/ 1651000 w 1854200"/>
              <a:gd name="connsiteY12" fmla="*/ 1301750 h 5189782"/>
              <a:gd name="connsiteX13" fmla="*/ 1555750 w 1854200"/>
              <a:gd name="connsiteY13" fmla="*/ 1346200 h 5189782"/>
              <a:gd name="connsiteX14" fmla="*/ 1460500 w 1854200"/>
              <a:gd name="connsiteY14" fmla="*/ 1441450 h 5189782"/>
              <a:gd name="connsiteX15" fmla="*/ 1473200 w 1854200"/>
              <a:gd name="connsiteY15" fmla="*/ 1498600 h 5189782"/>
              <a:gd name="connsiteX16" fmla="*/ 1473200 w 1854200"/>
              <a:gd name="connsiteY16" fmla="*/ 1549400 h 5189782"/>
              <a:gd name="connsiteX17" fmla="*/ 1447800 w 1854200"/>
              <a:gd name="connsiteY17" fmla="*/ 1638300 h 5189782"/>
              <a:gd name="connsiteX18" fmla="*/ 1441450 w 1854200"/>
              <a:gd name="connsiteY18" fmla="*/ 1708150 h 5189782"/>
              <a:gd name="connsiteX19" fmla="*/ 1441450 w 1854200"/>
              <a:gd name="connsiteY19" fmla="*/ 1778000 h 5189782"/>
              <a:gd name="connsiteX20" fmla="*/ 1441450 w 1854200"/>
              <a:gd name="connsiteY20" fmla="*/ 1822450 h 5189782"/>
              <a:gd name="connsiteX21" fmla="*/ 1422400 w 1854200"/>
              <a:gd name="connsiteY21" fmla="*/ 1860550 h 5189782"/>
              <a:gd name="connsiteX22" fmla="*/ 1397000 w 1854200"/>
              <a:gd name="connsiteY22" fmla="*/ 2006600 h 5189782"/>
              <a:gd name="connsiteX23" fmla="*/ 1377950 w 1854200"/>
              <a:gd name="connsiteY23" fmla="*/ 2089150 h 5189782"/>
              <a:gd name="connsiteX24" fmla="*/ 1365250 w 1854200"/>
              <a:gd name="connsiteY24" fmla="*/ 2178050 h 5189782"/>
              <a:gd name="connsiteX25" fmla="*/ 1339850 w 1854200"/>
              <a:gd name="connsiteY25" fmla="*/ 2260600 h 5189782"/>
              <a:gd name="connsiteX26" fmla="*/ 1301750 w 1854200"/>
              <a:gd name="connsiteY26" fmla="*/ 2387600 h 5189782"/>
              <a:gd name="connsiteX27" fmla="*/ 1301750 w 1854200"/>
              <a:gd name="connsiteY27" fmla="*/ 2540000 h 5189782"/>
              <a:gd name="connsiteX28" fmla="*/ 1301750 w 1854200"/>
              <a:gd name="connsiteY28" fmla="*/ 2647950 h 5189782"/>
              <a:gd name="connsiteX29" fmla="*/ 1270000 w 1854200"/>
              <a:gd name="connsiteY29" fmla="*/ 2692400 h 5189782"/>
              <a:gd name="connsiteX30" fmla="*/ 1270000 w 1854200"/>
              <a:gd name="connsiteY30" fmla="*/ 2768600 h 5189782"/>
              <a:gd name="connsiteX31" fmla="*/ 1270000 w 1854200"/>
              <a:gd name="connsiteY31" fmla="*/ 2825750 h 5189782"/>
              <a:gd name="connsiteX32" fmla="*/ 1250950 w 1854200"/>
              <a:gd name="connsiteY32" fmla="*/ 2832100 h 5189782"/>
              <a:gd name="connsiteX33" fmla="*/ 1295400 w 1854200"/>
              <a:gd name="connsiteY33" fmla="*/ 2895600 h 5189782"/>
              <a:gd name="connsiteX34" fmla="*/ 1282700 w 1854200"/>
              <a:gd name="connsiteY34" fmla="*/ 2965450 h 5189782"/>
              <a:gd name="connsiteX35" fmla="*/ 1225550 w 1854200"/>
              <a:gd name="connsiteY35" fmla="*/ 3054350 h 5189782"/>
              <a:gd name="connsiteX36" fmla="*/ 1187450 w 1854200"/>
              <a:gd name="connsiteY36" fmla="*/ 3187700 h 5189782"/>
              <a:gd name="connsiteX37" fmla="*/ 1162050 w 1854200"/>
              <a:gd name="connsiteY37" fmla="*/ 3448050 h 5189782"/>
              <a:gd name="connsiteX38" fmla="*/ 317500 w 1854200"/>
              <a:gd name="connsiteY38" fmla="*/ 5168900 h 5189782"/>
              <a:gd name="connsiteX39" fmla="*/ 0 w 1854200"/>
              <a:gd name="connsiteY39" fmla="*/ 4381501 h 5189782"/>
              <a:gd name="connsiteX40" fmla="*/ 44450 w 1854200"/>
              <a:gd name="connsiteY40" fmla="*/ 3816350 h 5189782"/>
              <a:gd name="connsiteX41" fmla="*/ 95250 w 1854200"/>
              <a:gd name="connsiteY41" fmla="*/ 3600450 h 5189782"/>
              <a:gd name="connsiteX42" fmla="*/ 234950 w 1854200"/>
              <a:gd name="connsiteY42" fmla="*/ 3181350 h 5189782"/>
              <a:gd name="connsiteX43" fmla="*/ 393700 w 1854200"/>
              <a:gd name="connsiteY43" fmla="*/ 3067050 h 5189782"/>
              <a:gd name="connsiteX44" fmla="*/ 279400 w 1854200"/>
              <a:gd name="connsiteY44" fmla="*/ 2997200 h 5189782"/>
              <a:gd name="connsiteX45" fmla="*/ 330200 w 1854200"/>
              <a:gd name="connsiteY45" fmla="*/ 2933700 h 5189782"/>
              <a:gd name="connsiteX46" fmla="*/ 387350 w 1854200"/>
              <a:gd name="connsiteY46" fmla="*/ 2921000 h 5189782"/>
              <a:gd name="connsiteX47" fmla="*/ 374650 w 1854200"/>
              <a:gd name="connsiteY47" fmla="*/ 2870200 h 5189782"/>
              <a:gd name="connsiteX48" fmla="*/ 393700 w 1854200"/>
              <a:gd name="connsiteY48" fmla="*/ 2832100 h 5189782"/>
              <a:gd name="connsiteX49" fmla="*/ 457200 w 1854200"/>
              <a:gd name="connsiteY49" fmla="*/ 2730500 h 5189782"/>
              <a:gd name="connsiteX50" fmla="*/ 552450 w 1854200"/>
              <a:gd name="connsiteY50" fmla="*/ 2736850 h 5189782"/>
              <a:gd name="connsiteX51" fmla="*/ 615950 w 1854200"/>
              <a:gd name="connsiteY51" fmla="*/ 2622550 h 5189782"/>
              <a:gd name="connsiteX52" fmla="*/ 654050 w 1854200"/>
              <a:gd name="connsiteY52" fmla="*/ 2571750 h 5189782"/>
              <a:gd name="connsiteX53" fmla="*/ 666750 w 1854200"/>
              <a:gd name="connsiteY53" fmla="*/ 2489200 h 5189782"/>
              <a:gd name="connsiteX54" fmla="*/ 660400 w 1854200"/>
              <a:gd name="connsiteY54" fmla="*/ 2419350 h 5189782"/>
              <a:gd name="connsiteX55" fmla="*/ 660400 w 1854200"/>
              <a:gd name="connsiteY55" fmla="*/ 2349500 h 5189782"/>
              <a:gd name="connsiteX56" fmla="*/ 711200 w 1854200"/>
              <a:gd name="connsiteY56" fmla="*/ 2311400 h 5189782"/>
              <a:gd name="connsiteX57" fmla="*/ 666750 w 1854200"/>
              <a:gd name="connsiteY57" fmla="*/ 2235200 h 5189782"/>
              <a:gd name="connsiteX58" fmla="*/ 698500 w 1854200"/>
              <a:gd name="connsiteY58" fmla="*/ 2127250 h 5189782"/>
              <a:gd name="connsiteX59" fmla="*/ 723900 w 1854200"/>
              <a:gd name="connsiteY59" fmla="*/ 2057400 h 5189782"/>
              <a:gd name="connsiteX60" fmla="*/ 742950 w 1854200"/>
              <a:gd name="connsiteY60" fmla="*/ 1949450 h 5189782"/>
              <a:gd name="connsiteX61" fmla="*/ 742950 w 1854200"/>
              <a:gd name="connsiteY61" fmla="*/ 1892300 h 5189782"/>
              <a:gd name="connsiteX62" fmla="*/ 704850 w 1854200"/>
              <a:gd name="connsiteY62" fmla="*/ 1809750 h 5189782"/>
              <a:gd name="connsiteX63" fmla="*/ 806450 w 1854200"/>
              <a:gd name="connsiteY63" fmla="*/ 1746250 h 5189782"/>
              <a:gd name="connsiteX64" fmla="*/ 838200 w 1854200"/>
              <a:gd name="connsiteY64" fmla="*/ 1587500 h 5189782"/>
              <a:gd name="connsiteX65" fmla="*/ 901700 w 1854200"/>
              <a:gd name="connsiteY65" fmla="*/ 1555750 h 5189782"/>
              <a:gd name="connsiteX66" fmla="*/ 857250 w 1854200"/>
              <a:gd name="connsiteY66" fmla="*/ 1428750 h 5189782"/>
              <a:gd name="connsiteX67" fmla="*/ 831850 w 1854200"/>
              <a:gd name="connsiteY67" fmla="*/ 1365250 h 5189782"/>
              <a:gd name="connsiteX68" fmla="*/ 838200 w 1854200"/>
              <a:gd name="connsiteY68" fmla="*/ 1270000 h 5189782"/>
              <a:gd name="connsiteX69" fmla="*/ 889000 w 1854200"/>
              <a:gd name="connsiteY69" fmla="*/ 1238250 h 5189782"/>
              <a:gd name="connsiteX70" fmla="*/ 901700 w 1854200"/>
              <a:gd name="connsiteY70" fmla="*/ 1231900 h 5189782"/>
              <a:gd name="connsiteX71" fmla="*/ 958850 w 1854200"/>
              <a:gd name="connsiteY71" fmla="*/ 1168400 h 5189782"/>
              <a:gd name="connsiteX72" fmla="*/ 984250 w 1854200"/>
              <a:gd name="connsiteY72" fmla="*/ 1136650 h 5189782"/>
              <a:gd name="connsiteX73" fmla="*/ 876300 w 1854200"/>
              <a:gd name="connsiteY73" fmla="*/ 1149350 h 5189782"/>
              <a:gd name="connsiteX74" fmla="*/ 819150 w 1854200"/>
              <a:gd name="connsiteY74" fmla="*/ 1130300 h 5189782"/>
              <a:gd name="connsiteX75" fmla="*/ 755650 w 1854200"/>
              <a:gd name="connsiteY75" fmla="*/ 1092200 h 5189782"/>
              <a:gd name="connsiteX76" fmla="*/ 679450 w 1854200"/>
              <a:gd name="connsiteY76" fmla="*/ 1060450 h 5189782"/>
              <a:gd name="connsiteX77" fmla="*/ 850900 w 1854200"/>
              <a:gd name="connsiteY77" fmla="*/ 914400 h 5189782"/>
              <a:gd name="connsiteX78" fmla="*/ 914400 w 1854200"/>
              <a:gd name="connsiteY78" fmla="*/ 774700 h 5189782"/>
              <a:gd name="connsiteX79" fmla="*/ 1003300 w 1854200"/>
              <a:gd name="connsiteY79" fmla="*/ 571500 h 5189782"/>
              <a:gd name="connsiteX80" fmla="*/ 1238250 w 1854200"/>
              <a:gd name="connsiteY80" fmla="*/ 501650 h 5189782"/>
              <a:gd name="connsiteX81" fmla="*/ 1276350 w 1854200"/>
              <a:gd name="connsiteY81" fmla="*/ 336550 h 5189782"/>
              <a:gd name="connsiteX82" fmla="*/ 1409700 w 1854200"/>
              <a:gd name="connsiteY82" fmla="*/ 260350 h 5189782"/>
              <a:gd name="connsiteX83" fmla="*/ 1587500 w 1854200"/>
              <a:gd name="connsiteY83" fmla="*/ 133350 h 5189782"/>
              <a:gd name="connsiteX84" fmla="*/ 1663700 w 1854200"/>
              <a:gd name="connsiteY84" fmla="*/ 95250 h 5189782"/>
              <a:gd name="connsiteX85" fmla="*/ 1708150 w 1854200"/>
              <a:gd name="connsiteY85" fmla="*/ 19050 h 5189782"/>
              <a:gd name="connsiteX86" fmla="*/ 1854200 w 1854200"/>
              <a:gd name="connsiteY86" fmla="*/ 0 h 5189782"/>
              <a:gd name="connsiteX0" fmla="*/ 1913958 w 1913958"/>
              <a:gd name="connsiteY0" fmla="*/ 0 h 5216971"/>
              <a:gd name="connsiteX1" fmla="*/ 1818708 w 1913958"/>
              <a:gd name="connsiteY1" fmla="*/ 120650 h 5216971"/>
              <a:gd name="connsiteX2" fmla="*/ 1736158 w 1913958"/>
              <a:gd name="connsiteY2" fmla="*/ 342900 h 5216971"/>
              <a:gd name="connsiteX3" fmla="*/ 1761558 w 1913958"/>
              <a:gd name="connsiteY3" fmla="*/ 450850 h 5216971"/>
              <a:gd name="connsiteX4" fmla="*/ 1799658 w 1913958"/>
              <a:gd name="connsiteY4" fmla="*/ 609600 h 5216971"/>
              <a:gd name="connsiteX5" fmla="*/ 1907608 w 1913958"/>
              <a:gd name="connsiteY5" fmla="*/ 717550 h 5216971"/>
              <a:gd name="connsiteX6" fmla="*/ 1882208 w 1913958"/>
              <a:gd name="connsiteY6" fmla="*/ 793750 h 5216971"/>
              <a:gd name="connsiteX7" fmla="*/ 1806008 w 1913958"/>
              <a:gd name="connsiteY7" fmla="*/ 984250 h 5216971"/>
              <a:gd name="connsiteX8" fmla="*/ 1736158 w 1913958"/>
              <a:gd name="connsiteY8" fmla="*/ 1066800 h 5216971"/>
              <a:gd name="connsiteX9" fmla="*/ 1704408 w 1913958"/>
              <a:gd name="connsiteY9" fmla="*/ 1130300 h 5216971"/>
              <a:gd name="connsiteX10" fmla="*/ 1704408 w 1913958"/>
              <a:gd name="connsiteY10" fmla="*/ 1187450 h 5216971"/>
              <a:gd name="connsiteX11" fmla="*/ 1717108 w 1913958"/>
              <a:gd name="connsiteY11" fmla="*/ 1244600 h 5216971"/>
              <a:gd name="connsiteX12" fmla="*/ 1710758 w 1913958"/>
              <a:gd name="connsiteY12" fmla="*/ 1301750 h 5216971"/>
              <a:gd name="connsiteX13" fmla="*/ 1615508 w 1913958"/>
              <a:gd name="connsiteY13" fmla="*/ 1346200 h 5216971"/>
              <a:gd name="connsiteX14" fmla="*/ 1520258 w 1913958"/>
              <a:gd name="connsiteY14" fmla="*/ 1441450 h 5216971"/>
              <a:gd name="connsiteX15" fmla="*/ 1532958 w 1913958"/>
              <a:gd name="connsiteY15" fmla="*/ 1498600 h 5216971"/>
              <a:gd name="connsiteX16" fmla="*/ 1532958 w 1913958"/>
              <a:gd name="connsiteY16" fmla="*/ 1549400 h 5216971"/>
              <a:gd name="connsiteX17" fmla="*/ 1507558 w 1913958"/>
              <a:gd name="connsiteY17" fmla="*/ 1638300 h 5216971"/>
              <a:gd name="connsiteX18" fmla="*/ 1501208 w 1913958"/>
              <a:gd name="connsiteY18" fmla="*/ 1708150 h 5216971"/>
              <a:gd name="connsiteX19" fmla="*/ 1501208 w 1913958"/>
              <a:gd name="connsiteY19" fmla="*/ 1778000 h 5216971"/>
              <a:gd name="connsiteX20" fmla="*/ 1501208 w 1913958"/>
              <a:gd name="connsiteY20" fmla="*/ 1822450 h 5216971"/>
              <a:gd name="connsiteX21" fmla="*/ 1482158 w 1913958"/>
              <a:gd name="connsiteY21" fmla="*/ 1860550 h 5216971"/>
              <a:gd name="connsiteX22" fmla="*/ 1456758 w 1913958"/>
              <a:gd name="connsiteY22" fmla="*/ 2006600 h 5216971"/>
              <a:gd name="connsiteX23" fmla="*/ 1437708 w 1913958"/>
              <a:gd name="connsiteY23" fmla="*/ 2089150 h 5216971"/>
              <a:gd name="connsiteX24" fmla="*/ 1425008 w 1913958"/>
              <a:gd name="connsiteY24" fmla="*/ 2178050 h 5216971"/>
              <a:gd name="connsiteX25" fmla="*/ 1399608 w 1913958"/>
              <a:gd name="connsiteY25" fmla="*/ 2260600 h 5216971"/>
              <a:gd name="connsiteX26" fmla="*/ 1361508 w 1913958"/>
              <a:gd name="connsiteY26" fmla="*/ 2387600 h 5216971"/>
              <a:gd name="connsiteX27" fmla="*/ 1361508 w 1913958"/>
              <a:gd name="connsiteY27" fmla="*/ 2540000 h 5216971"/>
              <a:gd name="connsiteX28" fmla="*/ 1361508 w 1913958"/>
              <a:gd name="connsiteY28" fmla="*/ 2647950 h 5216971"/>
              <a:gd name="connsiteX29" fmla="*/ 1329758 w 1913958"/>
              <a:gd name="connsiteY29" fmla="*/ 2692400 h 5216971"/>
              <a:gd name="connsiteX30" fmla="*/ 1329758 w 1913958"/>
              <a:gd name="connsiteY30" fmla="*/ 2768600 h 5216971"/>
              <a:gd name="connsiteX31" fmla="*/ 1329758 w 1913958"/>
              <a:gd name="connsiteY31" fmla="*/ 2825750 h 5216971"/>
              <a:gd name="connsiteX32" fmla="*/ 1310708 w 1913958"/>
              <a:gd name="connsiteY32" fmla="*/ 2832100 h 5216971"/>
              <a:gd name="connsiteX33" fmla="*/ 1355158 w 1913958"/>
              <a:gd name="connsiteY33" fmla="*/ 2895600 h 5216971"/>
              <a:gd name="connsiteX34" fmla="*/ 1342458 w 1913958"/>
              <a:gd name="connsiteY34" fmla="*/ 2965450 h 5216971"/>
              <a:gd name="connsiteX35" fmla="*/ 1285308 w 1913958"/>
              <a:gd name="connsiteY35" fmla="*/ 3054350 h 5216971"/>
              <a:gd name="connsiteX36" fmla="*/ 1247208 w 1913958"/>
              <a:gd name="connsiteY36" fmla="*/ 3187700 h 5216971"/>
              <a:gd name="connsiteX37" fmla="*/ 1221808 w 1913958"/>
              <a:gd name="connsiteY37" fmla="*/ 3448050 h 5216971"/>
              <a:gd name="connsiteX38" fmla="*/ 377258 w 1913958"/>
              <a:gd name="connsiteY38" fmla="*/ 5168900 h 5216971"/>
              <a:gd name="connsiteX39" fmla="*/ 15308 w 1913958"/>
              <a:gd name="connsiteY39" fmla="*/ 4711700 h 5216971"/>
              <a:gd name="connsiteX40" fmla="*/ 59758 w 1913958"/>
              <a:gd name="connsiteY40" fmla="*/ 4381501 h 5216971"/>
              <a:gd name="connsiteX41" fmla="*/ 104208 w 1913958"/>
              <a:gd name="connsiteY41" fmla="*/ 3816350 h 5216971"/>
              <a:gd name="connsiteX42" fmla="*/ 155008 w 1913958"/>
              <a:gd name="connsiteY42" fmla="*/ 3600450 h 5216971"/>
              <a:gd name="connsiteX43" fmla="*/ 294708 w 1913958"/>
              <a:gd name="connsiteY43" fmla="*/ 3181350 h 5216971"/>
              <a:gd name="connsiteX44" fmla="*/ 453458 w 1913958"/>
              <a:gd name="connsiteY44" fmla="*/ 3067050 h 5216971"/>
              <a:gd name="connsiteX45" fmla="*/ 339158 w 1913958"/>
              <a:gd name="connsiteY45" fmla="*/ 2997200 h 5216971"/>
              <a:gd name="connsiteX46" fmla="*/ 389958 w 1913958"/>
              <a:gd name="connsiteY46" fmla="*/ 2933700 h 5216971"/>
              <a:gd name="connsiteX47" fmla="*/ 447108 w 1913958"/>
              <a:gd name="connsiteY47" fmla="*/ 2921000 h 5216971"/>
              <a:gd name="connsiteX48" fmla="*/ 434408 w 1913958"/>
              <a:gd name="connsiteY48" fmla="*/ 2870200 h 5216971"/>
              <a:gd name="connsiteX49" fmla="*/ 453458 w 1913958"/>
              <a:gd name="connsiteY49" fmla="*/ 2832100 h 5216971"/>
              <a:gd name="connsiteX50" fmla="*/ 516958 w 1913958"/>
              <a:gd name="connsiteY50" fmla="*/ 2730500 h 5216971"/>
              <a:gd name="connsiteX51" fmla="*/ 612208 w 1913958"/>
              <a:gd name="connsiteY51" fmla="*/ 2736850 h 5216971"/>
              <a:gd name="connsiteX52" fmla="*/ 675708 w 1913958"/>
              <a:gd name="connsiteY52" fmla="*/ 2622550 h 5216971"/>
              <a:gd name="connsiteX53" fmla="*/ 713808 w 1913958"/>
              <a:gd name="connsiteY53" fmla="*/ 2571750 h 5216971"/>
              <a:gd name="connsiteX54" fmla="*/ 726508 w 1913958"/>
              <a:gd name="connsiteY54" fmla="*/ 2489200 h 5216971"/>
              <a:gd name="connsiteX55" fmla="*/ 720158 w 1913958"/>
              <a:gd name="connsiteY55" fmla="*/ 2419350 h 5216971"/>
              <a:gd name="connsiteX56" fmla="*/ 720158 w 1913958"/>
              <a:gd name="connsiteY56" fmla="*/ 2349500 h 5216971"/>
              <a:gd name="connsiteX57" fmla="*/ 770958 w 1913958"/>
              <a:gd name="connsiteY57" fmla="*/ 2311400 h 5216971"/>
              <a:gd name="connsiteX58" fmla="*/ 726508 w 1913958"/>
              <a:gd name="connsiteY58" fmla="*/ 2235200 h 5216971"/>
              <a:gd name="connsiteX59" fmla="*/ 758258 w 1913958"/>
              <a:gd name="connsiteY59" fmla="*/ 2127250 h 5216971"/>
              <a:gd name="connsiteX60" fmla="*/ 783658 w 1913958"/>
              <a:gd name="connsiteY60" fmla="*/ 2057400 h 5216971"/>
              <a:gd name="connsiteX61" fmla="*/ 802708 w 1913958"/>
              <a:gd name="connsiteY61" fmla="*/ 1949450 h 5216971"/>
              <a:gd name="connsiteX62" fmla="*/ 802708 w 1913958"/>
              <a:gd name="connsiteY62" fmla="*/ 1892300 h 5216971"/>
              <a:gd name="connsiteX63" fmla="*/ 764608 w 1913958"/>
              <a:gd name="connsiteY63" fmla="*/ 1809750 h 5216971"/>
              <a:gd name="connsiteX64" fmla="*/ 866208 w 1913958"/>
              <a:gd name="connsiteY64" fmla="*/ 1746250 h 5216971"/>
              <a:gd name="connsiteX65" fmla="*/ 897958 w 1913958"/>
              <a:gd name="connsiteY65" fmla="*/ 1587500 h 5216971"/>
              <a:gd name="connsiteX66" fmla="*/ 961458 w 1913958"/>
              <a:gd name="connsiteY66" fmla="*/ 1555750 h 5216971"/>
              <a:gd name="connsiteX67" fmla="*/ 917008 w 1913958"/>
              <a:gd name="connsiteY67" fmla="*/ 1428750 h 5216971"/>
              <a:gd name="connsiteX68" fmla="*/ 891608 w 1913958"/>
              <a:gd name="connsiteY68" fmla="*/ 1365250 h 5216971"/>
              <a:gd name="connsiteX69" fmla="*/ 897958 w 1913958"/>
              <a:gd name="connsiteY69" fmla="*/ 1270000 h 5216971"/>
              <a:gd name="connsiteX70" fmla="*/ 948758 w 1913958"/>
              <a:gd name="connsiteY70" fmla="*/ 1238250 h 5216971"/>
              <a:gd name="connsiteX71" fmla="*/ 961458 w 1913958"/>
              <a:gd name="connsiteY71" fmla="*/ 1231900 h 5216971"/>
              <a:gd name="connsiteX72" fmla="*/ 1018608 w 1913958"/>
              <a:gd name="connsiteY72" fmla="*/ 1168400 h 5216971"/>
              <a:gd name="connsiteX73" fmla="*/ 1044008 w 1913958"/>
              <a:gd name="connsiteY73" fmla="*/ 1136650 h 5216971"/>
              <a:gd name="connsiteX74" fmla="*/ 936058 w 1913958"/>
              <a:gd name="connsiteY74" fmla="*/ 1149350 h 5216971"/>
              <a:gd name="connsiteX75" fmla="*/ 878908 w 1913958"/>
              <a:gd name="connsiteY75" fmla="*/ 1130300 h 5216971"/>
              <a:gd name="connsiteX76" fmla="*/ 815408 w 1913958"/>
              <a:gd name="connsiteY76" fmla="*/ 1092200 h 5216971"/>
              <a:gd name="connsiteX77" fmla="*/ 739208 w 1913958"/>
              <a:gd name="connsiteY77" fmla="*/ 1060450 h 5216971"/>
              <a:gd name="connsiteX78" fmla="*/ 910658 w 1913958"/>
              <a:gd name="connsiteY78" fmla="*/ 914400 h 5216971"/>
              <a:gd name="connsiteX79" fmla="*/ 974158 w 1913958"/>
              <a:gd name="connsiteY79" fmla="*/ 774700 h 5216971"/>
              <a:gd name="connsiteX80" fmla="*/ 1063058 w 1913958"/>
              <a:gd name="connsiteY80" fmla="*/ 571500 h 5216971"/>
              <a:gd name="connsiteX81" fmla="*/ 1298008 w 1913958"/>
              <a:gd name="connsiteY81" fmla="*/ 501650 h 5216971"/>
              <a:gd name="connsiteX82" fmla="*/ 1336108 w 1913958"/>
              <a:gd name="connsiteY82" fmla="*/ 336550 h 5216971"/>
              <a:gd name="connsiteX83" fmla="*/ 1469458 w 1913958"/>
              <a:gd name="connsiteY83" fmla="*/ 260350 h 5216971"/>
              <a:gd name="connsiteX84" fmla="*/ 1647258 w 1913958"/>
              <a:gd name="connsiteY84" fmla="*/ 133350 h 5216971"/>
              <a:gd name="connsiteX85" fmla="*/ 1723458 w 1913958"/>
              <a:gd name="connsiteY85" fmla="*/ 95250 h 5216971"/>
              <a:gd name="connsiteX86" fmla="*/ 1767908 w 1913958"/>
              <a:gd name="connsiteY86" fmla="*/ 19050 h 5216971"/>
              <a:gd name="connsiteX87" fmla="*/ 1913958 w 1913958"/>
              <a:gd name="connsiteY87" fmla="*/ 0 h 5216971"/>
              <a:gd name="connsiteX0" fmla="*/ 1899326 w 1899326"/>
              <a:gd name="connsiteY0" fmla="*/ 0 h 5249682"/>
              <a:gd name="connsiteX1" fmla="*/ 1804076 w 1899326"/>
              <a:gd name="connsiteY1" fmla="*/ 120650 h 5249682"/>
              <a:gd name="connsiteX2" fmla="*/ 1721526 w 1899326"/>
              <a:gd name="connsiteY2" fmla="*/ 342900 h 5249682"/>
              <a:gd name="connsiteX3" fmla="*/ 1746926 w 1899326"/>
              <a:gd name="connsiteY3" fmla="*/ 450850 h 5249682"/>
              <a:gd name="connsiteX4" fmla="*/ 1785026 w 1899326"/>
              <a:gd name="connsiteY4" fmla="*/ 609600 h 5249682"/>
              <a:gd name="connsiteX5" fmla="*/ 1892976 w 1899326"/>
              <a:gd name="connsiteY5" fmla="*/ 717550 h 5249682"/>
              <a:gd name="connsiteX6" fmla="*/ 1867576 w 1899326"/>
              <a:gd name="connsiteY6" fmla="*/ 793750 h 5249682"/>
              <a:gd name="connsiteX7" fmla="*/ 1791376 w 1899326"/>
              <a:gd name="connsiteY7" fmla="*/ 984250 h 5249682"/>
              <a:gd name="connsiteX8" fmla="*/ 1721526 w 1899326"/>
              <a:gd name="connsiteY8" fmla="*/ 1066800 h 5249682"/>
              <a:gd name="connsiteX9" fmla="*/ 1689776 w 1899326"/>
              <a:gd name="connsiteY9" fmla="*/ 1130300 h 5249682"/>
              <a:gd name="connsiteX10" fmla="*/ 1689776 w 1899326"/>
              <a:gd name="connsiteY10" fmla="*/ 1187450 h 5249682"/>
              <a:gd name="connsiteX11" fmla="*/ 1702476 w 1899326"/>
              <a:gd name="connsiteY11" fmla="*/ 1244600 h 5249682"/>
              <a:gd name="connsiteX12" fmla="*/ 1696126 w 1899326"/>
              <a:gd name="connsiteY12" fmla="*/ 1301750 h 5249682"/>
              <a:gd name="connsiteX13" fmla="*/ 1600876 w 1899326"/>
              <a:gd name="connsiteY13" fmla="*/ 1346200 h 5249682"/>
              <a:gd name="connsiteX14" fmla="*/ 1505626 w 1899326"/>
              <a:gd name="connsiteY14" fmla="*/ 1441450 h 5249682"/>
              <a:gd name="connsiteX15" fmla="*/ 1518326 w 1899326"/>
              <a:gd name="connsiteY15" fmla="*/ 1498600 h 5249682"/>
              <a:gd name="connsiteX16" fmla="*/ 1518326 w 1899326"/>
              <a:gd name="connsiteY16" fmla="*/ 1549400 h 5249682"/>
              <a:gd name="connsiteX17" fmla="*/ 1492926 w 1899326"/>
              <a:gd name="connsiteY17" fmla="*/ 1638300 h 5249682"/>
              <a:gd name="connsiteX18" fmla="*/ 1486576 w 1899326"/>
              <a:gd name="connsiteY18" fmla="*/ 1708150 h 5249682"/>
              <a:gd name="connsiteX19" fmla="*/ 1486576 w 1899326"/>
              <a:gd name="connsiteY19" fmla="*/ 1778000 h 5249682"/>
              <a:gd name="connsiteX20" fmla="*/ 1486576 w 1899326"/>
              <a:gd name="connsiteY20" fmla="*/ 1822450 h 5249682"/>
              <a:gd name="connsiteX21" fmla="*/ 1467526 w 1899326"/>
              <a:gd name="connsiteY21" fmla="*/ 1860550 h 5249682"/>
              <a:gd name="connsiteX22" fmla="*/ 1442126 w 1899326"/>
              <a:gd name="connsiteY22" fmla="*/ 2006600 h 5249682"/>
              <a:gd name="connsiteX23" fmla="*/ 1423076 w 1899326"/>
              <a:gd name="connsiteY23" fmla="*/ 2089150 h 5249682"/>
              <a:gd name="connsiteX24" fmla="*/ 1410376 w 1899326"/>
              <a:gd name="connsiteY24" fmla="*/ 2178050 h 5249682"/>
              <a:gd name="connsiteX25" fmla="*/ 1384976 w 1899326"/>
              <a:gd name="connsiteY25" fmla="*/ 2260600 h 5249682"/>
              <a:gd name="connsiteX26" fmla="*/ 1346876 w 1899326"/>
              <a:gd name="connsiteY26" fmla="*/ 2387600 h 5249682"/>
              <a:gd name="connsiteX27" fmla="*/ 1346876 w 1899326"/>
              <a:gd name="connsiteY27" fmla="*/ 2540000 h 5249682"/>
              <a:gd name="connsiteX28" fmla="*/ 1346876 w 1899326"/>
              <a:gd name="connsiteY28" fmla="*/ 2647950 h 5249682"/>
              <a:gd name="connsiteX29" fmla="*/ 1315126 w 1899326"/>
              <a:gd name="connsiteY29" fmla="*/ 2692400 h 5249682"/>
              <a:gd name="connsiteX30" fmla="*/ 1315126 w 1899326"/>
              <a:gd name="connsiteY30" fmla="*/ 2768600 h 5249682"/>
              <a:gd name="connsiteX31" fmla="*/ 1315126 w 1899326"/>
              <a:gd name="connsiteY31" fmla="*/ 2825750 h 5249682"/>
              <a:gd name="connsiteX32" fmla="*/ 1296076 w 1899326"/>
              <a:gd name="connsiteY32" fmla="*/ 2832100 h 5249682"/>
              <a:gd name="connsiteX33" fmla="*/ 1340526 w 1899326"/>
              <a:gd name="connsiteY33" fmla="*/ 2895600 h 5249682"/>
              <a:gd name="connsiteX34" fmla="*/ 1327826 w 1899326"/>
              <a:gd name="connsiteY34" fmla="*/ 2965450 h 5249682"/>
              <a:gd name="connsiteX35" fmla="*/ 1270676 w 1899326"/>
              <a:gd name="connsiteY35" fmla="*/ 3054350 h 5249682"/>
              <a:gd name="connsiteX36" fmla="*/ 1232576 w 1899326"/>
              <a:gd name="connsiteY36" fmla="*/ 3187700 h 5249682"/>
              <a:gd name="connsiteX37" fmla="*/ 1207176 w 1899326"/>
              <a:gd name="connsiteY37" fmla="*/ 3448050 h 5249682"/>
              <a:gd name="connsiteX38" fmla="*/ 362626 w 1899326"/>
              <a:gd name="connsiteY38" fmla="*/ 5168900 h 5249682"/>
              <a:gd name="connsiteX39" fmla="*/ 70526 w 1899326"/>
              <a:gd name="connsiteY39" fmla="*/ 4946650 h 5249682"/>
              <a:gd name="connsiteX40" fmla="*/ 676 w 1899326"/>
              <a:gd name="connsiteY40" fmla="*/ 4711700 h 5249682"/>
              <a:gd name="connsiteX41" fmla="*/ 45126 w 1899326"/>
              <a:gd name="connsiteY41" fmla="*/ 4381501 h 5249682"/>
              <a:gd name="connsiteX42" fmla="*/ 89576 w 1899326"/>
              <a:gd name="connsiteY42" fmla="*/ 3816350 h 5249682"/>
              <a:gd name="connsiteX43" fmla="*/ 140376 w 1899326"/>
              <a:gd name="connsiteY43" fmla="*/ 3600450 h 5249682"/>
              <a:gd name="connsiteX44" fmla="*/ 280076 w 1899326"/>
              <a:gd name="connsiteY44" fmla="*/ 3181350 h 5249682"/>
              <a:gd name="connsiteX45" fmla="*/ 438826 w 1899326"/>
              <a:gd name="connsiteY45" fmla="*/ 3067050 h 5249682"/>
              <a:gd name="connsiteX46" fmla="*/ 324526 w 1899326"/>
              <a:gd name="connsiteY46" fmla="*/ 2997200 h 5249682"/>
              <a:gd name="connsiteX47" fmla="*/ 375326 w 1899326"/>
              <a:gd name="connsiteY47" fmla="*/ 2933700 h 5249682"/>
              <a:gd name="connsiteX48" fmla="*/ 432476 w 1899326"/>
              <a:gd name="connsiteY48" fmla="*/ 2921000 h 5249682"/>
              <a:gd name="connsiteX49" fmla="*/ 419776 w 1899326"/>
              <a:gd name="connsiteY49" fmla="*/ 2870200 h 5249682"/>
              <a:gd name="connsiteX50" fmla="*/ 438826 w 1899326"/>
              <a:gd name="connsiteY50" fmla="*/ 2832100 h 5249682"/>
              <a:gd name="connsiteX51" fmla="*/ 502326 w 1899326"/>
              <a:gd name="connsiteY51" fmla="*/ 2730500 h 5249682"/>
              <a:gd name="connsiteX52" fmla="*/ 597576 w 1899326"/>
              <a:gd name="connsiteY52" fmla="*/ 2736850 h 5249682"/>
              <a:gd name="connsiteX53" fmla="*/ 661076 w 1899326"/>
              <a:gd name="connsiteY53" fmla="*/ 2622550 h 5249682"/>
              <a:gd name="connsiteX54" fmla="*/ 699176 w 1899326"/>
              <a:gd name="connsiteY54" fmla="*/ 2571750 h 5249682"/>
              <a:gd name="connsiteX55" fmla="*/ 711876 w 1899326"/>
              <a:gd name="connsiteY55" fmla="*/ 2489200 h 5249682"/>
              <a:gd name="connsiteX56" fmla="*/ 705526 w 1899326"/>
              <a:gd name="connsiteY56" fmla="*/ 2419350 h 5249682"/>
              <a:gd name="connsiteX57" fmla="*/ 705526 w 1899326"/>
              <a:gd name="connsiteY57" fmla="*/ 2349500 h 5249682"/>
              <a:gd name="connsiteX58" fmla="*/ 756326 w 1899326"/>
              <a:gd name="connsiteY58" fmla="*/ 2311400 h 5249682"/>
              <a:gd name="connsiteX59" fmla="*/ 711876 w 1899326"/>
              <a:gd name="connsiteY59" fmla="*/ 2235200 h 5249682"/>
              <a:gd name="connsiteX60" fmla="*/ 743626 w 1899326"/>
              <a:gd name="connsiteY60" fmla="*/ 2127250 h 5249682"/>
              <a:gd name="connsiteX61" fmla="*/ 769026 w 1899326"/>
              <a:gd name="connsiteY61" fmla="*/ 2057400 h 5249682"/>
              <a:gd name="connsiteX62" fmla="*/ 788076 w 1899326"/>
              <a:gd name="connsiteY62" fmla="*/ 1949450 h 5249682"/>
              <a:gd name="connsiteX63" fmla="*/ 788076 w 1899326"/>
              <a:gd name="connsiteY63" fmla="*/ 1892300 h 5249682"/>
              <a:gd name="connsiteX64" fmla="*/ 749976 w 1899326"/>
              <a:gd name="connsiteY64" fmla="*/ 1809750 h 5249682"/>
              <a:gd name="connsiteX65" fmla="*/ 851576 w 1899326"/>
              <a:gd name="connsiteY65" fmla="*/ 1746250 h 5249682"/>
              <a:gd name="connsiteX66" fmla="*/ 883326 w 1899326"/>
              <a:gd name="connsiteY66" fmla="*/ 1587500 h 5249682"/>
              <a:gd name="connsiteX67" fmla="*/ 946826 w 1899326"/>
              <a:gd name="connsiteY67" fmla="*/ 1555750 h 5249682"/>
              <a:gd name="connsiteX68" fmla="*/ 902376 w 1899326"/>
              <a:gd name="connsiteY68" fmla="*/ 1428750 h 5249682"/>
              <a:gd name="connsiteX69" fmla="*/ 876976 w 1899326"/>
              <a:gd name="connsiteY69" fmla="*/ 1365250 h 5249682"/>
              <a:gd name="connsiteX70" fmla="*/ 883326 w 1899326"/>
              <a:gd name="connsiteY70" fmla="*/ 1270000 h 5249682"/>
              <a:gd name="connsiteX71" fmla="*/ 934126 w 1899326"/>
              <a:gd name="connsiteY71" fmla="*/ 1238250 h 5249682"/>
              <a:gd name="connsiteX72" fmla="*/ 946826 w 1899326"/>
              <a:gd name="connsiteY72" fmla="*/ 1231900 h 5249682"/>
              <a:gd name="connsiteX73" fmla="*/ 1003976 w 1899326"/>
              <a:gd name="connsiteY73" fmla="*/ 1168400 h 5249682"/>
              <a:gd name="connsiteX74" fmla="*/ 1029376 w 1899326"/>
              <a:gd name="connsiteY74" fmla="*/ 1136650 h 5249682"/>
              <a:gd name="connsiteX75" fmla="*/ 921426 w 1899326"/>
              <a:gd name="connsiteY75" fmla="*/ 1149350 h 5249682"/>
              <a:gd name="connsiteX76" fmla="*/ 864276 w 1899326"/>
              <a:gd name="connsiteY76" fmla="*/ 1130300 h 5249682"/>
              <a:gd name="connsiteX77" fmla="*/ 800776 w 1899326"/>
              <a:gd name="connsiteY77" fmla="*/ 1092200 h 5249682"/>
              <a:gd name="connsiteX78" fmla="*/ 724576 w 1899326"/>
              <a:gd name="connsiteY78" fmla="*/ 1060450 h 5249682"/>
              <a:gd name="connsiteX79" fmla="*/ 896026 w 1899326"/>
              <a:gd name="connsiteY79" fmla="*/ 914400 h 5249682"/>
              <a:gd name="connsiteX80" fmla="*/ 959526 w 1899326"/>
              <a:gd name="connsiteY80" fmla="*/ 774700 h 5249682"/>
              <a:gd name="connsiteX81" fmla="*/ 1048426 w 1899326"/>
              <a:gd name="connsiteY81" fmla="*/ 571500 h 5249682"/>
              <a:gd name="connsiteX82" fmla="*/ 1283376 w 1899326"/>
              <a:gd name="connsiteY82" fmla="*/ 501650 h 5249682"/>
              <a:gd name="connsiteX83" fmla="*/ 1321476 w 1899326"/>
              <a:gd name="connsiteY83" fmla="*/ 336550 h 5249682"/>
              <a:gd name="connsiteX84" fmla="*/ 1454826 w 1899326"/>
              <a:gd name="connsiteY84" fmla="*/ 260350 h 5249682"/>
              <a:gd name="connsiteX85" fmla="*/ 1632626 w 1899326"/>
              <a:gd name="connsiteY85" fmla="*/ 133350 h 5249682"/>
              <a:gd name="connsiteX86" fmla="*/ 1708826 w 1899326"/>
              <a:gd name="connsiteY86" fmla="*/ 95250 h 5249682"/>
              <a:gd name="connsiteX87" fmla="*/ 1753276 w 1899326"/>
              <a:gd name="connsiteY87" fmla="*/ 19050 h 5249682"/>
              <a:gd name="connsiteX88" fmla="*/ 1899326 w 1899326"/>
              <a:gd name="connsiteY88" fmla="*/ 0 h 5249682"/>
              <a:gd name="connsiteX0" fmla="*/ 1903816 w 1903816"/>
              <a:gd name="connsiteY0" fmla="*/ 0 h 5249682"/>
              <a:gd name="connsiteX1" fmla="*/ 1808566 w 1903816"/>
              <a:gd name="connsiteY1" fmla="*/ 120650 h 5249682"/>
              <a:gd name="connsiteX2" fmla="*/ 1726016 w 1903816"/>
              <a:gd name="connsiteY2" fmla="*/ 342900 h 5249682"/>
              <a:gd name="connsiteX3" fmla="*/ 1751416 w 1903816"/>
              <a:gd name="connsiteY3" fmla="*/ 450850 h 5249682"/>
              <a:gd name="connsiteX4" fmla="*/ 1789516 w 1903816"/>
              <a:gd name="connsiteY4" fmla="*/ 609600 h 5249682"/>
              <a:gd name="connsiteX5" fmla="*/ 1897466 w 1903816"/>
              <a:gd name="connsiteY5" fmla="*/ 717550 h 5249682"/>
              <a:gd name="connsiteX6" fmla="*/ 1872066 w 1903816"/>
              <a:gd name="connsiteY6" fmla="*/ 793750 h 5249682"/>
              <a:gd name="connsiteX7" fmla="*/ 1795866 w 1903816"/>
              <a:gd name="connsiteY7" fmla="*/ 984250 h 5249682"/>
              <a:gd name="connsiteX8" fmla="*/ 1726016 w 1903816"/>
              <a:gd name="connsiteY8" fmla="*/ 1066800 h 5249682"/>
              <a:gd name="connsiteX9" fmla="*/ 1694266 w 1903816"/>
              <a:gd name="connsiteY9" fmla="*/ 1130300 h 5249682"/>
              <a:gd name="connsiteX10" fmla="*/ 1694266 w 1903816"/>
              <a:gd name="connsiteY10" fmla="*/ 1187450 h 5249682"/>
              <a:gd name="connsiteX11" fmla="*/ 1706966 w 1903816"/>
              <a:gd name="connsiteY11" fmla="*/ 1244600 h 5249682"/>
              <a:gd name="connsiteX12" fmla="*/ 1700616 w 1903816"/>
              <a:gd name="connsiteY12" fmla="*/ 1301750 h 5249682"/>
              <a:gd name="connsiteX13" fmla="*/ 1605366 w 1903816"/>
              <a:gd name="connsiteY13" fmla="*/ 1346200 h 5249682"/>
              <a:gd name="connsiteX14" fmla="*/ 1510116 w 1903816"/>
              <a:gd name="connsiteY14" fmla="*/ 1441450 h 5249682"/>
              <a:gd name="connsiteX15" fmla="*/ 1522816 w 1903816"/>
              <a:gd name="connsiteY15" fmla="*/ 1498600 h 5249682"/>
              <a:gd name="connsiteX16" fmla="*/ 1522816 w 1903816"/>
              <a:gd name="connsiteY16" fmla="*/ 1549400 h 5249682"/>
              <a:gd name="connsiteX17" fmla="*/ 1497416 w 1903816"/>
              <a:gd name="connsiteY17" fmla="*/ 1638300 h 5249682"/>
              <a:gd name="connsiteX18" fmla="*/ 1491066 w 1903816"/>
              <a:gd name="connsiteY18" fmla="*/ 1708150 h 5249682"/>
              <a:gd name="connsiteX19" fmla="*/ 1491066 w 1903816"/>
              <a:gd name="connsiteY19" fmla="*/ 1778000 h 5249682"/>
              <a:gd name="connsiteX20" fmla="*/ 1491066 w 1903816"/>
              <a:gd name="connsiteY20" fmla="*/ 1822450 h 5249682"/>
              <a:gd name="connsiteX21" fmla="*/ 1472016 w 1903816"/>
              <a:gd name="connsiteY21" fmla="*/ 1860550 h 5249682"/>
              <a:gd name="connsiteX22" fmla="*/ 1446616 w 1903816"/>
              <a:gd name="connsiteY22" fmla="*/ 2006600 h 5249682"/>
              <a:gd name="connsiteX23" fmla="*/ 1427566 w 1903816"/>
              <a:gd name="connsiteY23" fmla="*/ 2089150 h 5249682"/>
              <a:gd name="connsiteX24" fmla="*/ 1414866 w 1903816"/>
              <a:gd name="connsiteY24" fmla="*/ 2178050 h 5249682"/>
              <a:gd name="connsiteX25" fmla="*/ 1389466 w 1903816"/>
              <a:gd name="connsiteY25" fmla="*/ 2260600 h 5249682"/>
              <a:gd name="connsiteX26" fmla="*/ 1351366 w 1903816"/>
              <a:gd name="connsiteY26" fmla="*/ 2387600 h 5249682"/>
              <a:gd name="connsiteX27" fmla="*/ 1351366 w 1903816"/>
              <a:gd name="connsiteY27" fmla="*/ 2540000 h 5249682"/>
              <a:gd name="connsiteX28" fmla="*/ 1351366 w 1903816"/>
              <a:gd name="connsiteY28" fmla="*/ 2647950 h 5249682"/>
              <a:gd name="connsiteX29" fmla="*/ 1319616 w 1903816"/>
              <a:gd name="connsiteY29" fmla="*/ 2692400 h 5249682"/>
              <a:gd name="connsiteX30" fmla="*/ 1319616 w 1903816"/>
              <a:gd name="connsiteY30" fmla="*/ 2768600 h 5249682"/>
              <a:gd name="connsiteX31" fmla="*/ 1319616 w 1903816"/>
              <a:gd name="connsiteY31" fmla="*/ 2825750 h 5249682"/>
              <a:gd name="connsiteX32" fmla="*/ 1300566 w 1903816"/>
              <a:gd name="connsiteY32" fmla="*/ 2832100 h 5249682"/>
              <a:gd name="connsiteX33" fmla="*/ 1345016 w 1903816"/>
              <a:gd name="connsiteY33" fmla="*/ 2895600 h 5249682"/>
              <a:gd name="connsiteX34" fmla="*/ 1332316 w 1903816"/>
              <a:gd name="connsiteY34" fmla="*/ 2965450 h 5249682"/>
              <a:gd name="connsiteX35" fmla="*/ 1275166 w 1903816"/>
              <a:gd name="connsiteY35" fmla="*/ 3054350 h 5249682"/>
              <a:gd name="connsiteX36" fmla="*/ 1237066 w 1903816"/>
              <a:gd name="connsiteY36" fmla="*/ 3187700 h 5249682"/>
              <a:gd name="connsiteX37" fmla="*/ 1211666 w 1903816"/>
              <a:gd name="connsiteY37" fmla="*/ 3448050 h 5249682"/>
              <a:gd name="connsiteX38" fmla="*/ 367116 w 1903816"/>
              <a:gd name="connsiteY38" fmla="*/ 5168900 h 5249682"/>
              <a:gd name="connsiteX39" fmla="*/ 75016 w 1903816"/>
              <a:gd name="connsiteY39" fmla="*/ 4946650 h 5249682"/>
              <a:gd name="connsiteX40" fmla="*/ 5166 w 1903816"/>
              <a:gd name="connsiteY40" fmla="*/ 4711700 h 5249682"/>
              <a:gd name="connsiteX41" fmla="*/ 5166 w 1903816"/>
              <a:gd name="connsiteY41" fmla="*/ 4533899 h 5249682"/>
              <a:gd name="connsiteX42" fmla="*/ 49616 w 1903816"/>
              <a:gd name="connsiteY42" fmla="*/ 4381501 h 5249682"/>
              <a:gd name="connsiteX43" fmla="*/ 94066 w 1903816"/>
              <a:gd name="connsiteY43" fmla="*/ 3816350 h 5249682"/>
              <a:gd name="connsiteX44" fmla="*/ 144866 w 1903816"/>
              <a:gd name="connsiteY44" fmla="*/ 3600450 h 5249682"/>
              <a:gd name="connsiteX45" fmla="*/ 284566 w 1903816"/>
              <a:gd name="connsiteY45" fmla="*/ 3181350 h 5249682"/>
              <a:gd name="connsiteX46" fmla="*/ 443316 w 1903816"/>
              <a:gd name="connsiteY46" fmla="*/ 3067050 h 5249682"/>
              <a:gd name="connsiteX47" fmla="*/ 329016 w 1903816"/>
              <a:gd name="connsiteY47" fmla="*/ 2997200 h 5249682"/>
              <a:gd name="connsiteX48" fmla="*/ 379816 w 1903816"/>
              <a:gd name="connsiteY48" fmla="*/ 2933700 h 5249682"/>
              <a:gd name="connsiteX49" fmla="*/ 436966 w 1903816"/>
              <a:gd name="connsiteY49" fmla="*/ 2921000 h 5249682"/>
              <a:gd name="connsiteX50" fmla="*/ 424266 w 1903816"/>
              <a:gd name="connsiteY50" fmla="*/ 2870200 h 5249682"/>
              <a:gd name="connsiteX51" fmla="*/ 443316 w 1903816"/>
              <a:gd name="connsiteY51" fmla="*/ 2832100 h 5249682"/>
              <a:gd name="connsiteX52" fmla="*/ 506816 w 1903816"/>
              <a:gd name="connsiteY52" fmla="*/ 2730500 h 5249682"/>
              <a:gd name="connsiteX53" fmla="*/ 602066 w 1903816"/>
              <a:gd name="connsiteY53" fmla="*/ 2736850 h 5249682"/>
              <a:gd name="connsiteX54" fmla="*/ 665566 w 1903816"/>
              <a:gd name="connsiteY54" fmla="*/ 2622550 h 5249682"/>
              <a:gd name="connsiteX55" fmla="*/ 703666 w 1903816"/>
              <a:gd name="connsiteY55" fmla="*/ 2571750 h 5249682"/>
              <a:gd name="connsiteX56" fmla="*/ 716366 w 1903816"/>
              <a:gd name="connsiteY56" fmla="*/ 2489200 h 5249682"/>
              <a:gd name="connsiteX57" fmla="*/ 710016 w 1903816"/>
              <a:gd name="connsiteY57" fmla="*/ 2419350 h 5249682"/>
              <a:gd name="connsiteX58" fmla="*/ 710016 w 1903816"/>
              <a:gd name="connsiteY58" fmla="*/ 2349500 h 5249682"/>
              <a:gd name="connsiteX59" fmla="*/ 760816 w 1903816"/>
              <a:gd name="connsiteY59" fmla="*/ 2311400 h 5249682"/>
              <a:gd name="connsiteX60" fmla="*/ 716366 w 1903816"/>
              <a:gd name="connsiteY60" fmla="*/ 2235200 h 5249682"/>
              <a:gd name="connsiteX61" fmla="*/ 748116 w 1903816"/>
              <a:gd name="connsiteY61" fmla="*/ 2127250 h 5249682"/>
              <a:gd name="connsiteX62" fmla="*/ 773516 w 1903816"/>
              <a:gd name="connsiteY62" fmla="*/ 2057400 h 5249682"/>
              <a:gd name="connsiteX63" fmla="*/ 792566 w 1903816"/>
              <a:gd name="connsiteY63" fmla="*/ 1949450 h 5249682"/>
              <a:gd name="connsiteX64" fmla="*/ 792566 w 1903816"/>
              <a:gd name="connsiteY64" fmla="*/ 1892300 h 5249682"/>
              <a:gd name="connsiteX65" fmla="*/ 754466 w 1903816"/>
              <a:gd name="connsiteY65" fmla="*/ 1809750 h 5249682"/>
              <a:gd name="connsiteX66" fmla="*/ 856066 w 1903816"/>
              <a:gd name="connsiteY66" fmla="*/ 1746250 h 5249682"/>
              <a:gd name="connsiteX67" fmla="*/ 887816 w 1903816"/>
              <a:gd name="connsiteY67" fmla="*/ 1587500 h 5249682"/>
              <a:gd name="connsiteX68" fmla="*/ 951316 w 1903816"/>
              <a:gd name="connsiteY68" fmla="*/ 1555750 h 5249682"/>
              <a:gd name="connsiteX69" fmla="*/ 906866 w 1903816"/>
              <a:gd name="connsiteY69" fmla="*/ 1428750 h 5249682"/>
              <a:gd name="connsiteX70" fmla="*/ 881466 w 1903816"/>
              <a:gd name="connsiteY70" fmla="*/ 1365250 h 5249682"/>
              <a:gd name="connsiteX71" fmla="*/ 887816 w 1903816"/>
              <a:gd name="connsiteY71" fmla="*/ 1270000 h 5249682"/>
              <a:gd name="connsiteX72" fmla="*/ 938616 w 1903816"/>
              <a:gd name="connsiteY72" fmla="*/ 1238250 h 5249682"/>
              <a:gd name="connsiteX73" fmla="*/ 951316 w 1903816"/>
              <a:gd name="connsiteY73" fmla="*/ 1231900 h 5249682"/>
              <a:gd name="connsiteX74" fmla="*/ 1008466 w 1903816"/>
              <a:gd name="connsiteY74" fmla="*/ 1168400 h 5249682"/>
              <a:gd name="connsiteX75" fmla="*/ 1033866 w 1903816"/>
              <a:gd name="connsiteY75" fmla="*/ 1136650 h 5249682"/>
              <a:gd name="connsiteX76" fmla="*/ 925916 w 1903816"/>
              <a:gd name="connsiteY76" fmla="*/ 1149350 h 5249682"/>
              <a:gd name="connsiteX77" fmla="*/ 868766 w 1903816"/>
              <a:gd name="connsiteY77" fmla="*/ 1130300 h 5249682"/>
              <a:gd name="connsiteX78" fmla="*/ 805266 w 1903816"/>
              <a:gd name="connsiteY78" fmla="*/ 1092200 h 5249682"/>
              <a:gd name="connsiteX79" fmla="*/ 729066 w 1903816"/>
              <a:gd name="connsiteY79" fmla="*/ 1060450 h 5249682"/>
              <a:gd name="connsiteX80" fmla="*/ 900516 w 1903816"/>
              <a:gd name="connsiteY80" fmla="*/ 914400 h 5249682"/>
              <a:gd name="connsiteX81" fmla="*/ 964016 w 1903816"/>
              <a:gd name="connsiteY81" fmla="*/ 774700 h 5249682"/>
              <a:gd name="connsiteX82" fmla="*/ 1052916 w 1903816"/>
              <a:gd name="connsiteY82" fmla="*/ 571500 h 5249682"/>
              <a:gd name="connsiteX83" fmla="*/ 1287866 w 1903816"/>
              <a:gd name="connsiteY83" fmla="*/ 501650 h 5249682"/>
              <a:gd name="connsiteX84" fmla="*/ 1325966 w 1903816"/>
              <a:gd name="connsiteY84" fmla="*/ 336550 h 5249682"/>
              <a:gd name="connsiteX85" fmla="*/ 1459316 w 1903816"/>
              <a:gd name="connsiteY85" fmla="*/ 260350 h 5249682"/>
              <a:gd name="connsiteX86" fmla="*/ 1637116 w 1903816"/>
              <a:gd name="connsiteY86" fmla="*/ 133350 h 5249682"/>
              <a:gd name="connsiteX87" fmla="*/ 1713316 w 1903816"/>
              <a:gd name="connsiteY87" fmla="*/ 95250 h 5249682"/>
              <a:gd name="connsiteX88" fmla="*/ 1757766 w 1903816"/>
              <a:gd name="connsiteY88" fmla="*/ 19050 h 5249682"/>
              <a:gd name="connsiteX89" fmla="*/ 1903816 w 1903816"/>
              <a:gd name="connsiteY89" fmla="*/ 0 h 5249682"/>
              <a:gd name="connsiteX0" fmla="*/ 1913483 w 1913483"/>
              <a:gd name="connsiteY0" fmla="*/ 0 h 5249682"/>
              <a:gd name="connsiteX1" fmla="*/ 1818233 w 1913483"/>
              <a:gd name="connsiteY1" fmla="*/ 120650 h 5249682"/>
              <a:gd name="connsiteX2" fmla="*/ 1735683 w 1913483"/>
              <a:gd name="connsiteY2" fmla="*/ 342900 h 5249682"/>
              <a:gd name="connsiteX3" fmla="*/ 1761083 w 1913483"/>
              <a:gd name="connsiteY3" fmla="*/ 450850 h 5249682"/>
              <a:gd name="connsiteX4" fmla="*/ 1799183 w 1913483"/>
              <a:gd name="connsiteY4" fmla="*/ 609600 h 5249682"/>
              <a:gd name="connsiteX5" fmla="*/ 1907133 w 1913483"/>
              <a:gd name="connsiteY5" fmla="*/ 717550 h 5249682"/>
              <a:gd name="connsiteX6" fmla="*/ 1881733 w 1913483"/>
              <a:gd name="connsiteY6" fmla="*/ 793750 h 5249682"/>
              <a:gd name="connsiteX7" fmla="*/ 1805533 w 1913483"/>
              <a:gd name="connsiteY7" fmla="*/ 984250 h 5249682"/>
              <a:gd name="connsiteX8" fmla="*/ 1735683 w 1913483"/>
              <a:gd name="connsiteY8" fmla="*/ 1066800 h 5249682"/>
              <a:gd name="connsiteX9" fmla="*/ 1703933 w 1913483"/>
              <a:gd name="connsiteY9" fmla="*/ 1130300 h 5249682"/>
              <a:gd name="connsiteX10" fmla="*/ 1703933 w 1913483"/>
              <a:gd name="connsiteY10" fmla="*/ 1187450 h 5249682"/>
              <a:gd name="connsiteX11" fmla="*/ 1716633 w 1913483"/>
              <a:gd name="connsiteY11" fmla="*/ 1244600 h 5249682"/>
              <a:gd name="connsiteX12" fmla="*/ 1710283 w 1913483"/>
              <a:gd name="connsiteY12" fmla="*/ 1301750 h 5249682"/>
              <a:gd name="connsiteX13" fmla="*/ 1615033 w 1913483"/>
              <a:gd name="connsiteY13" fmla="*/ 1346200 h 5249682"/>
              <a:gd name="connsiteX14" fmla="*/ 1519783 w 1913483"/>
              <a:gd name="connsiteY14" fmla="*/ 1441450 h 5249682"/>
              <a:gd name="connsiteX15" fmla="*/ 1532483 w 1913483"/>
              <a:gd name="connsiteY15" fmla="*/ 1498600 h 5249682"/>
              <a:gd name="connsiteX16" fmla="*/ 1532483 w 1913483"/>
              <a:gd name="connsiteY16" fmla="*/ 1549400 h 5249682"/>
              <a:gd name="connsiteX17" fmla="*/ 1507083 w 1913483"/>
              <a:gd name="connsiteY17" fmla="*/ 1638300 h 5249682"/>
              <a:gd name="connsiteX18" fmla="*/ 1500733 w 1913483"/>
              <a:gd name="connsiteY18" fmla="*/ 1708150 h 5249682"/>
              <a:gd name="connsiteX19" fmla="*/ 1500733 w 1913483"/>
              <a:gd name="connsiteY19" fmla="*/ 1778000 h 5249682"/>
              <a:gd name="connsiteX20" fmla="*/ 1500733 w 1913483"/>
              <a:gd name="connsiteY20" fmla="*/ 1822450 h 5249682"/>
              <a:gd name="connsiteX21" fmla="*/ 1481683 w 1913483"/>
              <a:gd name="connsiteY21" fmla="*/ 1860550 h 5249682"/>
              <a:gd name="connsiteX22" fmla="*/ 1456283 w 1913483"/>
              <a:gd name="connsiteY22" fmla="*/ 2006600 h 5249682"/>
              <a:gd name="connsiteX23" fmla="*/ 1437233 w 1913483"/>
              <a:gd name="connsiteY23" fmla="*/ 2089150 h 5249682"/>
              <a:gd name="connsiteX24" fmla="*/ 1424533 w 1913483"/>
              <a:gd name="connsiteY24" fmla="*/ 2178050 h 5249682"/>
              <a:gd name="connsiteX25" fmla="*/ 1399133 w 1913483"/>
              <a:gd name="connsiteY25" fmla="*/ 2260600 h 5249682"/>
              <a:gd name="connsiteX26" fmla="*/ 1361033 w 1913483"/>
              <a:gd name="connsiteY26" fmla="*/ 2387600 h 5249682"/>
              <a:gd name="connsiteX27" fmla="*/ 1361033 w 1913483"/>
              <a:gd name="connsiteY27" fmla="*/ 2540000 h 5249682"/>
              <a:gd name="connsiteX28" fmla="*/ 1361033 w 1913483"/>
              <a:gd name="connsiteY28" fmla="*/ 2647950 h 5249682"/>
              <a:gd name="connsiteX29" fmla="*/ 1329283 w 1913483"/>
              <a:gd name="connsiteY29" fmla="*/ 2692400 h 5249682"/>
              <a:gd name="connsiteX30" fmla="*/ 1329283 w 1913483"/>
              <a:gd name="connsiteY30" fmla="*/ 2768600 h 5249682"/>
              <a:gd name="connsiteX31" fmla="*/ 1329283 w 1913483"/>
              <a:gd name="connsiteY31" fmla="*/ 2825750 h 5249682"/>
              <a:gd name="connsiteX32" fmla="*/ 1310233 w 1913483"/>
              <a:gd name="connsiteY32" fmla="*/ 2832100 h 5249682"/>
              <a:gd name="connsiteX33" fmla="*/ 1354683 w 1913483"/>
              <a:gd name="connsiteY33" fmla="*/ 2895600 h 5249682"/>
              <a:gd name="connsiteX34" fmla="*/ 1341983 w 1913483"/>
              <a:gd name="connsiteY34" fmla="*/ 2965450 h 5249682"/>
              <a:gd name="connsiteX35" fmla="*/ 1284833 w 1913483"/>
              <a:gd name="connsiteY35" fmla="*/ 3054350 h 5249682"/>
              <a:gd name="connsiteX36" fmla="*/ 1246733 w 1913483"/>
              <a:gd name="connsiteY36" fmla="*/ 3187700 h 5249682"/>
              <a:gd name="connsiteX37" fmla="*/ 1221333 w 1913483"/>
              <a:gd name="connsiteY37" fmla="*/ 3448050 h 5249682"/>
              <a:gd name="connsiteX38" fmla="*/ 376783 w 1913483"/>
              <a:gd name="connsiteY38" fmla="*/ 5168900 h 5249682"/>
              <a:gd name="connsiteX39" fmla="*/ 84683 w 1913483"/>
              <a:gd name="connsiteY39" fmla="*/ 4946650 h 5249682"/>
              <a:gd name="connsiteX40" fmla="*/ 14833 w 1913483"/>
              <a:gd name="connsiteY40" fmla="*/ 4711700 h 5249682"/>
              <a:gd name="connsiteX41" fmla="*/ 2133 w 1913483"/>
              <a:gd name="connsiteY41" fmla="*/ 4533899 h 5249682"/>
              <a:gd name="connsiteX42" fmla="*/ 59283 w 1913483"/>
              <a:gd name="connsiteY42" fmla="*/ 4381501 h 5249682"/>
              <a:gd name="connsiteX43" fmla="*/ 103733 w 1913483"/>
              <a:gd name="connsiteY43" fmla="*/ 3816350 h 5249682"/>
              <a:gd name="connsiteX44" fmla="*/ 154533 w 1913483"/>
              <a:gd name="connsiteY44" fmla="*/ 3600450 h 5249682"/>
              <a:gd name="connsiteX45" fmla="*/ 294233 w 1913483"/>
              <a:gd name="connsiteY45" fmla="*/ 3181350 h 5249682"/>
              <a:gd name="connsiteX46" fmla="*/ 452983 w 1913483"/>
              <a:gd name="connsiteY46" fmla="*/ 3067050 h 5249682"/>
              <a:gd name="connsiteX47" fmla="*/ 338683 w 1913483"/>
              <a:gd name="connsiteY47" fmla="*/ 2997200 h 5249682"/>
              <a:gd name="connsiteX48" fmla="*/ 389483 w 1913483"/>
              <a:gd name="connsiteY48" fmla="*/ 2933700 h 5249682"/>
              <a:gd name="connsiteX49" fmla="*/ 446633 w 1913483"/>
              <a:gd name="connsiteY49" fmla="*/ 2921000 h 5249682"/>
              <a:gd name="connsiteX50" fmla="*/ 433933 w 1913483"/>
              <a:gd name="connsiteY50" fmla="*/ 2870200 h 5249682"/>
              <a:gd name="connsiteX51" fmla="*/ 452983 w 1913483"/>
              <a:gd name="connsiteY51" fmla="*/ 2832100 h 5249682"/>
              <a:gd name="connsiteX52" fmla="*/ 516483 w 1913483"/>
              <a:gd name="connsiteY52" fmla="*/ 2730500 h 5249682"/>
              <a:gd name="connsiteX53" fmla="*/ 611733 w 1913483"/>
              <a:gd name="connsiteY53" fmla="*/ 2736850 h 5249682"/>
              <a:gd name="connsiteX54" fmla="*/ 675233 w 1913483"/>
              <a:gd name="connsiteY54" fmla="*/ 2622550 h 5249682"/>
              <a:gd name="connsiteX55" fmla="*/ 713333 w 1913483"/>
              <a:gd name="connsiteY55" fmla="*/ 2571750 h 5249682"/>
              <a:gd name="connsiteX56" fmla="*/ 726033 w 1913483"/>
              <a:gd name="connsiteY56" fmla="*/ 2489200 h 5249682"/>
              <a:gd name="connsiteX57" fmla="*/ 719683 w 1913483"/>
              <a:gd name="connsiteY57" fmla="*/ 2419350 h 5249682"/>
              <a:gd name="connsiteX58" fmla="*/ 719683 w 1913483"/>
              <a:gd name="connsiteY58" fmla="*/ 2349500 h 5249682"/>
              <a:gd name="connsiteX59" fmla="*/ 770483 w 1913483"/>
              <a:gd name="connsiteY59" fmla="*/ 2311400 h 5249682"/>
              <a:gd name="connsiteX60" fmla="*/ 726033 w 1913483"/>
              <a:gd name="connsiteY60" fmla="*/ 2235200 h 5249682"/>
              <a:gd name="connsiteX61" fmla="*/ 757783 w 1913483"/>
              <a:gd name="connsiteY61" fmla="*/ 2127250 h 5249682"/>
              <a:gd name="connsiteX62" fmla="*/ 783183 w 1913483"/>
              <a:gd name="connsiteY62" fmla="*/ 2057400 h 5249682"/>
              <a:gd name="connsiteX63" fmla="*/ 802233 w 1913483"/>
              <a:gd name="connsiteY63" fmla="*/ 1949450 h 5249682"/>
              <a:gd name="connsiteX64" fmla="*/ 802233 w 1913483"/>
              <a:gd name="connsiteY64" fmla="*/ 1892300 h 5249682"/>
              <a:gd name="connsiteX65" fmla="*/ 764133 w 1913483"/>
              <a:gd name="connsiteY65" fmla="*/ 1809750 h 5249682"/>
              <a:gd name="connsiteX66" fmla="*/ 865733 w 1913483"/>
              <a:gd name="connsiteY66" fmla="*/ 1746250 h 5249682"/>
              <a:gd name="connsiteX67" fmla="*/ 897483 w 1913483"/>
              <a:gd name="connsiteY67" fmla="*/ 1587500 h 5249682"/>
              <a:gd name="connsiteX68" fmla="*/ 960983 w 1913483"/>
              <a:gd name="connsiteY68" fmla="*/ 1555750 h 5249682"/>
              <a:gd name="connsiteX69" fmla="*/ 916533 w 1913483"/>
              <a:gd name="connsiteY69" fmla="*/ 1428750 h 5249682"/>
              <a:gd name="connsiteX70" fmla="*/ 891133 w 1913483"/>
              <a:gd name="connsiteY70" fmla="*/ 1365250 h 5249682"/>
              <a:gd name="connsiteX71" fmla="*/ 897483 w 1913483"/>
              <a:gd name="connsiteY71" fmla="*/ 1270000 h 5249682"/>
              <a:gd name="connsiteX72" fmla="*/ 948283 w 1913483"/>
              <a:gd name="connsiteY72" fmla="*/ 1238250 h 5249682"/>
              <a:gd name="connsiteX73" fmla="*/ 960983 w 1913483"/>
              <a:gd name="connsiteY73" fmla="*/ 1231900 h 5249682"/>
              <a:gd name="connsiteX74" fmla="*/ 1018133 w 1913483"/>
              <a:gd name="connsiteY74" fmla="*/ 1168400 h 5249682"/>
              <a:gd name="connsiteX75" fmla="*/ 1043533 w 1913483"/>
              <a:gd name="connsiteY75" fmla="*/ 1136650 h 5249682"/>
              <a:gd name="connsiteX76" fmla="*/ 935583 w 1913483"/>
              <a:gd name="connsiteY76" fmla="*/ 1149350 h 5249682"/>
              <a:gd name="connsiteX77" fmla="*/ 878433 w 1913483"/>
              <a:gd name="connsiteY77" fmla="*/ 1130300 h 5249682"/>
              <a:gd name="connsiteX78" fmla="*/ 814933 w 1913483"/>
              <a:gd name="connsiteY78" fmla="*/ 1092200 h 5249682"/>
              <a:gd name="connsiteX79" fmla="*/ 738733 w 1913483"/>
              <a:gd name="connsiteY79" fmla="*/ 1060450 h 5249682"/>
              <a:gd name="connsiteX80" fmla="*/ 910183 w 1913483"/>
              <a:gd name="connsiteY80" fmla="*/ 914400 h 5249682"/>
              <a:gd name="connsiteX81" fmla="*/ 973683 w 1913483"/>
              <a:gd name="connsiteY81" fmla="*/ 774700 h 5249682"/>
              <a:gd name="connsiteX82" fmla="*/ 1062583 w 1913483"/>
              <a:gd name="connsiteY82" fmla="*/ 571500 h 5249682"/>
              <a:gd name="connsiteX83" fmla="*/ 1297533 w 1913483"/>
              <a:gd name="connsiteY83" fmla="*/ 501650 h 5249682"/>
              <a:gd name="connsiteX84" fmla="*/ 1335633 w 1913483"/>
              <a:gd name="connsiteY84" fmla="*/ 336550 h 5249682"/>
              <a:gd name="connsiteX85" fmla="*/ 1468983 w 1913483"/>
              <a:gd name="connsiteY85" fmla="*/ 260350 h 5249682"/>
              <a:gd name="connsiteX86" fmla="*/ 1646783 w 1913483"/>
              <a:gd name="connsiteY86" fmla="*/ 133350 h 5249682"/>
              <a:gd name="connsiteX87" fmla="*/ 1722983 w 1913483"/>
              <a:gd name="connsiteY87" fmla="*/ 95250 h 5249682"/>
              <a:gd name="connsiteX88" fmla="*/ 1767433 w 1913483"/>
              <a:gd name="connsiteY88" fmla="*/ 19050 h 5249682"/>
              <a:gd name="connsiteX89" fmla="*/ 1913483 w 1913483"/>
              <a:gd name="connsiteY89" fmla="*/ 0 h 5249682"/>
              <a:gd name="connsiteX0" fmla="*/ 1913483 w 1913483"/>
              <a:gd name="connsiteY0" fmla="*/ 0 h 5249682"/>
              <a:gd name="connsiteX1" fmla="*/ 1818233 w 1913483"/>
              <a:gd name="connsiteY1" fmla="*/ 120650 h 5249682"/>
              <a:gd name="connsiteX2" fmla="*/ 1735683 w 1913483"/>
              <a:gd name="connsiteY2" fmla="*/ 342900 h 5249682"/>
              <a:gd name="connsiteX3" fmla="*/ 1761083 w 1913483"/>
              <a:gd name="connsiteY3" fmla="*/ 450850 h 5249682"/>
              <a:gd name="connsiteX4" fmla="*/ 1799183 w 1913483"/>
              <a:gd name="connsiteY4" fmla="*/ 609600 h 5249682"/>
              <a:gd name="connsiteX5" fmla="*/ 1907133 w 1913483"/>
              <a:gd name="connsiteY5" fmla="*/ 717550 h 5249682"/>
              <a:gd name="connsiteX6" fmla="*/ 1881733 w 1913483"/>
              <a:gd name="connsiteY6" fmla="*/ 793750 h 5249682"/>
              <a:gd name="connsiteX7" fmla="*/ 1805533 w 1913483"/>
              <a:gd name="connsiteY7" fmla="*/ 984250 h 5249682"/>
              <a:gd name="connsiteX8" fmla="*/ 1735683 w 1913483"/>
              <a:gd name="connsiteY8" fmla="*/ 1066800 h 5249682"/>
              <a:gd name="connsiteX9" fmla="*/ 1703933 w 1913483"/>
              <a:gd name="connsiteY9" fmla="*/ 1130300 h 5249682"/>
              <a:gd name="connsiteX10" fmla="*/ 1703933 w 1913483"/>
              <a:gd name="connsiteY10" fmla="*/ 1187450 h 5249682"/>
              <a:gd name="connsiteX11" fmla="*/ 1716633 w 1913483"/>
              <a:gd name="connsiteY11" fmla="*/ 1244600 h 5249682"/>
              <a:gd name="connsiteX12" fmla="*/ 1710283 w 1913483"/>
              <a:gd name="connsiteY12" fmla="*/ 1301750 h 5249682"/>
              <a:gd name="connsiteX13" fmla="*/ 1615033 w 1913483"/>
              <a:gd name="connsiteY13" fmla="*/ 1346200 h 5249682"/>
              <a:gd name="connsiteX14" fmla="*/ 1519783 w 1913483"/>
              <a:gd name="connsiteY14" fmla="*/ 1441450 h 5249682"/>
              <a:gd name="connsiteX15" fmla="*/ 1532483 w 1913483"/>
              <a:gd name="connsiteY15" fmla="*/ 1498600 h 5249682"/>
              <a:gd name="connsiteX16" fmla="*/ 1532483 w 1913483"/>
              <a:gd name="connsiteY16" fmla="*/ 1549400 h 5249682"/>
              <a:gd name="connsiteX17" fmla="*/ 1507083 w 1913483"/>
              <a:gd name="connsiteY17" fmla="*/ 1638300 h 5249682"/>
              <a:gd name="connsiteX18" fmla="*/ 1500733 w 1913483"/>
              <a:gd name="connsiteY18" fmla="*/ 1708150 h 5249682"/>
              <a:gd name="connsiteX19" fmla="*/ 1500733 w 1913483"/>
              <a:gd name="connsiteY19" fmla="*/ 1778000 h 5249682"/>
              <a:gd name="connsiteX20" fmla="*/ 1500733 w 1913483"/>
              <a:gd name="connsiteY20" fmla="*/ 1822450 h 5249682"/>
              <a:gd name="connsiteX21" fmla="*/ 1481683 w 1913483"/>
              <a:gd name="connsiteY21" fmla="*/ 1860550 h 5249682"/>
              <a:gd name="connsiteX22" fmla="*/ 1456283 w 1913483"/>
              <a:gd name="connsiteY22" fmla="*/ 2006600 h 5249682"/>
              <a:gd name="connsiteX23" fmla="*/ 1437233 w 1913483"/>
              <a:gd name="connsiteY23" fmla="*/ 2089150 h 5249682"/>
              <a:gd name="connsiteX24" fmla="*/ 1424533 w 1913483"/>
              <a:gd name="connsiteY24" fmla="*/ 2178050 h 5249682"/>
              <a:gd name="connsiteX25" fmla="*/ 1399133 w 1913483"/>
              <a:gd name="connsiteY25" fmla="*/ 2260600 h 5249682"/>
              <a:gd name="connsiteX26" fmla="*/ 1361033 w 1913483"/>
              <a:gd name="connsiteY26" fmla="*/ 2387600 h 5249682"/>
              <a:gd name="connsiteX27" fmla="*/ 1361033 w 1913483"/>
              <a:gd name="connsiteY27" fmla="*/ 2540000 h 5249682"/>
              <a:gd name="connsiteX28" fmla="*/ 1361033 w 1913483"/>
              <a:gd name="connsiteY28" fmla="*/ 2647950 h 5249682"/>
              <a:gd name="connsiteX29" fmla="*/ 1329283 w 1913483"/>
              <a:gd name="connsiteY29" fmla="*/ 2692400 h 5249682"/>
              <a:gd name="connsiteX30" fmla="*/ 1329283 w 1913483"/>
              <a:gd name="connsiteY30" fmla="*/ 2768600 h 5249682"/>
              <a:gd name="connsiteX31" fmla="*/ 1329283 w 1913483"/>
              <a:gd name="connsiteY31" fmla="*/ 2825750 h 5249682"/>
              <a:gd name="connsiteX32" fmla="*/ 1310233 w 1913483"/>
              <a:gd name="connsiteY32" fmla="*/ 2832100 h 5249682"/>
              <a:gd name="connsiteX33" fmla="*/ 1354683 w 1913483"/>
              <a:gd name="connsiteY33" fmla="*/ 2895600 h 5249682"/>
              <a:gd name="connsiteX34" fmla="*/ 1341983 w 1913483"/>
              <a:gd name="connsiteY34" fmla="*/ 2965450 h 5249682"/>
              <a:gd name="connsiteX35" fmla="*/ 1284833 w 1913483"/>
              <a:gd name="connsiteY35" fmla="*/ 3054350 h 5249682"/>
              <a:gd name="connsiteX36" fmla="*/ 1246733 w 1913483"/>
              <a:gd name="connsiteY36" fmla="*/ 3187700 h 5249682"/>
              <a:gd name="connsiteX37" fmla="*/ 1221333 w 1913483"/>
              <a:gd name="connsiteY37" fmla="*/ 3448050 h 5249682"/>
              <a:gd name="connsiteX38" fmla="*/ 376783 w 1913483"/>
              <a:gd name="connsiteY38" fmla="*/ 5168900 h 5249682"/>
              <a:gd name="connsiteX39" fmla="*/ 84683 w 1913483"/>
              <a:gd name="connsiteY39" fmla="*/ 4946650 h 5249682"/>
              <a:gd name="connsiteX40" fmla="*/ 14833 w 1913483"/>
              <a:gd name="connsiteY40" fmla="*/ 4711700 h 5249682"/>
              <a:gd name="connsiteX41" fmla="*/ 2133 w 1913483"/>
              <a:gd name="connsiteY41" fmla="*/ 4533899 h 5249682"/>
              <a:gd name="connsiteX42" fmla="*/ 52933 w 1913483"/>
              <a:gd name="connsiteY42" fmla="*/ 4368801 h 5249682"/>
              <a:gd name="connsiteX43" fmla="*/ 103733 w 1913483"/>
              <a:gd name="connsiteY43" fmla="*/ 3816350 h 5249682"/>
              <a:gd name="connsiteX44" fmla="*/ 154533 w 1913483"/>
              <a:gd name="connsiteY44" fmla="*/ 3600450 h 5249682"/>
              <a:gd name="connsiteX45" fmla="*/ 294233 w 1913483"/>
              <a:gd name="connsiteY45" fmla="*/ 3181350 h 5249682"/>
              <a:gd name="connsiteX46" fmla="*/ 452983 w 1913483"/>
              <a:gd name="connsiteY46" fmla="*/ 3067050 h 5249682"/>
              <a:gd name="connsiteX47" fmla="*/ 338683 w 1913483"/>
              <a:gd name="connsiteY47" fmla="*/ 2997200 h 5249682"/>
              <a:gd name="connsiteX48" fmla="*/ 389483 w 1913483"/>
              <a:gd name="connsiteY48" fmla="*/ 2933700 h 5249682"/>
              <a:gd name="connsiteX49" fmla="*/ 446633 w 1913483"/>
              <a:gd name="connsiteY49" fmla="*/ 2921000 h 5249682"/>
              <a:gd name="connsiteX50" fmla="*/ 433933 w 1913483"/>
              <a:gd name="connsiteY50" fmla="*/ 2870200 h 5249682"/>
              <a:gd name="connsiteX51" fmla="*/ 452983 w 1913483"/>
              <a:gd name="connsiteY51" fmla="*/ 2832100 h 5249682"/>
              <a:gd name="connsiteX52" fmla="*/ 516483 w 1913483"/>
              <a:gd name="connsiteY52" fmla="*/ 2730500 h 5249682"/>
              <a:gd name="connsiteX53" fmla="*/ 611733 w 1913483"/>
              <a:gd name="connsiteY53" fmla="*/ 2736850 h 5249682"/>
              <a:gd name="connsiteX54" fmla="*/ 675233 w 1913483"/>
              <a:gd name="connsiteY54" fmla="*/ 2622550 h 5249682"/>
              <a:gd name="connsiteX55" fmla="*/ 713333 w 1913483"/>
              <a:gd name="connsiteY55" fmla="*/ 2571750 h 5249682"/>
              <a:gd name="connsiteX56" fmla="*/ 726033 w 1913483"/>
              <a:gd name="connsiteY56" fmla="*/ 2489200 h 5249682"/>
              <a:gd name="connsiteX57" fmla="*/ 719683 w 1913483"/>
              <a:gd name="connsiteY57" fmla="*/ 2419350 h 5249682"/>
              <a:gd name="connsiteX58" fmla="*/ 719683 w 1913483"/>
              <a:gd name="connsiteY58" fmla="*/ 2349500 h 5249682"/>
              <a:gd name="connsiteX59" fmla="*/ 770483 w 1913483"/>
              <a:gd name="connsiteY59" fmla="*/ 2311400 h 5249682"/>
              <a:gd name="connsiteX60" fmla="*/ 726033 w 1913483"/>
              <a:gd name="connsiteY60" fmla="*/ 2235200 h 5249682"/>
              <a:gd name="connsiteX61" fmla="*/ 757783 w 1913483"/>
              <a:gd name="connsiteY61" fmla="*/ 2127250 h 5249682"/>
              <a:gd name="connsiteX62" fmla="*/ 783183 w 1913483"/>
              <a:gd name="connsiteY62" fmla="*/ 2057400 h 5249682"/>
              <a:gd name="connsiteX63" fmla="*/ 802233 w 1913483"/>
              <a:gd name="connsiteY63" fmla="*/ 1949450 h 5249682"/>
              <a:gd name="connsiteX64" fmla="*/ 802233 w 1913483"/>
              <a:gd name="connsiteY64" fmla="*/ 1892300 h 5249682"/>
              <a:gd name="connsiteX65" fmla="*/ 764133 w 1913483"/>
              <a:gd name="connsiteY65" fmla="*/ 1809750 h 5249682"/>
              <a:gd name="connsiteX66" fmla="*/ 865733 w 1913483"/>
              <a:gd name="connsiteY66" fmla="*/ 1746250 h 5249682"/>
              <a:gd name="connsiteX67" fmla="*/ 897483 w 1913483"/>
              <a:gd name="connsiteY67" fmla="*/ 1587500 h 5249682"/>
              <a:gd name="connsiteX68" fmla="*/ 960983 w 1913483"/>
              <a:gd name="connsiteY68" fmla="*/ 1555750 h 5249682"/>
              <a:gd name="connsiteX69" fmla="*/ 916533 w 1913483"/>
              <a:gd name="connsiteY69" fmla="*/ 1428750 h 5249682"/>
              <a:gd name="connsiteX70" fmla="*/ 891133 w 1913483"/>
              <a:gd name="connsiteY70" fmla="*/ 1365250 h 5249682"/>
              <a:gd name="connsiteX71" fmla="*/ 897483 w 1913483"/>
              <a:gd name="connsiteY71" fmla="*/ 1270000 h 5249682"/>
              <a:gd name="connsiteX72" fmla="*/ 948283 w 1913483"/>
              <a:gd name="connsiteY72" fmla="*/ 1238250 h 5249682"/>
              <a:gd name="connsiteX73" fmla="*/ 960983 w 1913483"/>
              <a:gd name="connsiteY73" fmla="*/ 1231900 h 5249682"/>
              <a:gd name="connsiteX74" fmla="*/ 1018133 w 1913483"/>
              <a:gd name="connsiteY74" fmla="*/ 1168400 h 5249682"/>
              <a:gd name="connsiteX75" fmla="*/ 1043533 w 1913483"/>
              <a:gd name="connsiteY75" fmla="*/ 1136650 h 5249682"/>
              <a:gd name="connsiteX76" fmla="*/ 935583 w 1913483"/>
              <a:gd name="connsiteY76" fmla="*/ 1149350 h 5249682"/>
              <a:gd name="connsiteX77" fmla="*/ 878433 w 1913483"/>
              <a:gd name="connsiteY77" fmla="*/ 1130300 h 5249682"/>
              <a:gd name="connsiteX78" fmla="*/ 814933 w 1913483"/>
              <a:gd name="connsiteY78" fmla="*/ 1092200 h 5249682"/>
              <a:gd name="connsiteX79" fmla="*/ 738733 w 1913483"/>
              <a:gd name="connsiteY79" fmla="*/ 1060450 h 5249682"/>
              <a:gd name="connsiteX80" fmla="*/ 910183 w 1913483"/>
              <a:gd name="connsiteY80" fmla="*/ 914400 h 5249682"/>
              <a:gd name="connsiteX81" fmla="*/ 973683 w 1913483"/>
              <a:gd name="connsiteY81" fmla="*/ 774700 h 5249682"/>
              <a:gd name="connsiteX82" fmla="*/ 1062583 w 1913483"/>
              <a:gd name="connsiteY82" fmla="*/ 571500 h 5249682"/>
              <a:gd name="connsiteX83" fmla="*/ 1297533 w 1913483"/>
              <a:gd name="connsiteY83" fmla="*/ 501650 h 5249682"/>
              <a:gd name="connsiteX84" fmla="*/ 1335633 w 1913483"/>
              <a:gd name="connsiteY84" fmla="*/ 336550 h 5249682"/>
              <a:gd name="connsiteX85" fmla="*/ 1468983 w 1913483"/>
              <a:gd name="connsiteY85" fmla="*/ 260350 h 5249682"/>
              <a:gd name="connsiteX86" fmla="*/ 1646783 w 1913483"/>
              <a:gd name="connsiteY86" fmla="*/ 133350 h 5249682"/>
              <a:gd name="connsiteX87" fmla="*/ 1722983 w 1913483"/>
              <a:gd name="connsiteY87" fmla="*/ 95250 h 5249682"/>
              <a:gd name="connsiteX88" fmla="*/ 1767433 w 1913483"/>
              <a:gd name="connsiteY88" fmla="*/ 19050 h 5249682"/>
              <a:gd name="connsiteX89" fmla="*/ 1913483 w 1913483"/>
              <a:gd name="connsiteY89" fmla="*/ 0 h 5249682"/>
              <a:gd name="connsiteX0" fmla="*/ 1913483 w 1913483"/>
              <a:gd name="connsiteY0" fmla="*/ 0 h 5249682"/>
              <a:gd name="connsiteX1" fmla="*/ 1818233 w 1913483"/>
              <a:gd name="connsiteY1" fmla="*/ 120650 h 5249682"/>
              <a:gd name="connsiteX2" fmla="*/ 1735683 w 1913483"/>
              <a:gd name="connsiteY2" fmla="*/ 342900 h 5249682"/>
              <a:gd name="connsiteX3" fmla="*/ 1761083 w 1913483"/>
              <a:gd name="connsiteY3" fmla="*/ 450850 h 5249682"/>
              <a:gd name="connsiteX4" fmla="*/ 1799183 w 1913483"/>
              <a:gd name="connsiteY4" fmla="*/ 609600 h 5249682"/>
              <a:gd name="connsiteX5" fmla="*/ 1907133 w 1913483"/>
              <a:gd name="connsiteY5" fmla="*/ 717550 h 5249682"/>
              <a:gd name="connsiteX6" fmla="*/ 1881733 w 1913483"/>
              <a:gd name="connsiteY6" fmla="*/ 793750 h 5249682"/>
              <a:gd name="connsiteX7" fmla="*/ 1805533 w 1913483"/>
              <a:gd name="connsiteY7" fmla="*/ 984250 h 5249682"/>
              <a:gd name="connsiteX8" fmla="*/ 1735683 w 1913483"/>
              <a:gd name="connsiteY8" fmla="*/ 1066800 h 5249682"/>
              <a:gd name="connsiteX9" fmla="*/ 1703933 w 1913483"/>
              <a:gd name="connsiteY9" fmla="*/ 1130300 h 5249682"/>
              <a:gd name="connsiteX10" fmla="*/ 1703933 w 1913483"/>
              <a:gd name="connsiteY10" fmla="*/ 1187450 h 5249682"/>
              <a:gd name="connsiteX11" fmla="*/ 1716633 w 1913483"/>
              <a:gd name="connsiteY11" fmla="*/ 1244600 h 5249682"/>
              <a:gd name="connsiteX12" fmla="*/ 1710283 w 1913483"/>
              <a:gd name="connsiteY12" fmla="*/ 1301750 h 5249682"/>
              <a:gd name="connsiteX13" fmla="*/ 1615033 w 1913483"/>
              <a:gd name="connsiteY13" fmla="*/ 1346200 h 5249682"/>
              <a:gd name="connsiteX14" fmla="*/ 1519783 w 1913483"/>
              <a:gd name="connsiteY14" fmla="*/ 1441450 h 5249682"/>
              <a:gd name="connsiteX15" fmla="*/ 1532483 w 1913483"/>
              <a:gd name="connsiteY15" fmla="*/ 1498600 h 5249682"/>
              <a:gd name="connsiteX16" fmla="*/ 1532483 w 1913483"/>
              <a:gd name="connsiteY16" fmla="*/ 1549400 h 5249682"/>
              <a:gd name="connsiteX17" fmla="*/ 1507083 w 1913483"/>
              <a:gd name="connsiteY17" fmla="*/ 1638300 h 5249682"/>
              <a:gd name="connsiteX18" fmla="*/ 1500733 w 1913483"/>
              <a:gd name="connsiteY18" fmla="*/ 1708150 h 5249682"/>
              <a:gd name="connsiteX19" fmla="*/ 1500733 w 1913483"/>
              <a:gd name="connsiteY19" fmla="*/ 1778000 h 5249682"/>
              <a:gd name="connsiteX20" fmla="*/ 1500733 w 1913483"/>
              <a:gd name="connsiteY20" fmla="*/ 1822450 h 5249682"/>
              <a:gd name="connsiteX21" fmla="*/ 1481683 w 1913483"/>
              <a:gd name="connsiteY21" fmla="*/ 1860550 h 5249682"/>
              <a:gd name="connsiteX22" fmla="*/ 1456283 w 1913483"/>
              <a:gd name="connsiteY22" fmla="*/ 2006600 h 5249682"/>
              <a:gd name="connsiteX23" fmla="*/ 1437233 w 1913483"/>
              <a:gd name="connsiteY23" fmla="*/ 2089150 h 5249682"/>
              <a:gd name="connsiteX24" fmla="*/ 1424533 w 1913483"/>
              <a:gd name="connsiteY24" fmla="*/ 2178050 h 5249682"/>
              <a:gd name="connsiteX25" fmla="*/ 1399133 w 1913483"/>
              <a:gd name="connsiteY25" fmla="*/ 2260600 h 5249682"/>
              <a:gd name="connsiteX26" fmla="*/ 1361033 w 1913483"/>
              <a:gd name="connsiteY26" fmla="*/ 2387600 h 5249682"/>
              <a:gd name="connsiteX27" fmla="*/ 1361033 w 1913483"/>
              <a:gd name="connsiteY27" fmla="*/ 2540000 h 5249682"/>
              <a:gd name="connsiteX28" fmla="*/ 1361033 w 1913483"/>
              <a:gd name="connsiteY28" fmla="*/ 2647950 h 5249682"/>
              <a:gd name="connsiteX29" fmla="*/ 1329283 w 1913483"/>
              <a:gd name="connsiteY29" fmla="*/ 2692400 h 5249682"/>
              <a:gd name="connsiteX30" fmla="*/ 1329283 w 1913483"/>
              <a:gd name="connsiteY30" fmla="*/ 2768600 h 5249682"/>
              <a:gd name="connsiteX31" fmla="*/ 1329283 w 1913483"/>
              <a:gd name="connsiteY31" fmla="*/ 2825750 h 5249682"/>
              <a:gd name="connsiteX32" fmla="*/ 1310233 w 1913483"/>
              <a:gd name="connsiteY32" fmla="*/ 2832100 h 5249682"/>
              <a:gd name="connsiteX33" fmla="*/ 1354683 w 1913483"/>
              <a:gd name="connsiteY33" fmla="*/ 2895600 h 5249682"/>
              <a:gd name="connsiteX34" fmla="*/ 1341983 w 1913483"/>
              <a:gd name="connsiteY34" fmla="*/ 2965450 h 5249682"/>
              <a:gd name="connsiteX35" fmla="*/ 1284833 w 1913483"/>
              <a:gd name="connsiteY35" fmla="*/ 3054350 h 5249682"/>
              <a:gd name="connsiteX36" fmla="*/ 1246733 w 1913483"/>
              <a:gd name="connsiteY36" fmla="*/ 3187700 h 5249682"/>
              <a:gd name="connsiteX37" fmla="*/ 1221333 w 1913483"/>
              <a:gd name="connsiteY37" fmla="*/ 3448050 h 5249682"/>
              <a:gd name="connsiteX38" fmla="*/ 376783 w 1913483"/>
              <a:gd name="connsiteY38" fmla="*/ 5168900 h 5249682"/>
              <a:gd name="connsiteX39" fmla="*/ 84683 w 1913483"/>
              <a:gd name="connsiteY39" fmla="*/ 4946650 h 5249682"/>
              <a:gd name="connsiteX40" fmla="*/ 14833 w 1913483"/>
              <a:gd name="connsiteY40" fmla="*/ 4711700 h 5249682"/>
              <a:gd name="connsiteX41" fmla="*/ 2133 w 1913483"/>
              <a:gd name="connsiteY41" fmla="*/ 4533899 h 5249682"/>
              <a:gd name="connsiteX42" fmla="*/ 52933 w 1913483"/>
              <a:gd name="connsiteY42" fmla="*/ 4368801 h 5249682"/>
              <a:gd name="connsiteX43" fmla="*/ 103733 w 1913483"/>
              <a:gd name="connsiteY43" fmla="*/ 3816350 h 5249682"/>
              <a:gd name="connsiteX44" fmla="*/ 179933 w 1913483"/>
              <a:gd name="connsiteY44" fmla="*/ 3549650 h 5249682"/>
              <a:gd name="connsiteX45" fmla="*/ 294233 w 1913483"/>
              <a:gd name="connsiteY45" fmla="*/ 3181350 h 5249682"/>
              <a:gd name="connsiteX46" fmla="*/ 452983 w 1913483"/>
              <a:gd name="connsiteY46" fmla="*/ 3067050 h 5249682"/>
              <a:gd name="connsiteX47" fmla="*/ 338683 w 1913483"/>
              <a:gd name="connsiteY47" fmla="*/ 2997200 h 5249682"/>
              <a:gd name="connsiteX48" fmla="*/ 389483 w 1913483"/>
              <a:gd name="connsiteY48" fmla="*/ 2933700 h 5249682"/>
              <a:gd name="connsiteX49" fmla="*/ 446633 w 1913483"/>
              <a:gd name="connsiteY49" fmla="*/ 2921000 h 5249682"/>
              <a:gd name="connsiteX50" fmla="*/ 433933 w 1913483"/>
              <a:gd name="connsiteY50" fmla="*/ 2870200 h 5249682"/>
              <a:gd name="connsiteX51" fmla="*/ 452983 w 1913483"/>
              <a:gd name="connsiteY51" fmla="*/ 2832100 h 5249682"/>
              <a:gd name="connsiteX52" fmla="*/ 516483 w 1913483"/>
              <a:gd name="connsiteY52" fmla="*/ 2730500 h 5249682"/>
              <a:gd name="connsiteX53" fmla="*/ 611733 w 1913483"/>
              <a:gd name="connsiteY53" fmla="*/ 2736850 h 5249682"/>
              <a:gd name="connsiteX54" fmla="*/ 675233 w 1913483"/>
              <a:gd name="connsiteY54" fmla="*/ 2622550 h 5249682"/>
              <a:gd name="connsiteX55" fmla="*/ 713333 w 1913483"/>
              <a:gd name="connsiteY55" fmla="*/ 2571750 h 5249682"/>
              <a:gd name="connsiteX56" fmla="*/ 726033 w 1913483"/>
              <a:gd name="connsiteY56" fmla="*/ 2489200 h 5249682"/>
              <a:gd name="connsiteX57" fmla="*/ 719683 w 1913483"/>
              <a:gd name="connsiteY57" fmla="*/ 2419350 h 5249682"/>
              <a:gd name="connsiteX58" fmla="*/ 719683 w 1913483"/>
              <a:gd name="connsiteY58" fmla="*/ 2349500 h 5249682"/>
              <a:gd name="connsiteX59" fmla="*/ 770483 w 1913483"/>
              <a:gd name="connsiteY59" fmla="*/ 2311400 h 5249682"/>
              <a:gd name="connsiteX60" fmla="*/ 726033 w 1913483"/>
              <a:gd name="connsiteY60" fmla="*/ 2235200 h 5249682"/>
              <a:gd name="connsiteX61" fmla="*/ 757783 w 1913483"/>
              <a:gd name="connsiteY61" fmla="*/ 2127250 h 5249682"/>
              <a:gd name="connsiteX62" fmla="*/ 783183 w 1913483"/>
              <a:gd name="connsiteY62" fmla="*/ 2057400 h 5249682"/>
              <a:gd name="connsiteX63" fmla="*/ 802233 w 1913483"/>
              <a:gd name="connsiteY63" fmla="*/ 1949450 h 5249682"/>
              <a:gd name="connsiteX64" fmla="*/ 802233 w 1913483"/>
              <a:gd name="connsiteY64" fmla="*/ 1892300 h 5249682"/>
              <a:gd name="connsiteX65" fmla="*/ 764133 w 1913483"/>
              <a:gd name="connsiteY65" fmla="*/ 1809750 h 5249682"/>
              <a:gd name="connsiteX66" fmla="*/ 865733 w 1913483"/>
              <a:gd name="connsiteY66" fmla="*/ 1746250 h 5249682"/>
              <a:gd name="connsiteX67" fmla="*/ 897483 w 1913483"/>
              <a:gd name="connsiteY67" fmla="*/ 1587500 h 5249682"/>
              <a:gd name="connsiteX68" fmla="*/ 960983 w 1913483"/>
              <a:gd name="connsiteY68" fmla="*/ 1555750 h 5249682"/>
              <a:gd name="connsiteX69" fmla="*/ 916533 w 1913483"/>
              <a:gd name="connsiteY69" fmla="*/ 1428750 h 5249682"/>
              <a:gd name="connsiteX70" fmla="*/ 891133 w 1913483"/>
              <a:gd name="connsiteY70" fmla="*/ 1365250 h 5249682"/>
              <a:gd name="connsiteX71" fmla="*/ 897483 w 1913483"/>
              <a:gd name="connsiteY71" fmla="*/ 1270000 h 5249682"/>
              <a:gd name="connsiteX72" fmla="*/ 948283 w 1913483"/>
              <a:gd name="connsiteY72" fmla="*/ 1238250 h 5249682"/>
              <a:gd name="connsiteX73" fmla="*/ 960983 w 1913483"/>
              <a:gd name="connsiteY73" fmla="*/ 1231900 h 5249682"/>
              <a:gd name="connsiteX74" fmla="*/ 1018133 w 1913483"/>
              <a:gd name="connsiteY74" fmla="*/ 1168400 h 5249682"/>
              <a:gd name="connsiteX75" fmla="*/ 1043533 w 1913483"/>
              <a:gd name="connsiteY75" fmla="*/ 1136650 h 5249682"/>
              <a:gd name="connsiteX76" fmla="*/ 935583 w 1913483"/>
              <a:gd name="connsiteY76" fmla="*/ 1149350 h 5249682"/>
              <a:gd name="connsiteX77" fmla="*/ 878433 w 1913483"/>
              <a:gd name="connsiteY77" fmla="*/ 1130300 h 5249682"/>
              <a:gd name="connsiteX78" fmla="*/ 814933 w 1913483"/>
              <a:gd name="connsiteY78" fmla="*/ 1092200 h 5249682"/>
              <a:gd name="connsiteX79" fmla="*/ 738733 w 1913483"/>
              <a:gd name="connsiteY79" fmla="*/ 1060450 h 5249682"/>
              <a:gd name="connsiteX80" fmla="*/ 910183 w 1913483"/>
              <a:gd name="connsiteY80" fmla="*/ 914400 h 5249682"/>
              <a:gd name="connsiteX81" fmla="*/ 973683 w 1913483"/>
              <a:gd name="connsiteY81" fmla="*/ 774700 h 5249682"/>
              <a:gd name="connsiteX82" fmla="*/ 1062583 w 1913483"/>
              <a:gd name="connsiteY82" fmla="*/ 571500 h 5249682"/>
              <a:gd name="connsiteX83" fmla="*/ 1297533 w 1913483"/>
              <a:gd name="connsiteY83" fmla="*/ 501650 h 5249682"/>
              <a:gd name="connsiteX84" fmla="*/ 1335633 w 1913483"/>
              <a:gd name="connsiteY84" fmla="*/ 336550 h 5249682"/>
              <a:gd name="connsiteX85" fmla="*/ 1468983 w 1913483"/>
              <a:gd name="connsiteY85" fmla="*/ 260350 h 5249682"/>
              <a:gd name="connsiteX86" fmla="*/ 1646783 w 1913483"/>
              <a:gd name="connsiteY86" fmla="*/ 133350 h 5249682"/>
              <a:gd name="connsiteX87" fmla="*/ 1722983 w 1913483"/>
              <a:gd name="connsiteY87" fmla="*/ 95250 h 5249682"/>
              <a:gd name="connsiteX88" fmla="*/ 1767433 w 1913483"/>
              <a:gd name="connsiteY88" fmla="*/ 19050 h 5249682"/>
              <a:gd name="connsiteX89" fmla="*/ 1913483 w 1913483"/>
              <a:gd name="connsiteY89" fmla="*/ 0 h 5249682"/>
              <a:gd name="connsiteX0" fmla="*/ 1913483 w 1913483"/>
              <a:gd name="connsiteY0" fmla="*/ 0 h 5249682"/>
              <a:gd name="connsiteX1" fmla="*/ 1818233 w 1913483"/>
              <a:gd name="connsiteY1" fmla="*/ 120650 h 5249682"/>
              <a:gd name="connsiteX2" fmla="*/ 1735683 w 1913483"/>
              <a:gd name="connsiteY2" fmla="*/ 342900 h 5249682"/>
              <a:gd name="connsiteX3" fmla="*/ 1761083 w 1913483"/>
              <a:gd name="connsiteY3" fmla="*/ 450850 h 5249682"/>
              <a:gd name="connsiteX4" fmla="*/ 1799183 w 1913483"/>
              <a:gd name="connsiteY4" fmla="*/ 609600 h 5249682"/>
              <a:gd name="connsiteX5" fmla="*/ 1907133 w 1913483"/>
              <a:gd name="connsiteY5" fmla="*/ 717550 h 5249682"/>
              <a:gd name="connsiteX6" fmla="*/ 1881733 w 1913483"/>
              <a:gd name="connsiteY6" fmla="*/ 793750 h 5249682"/>
              <a:gd name="connsiteX7" fmla="*/ 1805533 w 1913483"/>
              <a:gd name="connsiteY7" fmla="*/ 984250 h 5249682"/>
              <a:gd name="connsiteX8" fmla="*/ 1735683 w 1913483"/>
              <a:gd name="connsiteY8" fmla="*/ 1066800 h 5249682"/>
              <a:gd name="connsiteX9" fmla="*/ 1703933 w 1913483"/>
              <a:gd name="connsiteY9" fmla="*/ 1130300 h 5249682"/>
              <a:gd name="connsiteX10" fmla="*/ 1703933 w 1913483"/>
              <a:gd name="connsiteY10" fmla="*/ 1187450 h 5249682"/>
              <a:gd name="connsiteX11" fmla="*/ 1716633 w 1913483"/>
              <a:gd name="connsiteY11" fmla="*/ 1244600 h 5249682"/>
              <a:gd name="connsiteX12" fmla="*/ 1710283 w 1913483"/>
              <a:gd name="connsiteY12" fmla="*/ 1301750 h 5249682"/>
              <a:gd name="connsiteX13" fmla="*/ 1615033 w 1913483"/>
              <a:gd name="connsiteY13" fmla="*/ 1346200 h 5249682"/>
              <a:gd name="connsiteX14" fmla="*/ 1519783 w 1913483"/>
              <a:gd name="connsiteY14" fmla="*/ 1441450 h 5249682"/>
              <a:gd name="connsiteX15" fmla="*/ 1532483 w 1913483"/>
              <a:gd name="connsiteY15" fmla="*/ 1498600 h 5249682"/>
              <a:gd name="connsiteX16" fmla="*/ 1532483 w 1913483"/>
              <a:gd name="connsiteY16" fmla="*/ 1549400 h 5249682"/>
              <a:gd name="connsiteX17" fmla="*/ 1507083 w 1913483"/>
              <a:gd name="connsiteY17" fmla="*/ 1638300 h 5249682"/>
              <a:gd name="connsiteX18" fmla="*/ 1500733 w 1913483"/>
              <a:gd name="connsiteY18" fmla="*/ 1708150 h 5249682"/>
              <a:gd name="connsiteX19" fmla="*/ 1500733 w 1913483"/>
              <a:gd name="connsiteY19" fmla="*/ 1778000 h 5249682"/>
              <a:gd name="connsiteX20" fmla="*/ 1500733 w 1913483"/>
              <a:gd name="connsiteY20" fmla="*/ 1822450 h 5249682"/>
              <a:gd name="connsiteX21" fmla="*/ 1481683 w 1913483"/>
              <a:gd name="connsiteY21" fmla="*/ 1860550 h 5249682"/>
              <a:gd name="connsiteX22" fmla="*/ 1456283 w 1913483"/>
              <a:gd name="connsiteY22" fmla="*/ 2006600 h 5249682"/>
              <a:gd name="connsiteX23" fmla="*/ 1437233 w 1913483"/>
              <a:gd name="connsiteY23" fmla="*/ 2089150 h 5249682"/>
              <a:gd name="connsiteX24" fmla="*/ 1424533 w 1913483"/>
              <a:gd name="connsiteY24" fmla="*/ 2178050 h 5249682"/>
              <a:gd name="connsiteX25" fmla="*/ 1399133 w 1913483"/>
              <a:gd name="connsiteY25" fmla="*/ 2260600 h 5249682"/>
              <a:gd name="connsiteX26" fmla="*/ 1361033 w 1913483"/>
              <a:gd name="connsiteY26" fmla="*/ 2387600 h 5249682"/>
              <a:gd name="connsiteX27" fmla="*/ 1361033 w 1913483"/>
              <a:gd name="connsiteY27" fmla="*/ 2540000 h 5249682"/>
              <a:gd name="connsiteX28" fmla="*/ 1361033 w 1913483"/>
              <a:gd name="connsiteY28" fmla="*/ 2647950 h 5249682"/>
              <a:gd name="connsiteX29" fmla="*/ 1329283 w 1913483"/>
              <a:gd name="connsiteY29" fmla="*/ 2692400 h 5249682"/>
              <a:gd name="connsiteX30" fmla="*/ 1329283 w 1913483"/>
              <a:gd name="connsiteY30" fmla="*/ 2768600 h 5249682"/>
              <a:gd name="connsiteX31" fmla="*/ 1329283 w 1913483"/>
              <a:gd name="connsiteY31" fmla="*/ 2825750 h 5249682"/>
              <a:gd name="connsiteX32" fmla="*/ 1310233 w 1913483"/>
              <a:gd name="connsiteY32" fmla="*/ 2832100 h 5249682"/>
              <a:gd name="connsiteX33" fmla="*/ 1354683 w 1913483"/>
              <a:gd name="connsiteY33" fmla="*/ 2895600 h 5249682"/>
              <a:gd name="connsiteX34" fmla="*/ 1341983 w 1913483"/>
              <a:gd name="connsiteY34" fmla="*/ 2965450 h 5249682"/>
              <a:gd name="connsiteX35" fmla="*/ 1284833 w 1913483"/>
              <a:gd name="connsiteY35" fmla="*/ 3054350 h 5249682"/>
              <a:gd name="connsiteX36" fmla="*/ 1246733 w 1913483"/>
              <a:gd name="connsiteY36" fmla="*/ 3187700 h 5249682"/>
              <a:gd name="connsiteX37" fmla="*/ 1221333 w 1913483"/>
              <a:gd name="connsiteY37" fmla="*/ 3448050 h 5249682"/>
              <a:gd name="connsiteX38" fmla="*/ 376783 w 1913483"/>
              <a:gd name="connsiteY38" fmla="*/ 5168900 h 5249682"/>
              <a:gd name="connsiteX39" fmla="*/ 84683 w 1913483"/>
              <a:gd name="connsiteY39" fmla="*/ 4946650 h 5249682"/>
              <a:gd name="connsiteX40" fmla="*/ 14833 w 1913483"/>
              <a:gd name="connsiteY40" fmla="*/ 4711700 h 5249682"/>
              <a:gd name="connsiteX41" fmla="*/ 2133 w 1913483"/>
              <a:gd name="connsiteY41" fmla="*/ 4533899 h 5249682"/>
              <a:gd name="connsiteX42" fmla="*/ 52933 w 1913483"/>
              <a:gd name="connsiteY42" fmla="*/ 4368801 h 5249682"/>
              <a:gd name="connsiteX43" fmla="*/ 103733 w 1913483"/>
              <a:gd name="connsiteY43" fmla="*/ 3816350 h 5249682"/>
              <a:gd name="connsiteX44" fmla="*/ 179933 w 1913483"/>
              <a:gd name="connsiteY44" fmla="*/ 3549650 h 5249682"/>
              <a:gd name="connsiteX45" fmla="*/ 294233 w 1913483"/>
              <a:gd name="connsiteY45" fmla="*/ 3181350 h 5249682"/>
              <a:gd name="connsiteX46" fmla="*/ 452983 w 1913483"/>
              <a:gd name="connsiteY46" fmla="*/ 3067050 h 5249682"/>
              <a:gd name="connsiteX47" fmla="*/ 338683 w 1913483"/>
              <a:gd name="connsiteY47" fmla="*/ 2997200 h 5249682"/>
              <a:gd name="connsiteX48" fmla="*/ 389483 w 1913483"/>
              <a:gd name="connsiteY48" fmla="*/ 2933700 h 5249682"/>
              <a:gd name="connsiteX49" fmla="*/ 446633 w 1913483"/>
              <a:gd name="connsiteY49" fmla="*/ 2921000 h 5249682"/>
              <a:gd name="connsiteX50" fmla="*/ 433933 w 1913483"/>
              <a:gd name="connsiteY50" fmla="*/ 2870200 h 5249682"/>
              <a:gd name="connsiteX51" fmla="*/ 452983 w 1913483"/>
              <a:gd name="connsiteY51" fmla="*/ 2832100 h 5249682"/>
              <a:gd name="connsiteX52" fmla="*/ 516483 w 1913483"/>
              <a:gd name="connsiteY52" fmla="*/ 2730500 h 5249682"/>
              <a:gd name="connsiteX53" fmla="*/ 611733 w 1913483"/>
              <a:gd name="connsiteY53" fmla="*/ 2736850 h 5249682"/>
              <a:gd name="connsiteX54" fmla="*/ 675233 w 1913483"/>
              <a:gd name="connsiteY54" fmla="*/ 2622550 h 5249682"/>
              <a:gd name="connsiteX55" fmla="*/ 713333 w 1913483"/>
              <a:gd name="connsiteY55" fmla="*/ 2571750 h 5249682"/>
              <a:gd name="connsiteX56" fmla="*/ 726033 w 1913483"/>
              <a:gd name="connsiteY56" fmla="*/ 2489200 h 5249682"/>
              <a:gd name="connsiteX57" fmla="*/ 719683 w 1913483"/>
              <a:gd name="connsiteY57" fmla="*/ 2419350 h 5249682"/>
              <a:gd name="connsiteX58" fmla="*/ 719683 w 1913483"/>
              <a:gd name="connsiteY58" fmla="*/ 2349500 h 5249682"/>
              <a:gd name="connsiteX59" fmla="*/ 770483 w 1913483"/>
              <a:gd name="connsiteY59" fmla="*/ 2311400 h 5249682"/>
              <a:gd name="connsiteX60" fmla="*/ 726033 w 1913483"/>
              <a:gd name="connsiteY60" fmla="*/ 2235200 h 5249682"/>
              <a:gd name="connsiteX61" fmla="*/ 757783 w 1913483"/>
              <a:gd name="connsiteY61" fmla="*/ 2127250 h 5249682"/>
              <a:gd name="connsiteX62" fmla="*/ 783183 w 1913483"/>
              <a:gd name="connsiteY62" fmla="*/ 2057400 h 5249682"/>
              <a:gd name="connsiteX63" fmla="*/ 802233 w 1913483"/>
              <a:gd name="connsiteY63" fmla="*/ 1949450 h 5249682"/>
              <a:gd name="connsiteX64" fmla="*/ 802233 w 1913483"/>
              <a:gd name="connsiteY64" fmla="*/ 1892300 h 5249682"/>
              <a:gd name="connsiteX65" fmla="*/ 764133 w 1913483"/>
              <a:gd name="connsiteY65" fmla="*/ 1809750 h 5249682"/>
              <a:gd name="connsiteX66" fmla="*/ 865733 w 1913483"/>
              <a:gd name="connsiteY66" fmla="*/ 1746250 h 5249682"/>
              <a:gd name="connsiteX67" fmla="*/ 897483 w 1913483"/>
              <a:gd name="connsiteY67" fmla="*/ 1587500 h 5249682"/>
              <a:gd name="connsiteX68" fmla="*/ 960983 w 1913483"/>
              <a:gd name="connsiteY68" fmla="*/ 1555750 h 5249682"/>
              <a:gd name="connsiteX69" fmla="*/ 916533 w 1913483"/>
              <a:gd name="connsiteY69" fmla="*/ 1428750 h 5249682"/>
              <a:gd name="connsiteX70" fmla="*/ 891133 w 1913483"/>
              <a:gd name="connsiteY70" fmla="*/ 1365250 h 5249682"/>
              <a:gd name="connsiteX71" fmla="*/ 897483 w 1913483"/>
              <a:gd name="connsiteY71" fmla="*/ 1270000 h 5249682"/>
              <a:gd name="connsiteX72" fmla="*/ 948283 w 1913483"/>
              <a:gd name="connsiteY72" fmla="*/ 1238250 h 5249682"/>
              <a:gd name="connsiteX73" fmla="*/ 960983 w 1913483"/>
              <a:gd name="connsiteY73" fmla="*/ 1231900 h 5249682"/>
              <a:gd name="connsiteX74" fmla="*/ 1018133 w 1913483"/>
              <a:gd name="connsiteY74" fmla="*/ 1168400 h 5249682"/>
              <a:gd name="connsiteX75" fmla="*/ 1043533 w 1913483"/>
              <a:gd name="connsiteY75" fmla="*/ 1136650 h 5249682"/>
              <a:gd name="connsiteX76" fmla="*/ 935583 w 1913483"/>
              <a:gd name="connsiteY76" fmla="*/ 1149350 h 5249682"/>
              <a:gd name="connsiteX77" fmla="*/ 878433 w 1913483"/>
              <a:gd name="connsiteY77" fmla="*/ 1130300 h 5249682"/>
              <a:gd name="connsiteX78" fmla="*/ 814933 w 1913483"/>
              <a:gd name="connsiteY78" fmla="*/ 1092200 h 5249682"/>
              <a:gd name="connsiteX79" fmla="*/ 738733 w 1913483"/>
              <a:gd name="connsiteY79" fmla="*/ 1060450 h 5249682"/>
              <a:gd name="connsiteX80" fmla="*/ 910183 w 1913483"/>
              <a:gd name="connsiteY80" fmla="*/ 914400 h 5249682"/>
              <a:gd name="connsiteX81" fmla="*/ 973683 w 1913483"/>
              <a:gd name="connsiteY81" fmla="*/ 774700 h 5249682"/>
              <a:gd name="connsiteX82" fmla="*/ 1062583 w 1913483"/>
              <a:gd name="connsiteY82" fmla="*/ 571500 h 5249682"/>
              <a:gd name="connsiteX83" fmla="*/ 1297533 w 1913483"/>
              <a:gd name="connsiteY83" fmla="*/ 501650 h 5249682"/>
              <a:gd name="connsiteX84" fmla="*/ 1335633 w 1913483"/>
              <a:gd name="connsiteY84" fmla="*/ 336550 h 5249682"/>
              <a:gd name="connsiteX85" fmla="*/ 1468983 w 1913483"/>
              <a:gd name="connsiteY85" fmla="*/ 260350 h 5249682"/>
              <a:gd name="connsiteX86" fmla="*/ 1646783 w 1913483"/>
              <a:gd name="connsiteY86" fmla="*/ 133350 h 5249682"/>
              <a:gd name="connsiteX87" fmla="*/ 1722983 w 1913483"/>
              <a:gd name="connsiteY87" fmla="*/ 95250 h 5249682"/>
              <a:gd name="connsiteX88" fmla="*/ 1767433 w 1913483"/>
              <a:gd name="connsiteY88" fmla="*/ 19050 h 5249682"/>
              <a:gd name="connsiteX89" fmla="*/ 1913483 w 1913483"/>
              <a:gd name="connsiteY89" fmla="*/ 0 h 5249682"/>
              <a:gd name="connsiteX0" fmla="*/ 1913483 w 1913483"/>
              <a:gd name="connsiteY0" fmla="*/ 0 h 5249682"/>
              <a:gd name="connsiteX1" fmla="*/ 1818233 w 1913483"/>
              <a:gd name="connsiteY1" fmla="*/ 120650 h 5249682"/>
              <a:gd name="connsiteX2" fmla="*/ 1735683 w 1913483"/>
              <a:gd name="connsiteY2" fmla="*/ 342900 h 5249682"/>
              <a:gd name="connsiteX3" fmla="*/ 1761083 w 1913483"/>
              <a:gd name="connsiteY3" fmla="*/ 450850 h 5249682"/>
              <a:gd name="connsiteX4" fmla="*/ 1799183 w 1913483"/>
              <a:gd name="connsiteY4" fmla="*/ 609600 h 5249682"/>
              <a:gd name="connsiteX5" fmla="*/ 1907133 w 1913483"/>
              <a:gd name="connsiteY5" fmla="*/ 717550 h 5249682"/>
              <a:gd name="connsiteX6" fmla="*/ 1881733 w 1913483"/>
              <a:gd name="connsiteY6" fmla="*/ 793750 h 5249682"/>
              <a:gd name="connsiteX7" fmla="*/ 1805533 w 1913483"/>
              <a:gd name="connsiteY7" fmla="*/ 984250 h 5249682"/>
              <a:gd name="connsiteX8" fmla="*/ 1735683 w 1913483"/>
              <a:gd name="connsiteY8" fmla="*/ 1066800 h 5249682"/>
              <a:gd name="connsiteX9" fmla="*/ 1703933 w 1913483"/>
              <a:gd name="connsiteY9" fmla="*/ 1130300 h 5249682"/>
              <a:gd name="connsiteX10" fmla="*/ 1703933 w 1913483"/>
              <a:gd name="connsiteY10" fmla="*/ 1187450 h 5249682"/>
              <a:gd name="connsiteX11" fmla="*/ 1716633 w 1913483"/>
              <a:gd name="connsiteY11" fmla="*/ 1244600 h 5249682"/>
              <a:gd name="connsiteX12" fmla="*/ 1710283 w 1913483"/>
              <a:gd name="connsiteY12" fmla="*/ 1301750 h 5249682"/>
              <a:gd name="connsiteX13" fmla="*/ 1615033 w 1913483"/>
              <a:gd name="connsiteY13" fmla="*/ 1346200 h 5249682"/>
              <a:gd name="connsiteX14" fmla="*/ 1519783 w 1913483"/>
              <a:gd name="connsiteY14" fmla="*/ 1441450 h 5249682"/>
              <a:gd name="connsiteX15" fmla="*/ 1532483 w 1913483"/>
              <a:gd name="connsiteY15" fmla="*/ 1498600 h 5249682"/>
              <a:gd name="connsiteX16" fmla="*/ 1532483 w 1913483"/>
              <a:gd name="connsiteY16" fmla="*/ 1549400 h 5249682"/>
              <a:gd name="connsiteX17" fmla="*/ 1507083 w 1913483"/>
              <a:gd name="connsiteY17" fmla="*/ 1638300 h 5249682"/>
              <a:gd name="connsiteX18" fmla="*/ 1500733 w 1913483"/>
              <a:gd name="connsiteY18" fmla="*/ 1708150 h 5249682"/>
              <a:gd name="connsiteX19" fmla="*/ 1500733 w 1913483"/>
              <a:gd name="connsiteY19" fmla="*/ 1778000 h 5249682"/>
              <a:gd name="connsiteX20" fmla="*/ 1500733 w 1913483"/>
              <a:gd name="connsiteY20" fmla="*/ 1822450 h 5249682"/>
              <a:gd name="connsiteX21" fmla="*/ 1481683 w 1913483"/>
              <a:gd name="connsiteY21" fmla="*/ 1860550 h 5249682"/>
              <a:gd name="connsiteX22" fmla="*/ 1456283 w 1913483"/>
              <a:gd name="connsiteY22" fmla="*/ 2006600 h 5249682"/>
              <a:gd name="connsiteX23" fmla="*/ 1437233 w 1913483"/>
              <a:gd name="connsiteY23" fmla="*/ 2089150 h 5249682"/>
              <a:gd name="connsiteX24" fmla="*/ 1424533 w 1913483"/>
              <a:gd name="connsiteY24" fmla="*/ 2178050 h 5249682"/>
              <a:gd name="connsiteX25" fmla="*/ 1399133 w 1913483"/>
              <a:gd name="connsiteY25" fmla="*/ 2260600 h 5249682"/>
              <a:gd name="connsiteX26" fmla="*/ 1361033 w 1913483"/>
              <a:gd name="connsiteY26" fmla="*/ 2387600 h 5249682"/>
              <a:gd name="connsiteX27" fmla="*/ 1361033 w 1913483"/>
              <a:gd name="connsiteY27" fmla="*/ 2540000 h 5249682"/>
              <a:gd name="connsiteX28" fmla="*/ 1361033 w 1913483"/>
              <a:gd name="connsiteY28" fmla="*/ 2647950 h 5249682"/>
              <a:gd name="connsiteX29" fmla="*/ 1329283 w 1913483"/>
              <a:gd name="connsiteY29" fmla="*/ 2692400 h 5249682"/>
              <a:gd name="connsiteX30" fmla="*/ 1329283 w 1913483"/>
              <a:gd name="connsiteY30" fmla="*/ 2768600 h 5249682"/>
              <a:gd name="connsiteX31" fmla="*/ 1329283 w 1913483"/>
              <a:gd name="connsiteY31" fmla="*/ 2825750 h 5249682"/>
              <a:gd name="connsiteX32" fmla="*/ 1310233 w 1913483"/>
              <a:gd name="connsiteY32" fmla="*/ 2832100 h 5249682"/>
              <a:gd name="connsiteX33" fmla="*/ 1354683 w 1913483"/>
              <a:gd name="connsiteY33" fmla="*/ 2895600 h 5249682"/>
              <a:gd name="connsiteX34" fmla="*/ 1341983 w 1913483"/>
              <a:gd name="connsiteY34" fmla="*/ 2965450 h 5249682"/>
              <a:gd name="connsiteX35" fmla="*/ 1284833 w 1913483"/>
              <a:gd name="connsiteY35" fmla="*/ 3054350 h 5249682"/>
              <a:gd name="connsiteX36" fmla="*/ 1246733 w 1913483"/>
              <a:gd name="connsiteY36" fmla="*/ 3187700 h 5249682"/>
              <a:gd name="connsiteX37" fmla="*/ 1221333 w 1913483"/>
              <a:gd name="connsiteY37" fmla="*/ 3448050 h 5249682"/>
              <a:gd name="connsiteX38" fmla="*/ 376783 w 1913483"/>
              <a:gd name="connsiteY38" fmla="*/ 5168900 h 5249682"/>
              <a:gd name="connsiteX39" fmla="*/ 84683 w 1913483"/>
              <a:gd name="connsiteY39" fmla="*/ 4946650 h 5249682"/>
              <a:gd name="connsiteX40" fmla="*/ 14833 w 1913483"/>
              <a:gd name="connsiteY40" fmla="*/ 4711700 h 5249682"/>
              <a:gd name="connsiteX41" fmla="*/ 2133 w 1913483"/>
              <a:gd name="connsiteY41" fmla="*/ 4533899 h 5249682"/>
              <a:gd name="connsiteX42" fmla="*/ 52933 w 1913483"/>
              <a:gd name="connsiteY42" fmla="*/ 4368801 h 5249682"/>
              <a:gd name="connsiteX43" fmla="*/ 103733 w 1913483"/>
              <a:gd name="connsiteY43" fmla="*/ 3816350 h 5249682"/>
              <a:gd name="connsiteX44" fmla="*/ 179933 w 1913483"/>
              <a:gd name="connsiteY44" fmla="*/ 3549650 h 5249682"/>
              <a:gd name="connsiteX45" fmla="*/ 294233 w 1913483"/>
              <a:gd name="connsiteY45" fmla="*/ 3181350 h 5249682"/>
              <a:gd name="connsiteX46" fmla="*/ 452983 w 1913483"/>
              <a:gd name="connsiteY46" fmla="*/ 3067050 h 5249682"/>
              <a:gd name="connsiteX47" fmla="*/ 338683 w 1913483"/>
              <a:gd name="connsiteY47" fmla="*/ 2997200 h 5249682"/>
              <a:gd name="connsiteX48" fmla="*/ 389483 w 1913483"/>
              <a:gd name="connsiteY48" fmla="*/ 2933700 h 5249682"/>
              <a:gd name="connsiteX49" fmla="*/ 446633 w 1913483"/>
              <a:gd name="connsiteY49" fmla="*/ 2921000 h 5249682"/>
              <a:gd name="connsiteX50" fmla="*/ 433933 w 1913483"/>
              <a:gd name="connsiteY50" fmla="*/ 2870200 h 5249682"/>
              <a:gd name="connsiteX51" fmla="*/ 452983 w 1913483"/>
              <a:gd name="connsiteY51" fmla="*/ 2832100 h 5249682"/>
              <a:gd name="connsiteX52" fmla="*/ 516483 w 1913483"/>
              <a:gd name="connsiteY52" fmla="*/ 2730500 h 5249682"/>
              <a:gd name="connsiteX53" fmla="*/ 611733 w 1913483"/>
              <a:gd name="connsiteY53" fmla="*/ 2736850 h 5249682"/>
              <a:gd name="connsiteX54" fmla="*/ 675233 w 1913483"/>
              <a:gd name="connsiteY54" fmla="*/ 2622550 h 5249682"/>
              <a:gd name="connsiteX55" fmla="*/ 713333 w 1913483"/>
              <a:gd name="connsiteY55" fmla="*/ 2571750 h 5249682"/>
              <a:gd name="connsiteX56" fmla="*/ 726033 w 1913483"/>
              <a:gd name="connsiteY56" fmla="*/ 2489200 h 5249682"/>
              <a:gd name="connsiteX57" fmla="*/ 719683 w 1913483"/>
              <a:gd name="connsiteY57" fmla="*/ 2419350 h 5249682"/>
              <a:gd name="connsiteX58" fmla="*/ 719683 w 1913483"/>
              <a:gd name="connsiteY58" fmla="*/ 2349500 h 5249682"/>
              <a:gd name="connsiteX59" fmla="*/ 770483 w 1913483"/>
              <a:gd name="connsiteY59" fmla="*/ 2311400 h 5249682"/>
              <a:gd name="connsiteX60" fmla="*/ 726033 w 1913483"/>
              <a:gd name="connsiteY60" fmla="*/ 2235200 h 5249682"/>
              <a:gd name="connsiteX61" fmla="*/ 757783 w 1913483"/>
              <a:gd name="connsiteY61" fmla="*/ 2127250 h 5249682"/>
              <a:gd name="connsiteX62" fmla="*/ 783183 w 1913483"/>
              <a:gd name="connsiteY62" fmla="*/ 2057400 h 5249682"/>
              <a:gd name="connsiteX63" fmla="*/ 802233 w 1913483"/>
              <a:gd name="connsiteY63" fmla="*/ 1949450 h 5249682"/>
              <a:gd name="connsiteX64" fmla="*/ 802233 w 1913483"/>
              <a:gd name="connsiteY64" fmla="*/ 1892300 h 5249682"/>
              <a:gd name="connsiteX65" fmla="*/ 764133 w 1913483"/>
              <a:gd name="connsiteY65" fmla="*/ 1809750 h 5249682"/>
              <a:gd name="connsiteX66" fmla="*/ 865733 w 1913483"/>
              <a:gd name="connsiteY66" fmla="*/ 1746250 h 5249682"/>
              <a:gd name="connsiteX67" fmla="*/ 897483 w 1913483"/>
              <a:gd name="connsiteY67" fmla="*/ 1587500 h 5249682"/>
              <a:gd name="connsiteX68" fmla="*/ 960983 w 1913483"/>
              <a:gd name="connsiteY68" fmla="*/ 1555750 h 5249682"/>
              <a:gd name="connsiteX69" fmla="*/ 916533 w 1913483"/>
              <a:gd name="connsiteY69" fmla="*/ 1428750 h 5249682"/>
              <a:gd name="connsiteX70" fmla="*/ 891133 w 1913483"/>
              <a:gd name="connsiteY70" fmla="*/ 1365250 h 5249682"/>
              <a:gd name="connsiteX71" fmla="*/ 897483 w 1913483"/>
              <a:gd name="connsiteY71" fmla="*/ 1270000 h 5249682"/>
              <a:gd name="connsiteX72" fmla="*/ 948283 w 1913483"/>
              <a:gd name="connsiteY72" fmla="*/ 1238250 h 5249682"/>
              <a:gd name="connsiteX73" fmla="*/ 960983 w 1913483"/>
              <a:gd name="connsiteY73" fmla="*/ 1231900 h 5249682"/>
              <a:gd name="connsiteX74" fmla="*/ 1018133 w 1913483"/>
              <a:gd name="connsiteY74" fmla="*/ 1168400 h 5249682"/>
              <a:gd name="connsiteX75" fmla="*/ 1043533 w 1913483"/>
              <a:gd name="connsiteY75" fmla="*/ 1136650 h 5249682"/>
              <a:gd name="connsiteX76" fmla="*/ 935583 w 1913483"/>
              <a:gd name="connsiteY76" fmla="*/ 1149350 h 5249682"/>
              <a:gd name="connsiteX77" fmla="*/ 878433 w 1913483"/>
              <a:gd name="connsiteY77" fmla="*/ 1130300 h 5249682"/>
              <a:gd name="connsiteX78" fmla="*/ 814933 w 1913483"/>
              <a:gd name="connsiteY78" fmla="*/ 1092200 h 5249682"/>
              <a:gd name="connsiteX79" fmla="*/ 738733 w 1913483"/>
              <a:gd name="connsiteY79" fmla="*/ 1060450 h 5249682"/>
              <a:gd name="connsiteX80" fmla="*/ 910183 w 1913483"/>
              <a:gd name="connsiteY80" fmla="*/ 914400 h 5249682"/>
              <a:gd name="connsiteX81" fmla="*/ 973683 w 1913483"/>
              <a:gd name="connsiteY81" fmla="*/ 774700 h 5249682"/>
              <a:gd name="connsiteX82" fmla="*/ 1062583 w 1913483"/>
              <a:gd name="connsiteY82" fmla="*/ 571500 h 5249682"/>
              <a:gd name="connsiteX83" fmla="*/ 1297533 w 1913483"/>
              <a:gd name="connsiteY83" fmla="*/ 501650 h 5249682"/>
              <a:gd name="connsiteX84" fmla="*/ 1335633 w 1913483"/>
              <a:gd name="connsiteY84" fmla="*/ 336550 h 5249682"/>
              <a:gd name="connsiteX85" fmla="*/ 1468983 w 1913483"/>
              <a:gd name="connsiteY85" fmla="*/ 260350 h 5249682"/>
              <a:gd name="connsiteX86" fmla="*/ 1646783 w 1913483"/>
              <a:gd name="connsiteY86" fmla="*/ 133350 h 5249682"/>
              <a:gd name="connsiteX87" fmla="*/ 1722983 w 1913483"/>
              <a:gd name="connsiteY87" fmla="*/ 95250 h 5249682"/>
              <a:gd name="connsiteX88" fmla="*/ 1767433 w 1913483"/>
              <a:gd name="connsiteY88" fmla="*/ 19050 h 5249682"/>
              <a:gd name="connsiteX89" fmla="*/ 1913483 w 1913483"/>
              <a:gd name="connsiteY89" fmla="*/ 0 h 5249682"/>
              <a:gd name="connsiteX0" fmla="*/ 1913483 w 1913483"/>
              <a:gd name="connsiteY0" fmla="*/ 0 h 5249682"/>
              <a:gd name="connsiteX1" fmla="*/ 1818233 w 1913483"/>
              <a:gd name="connsiteY1" fmla="*/ 120650 h 5249682"/>
              <a:gd name="connsiteX2" fmla="*/ 1735683 w 1913483"/>
              <a:gd name="connsiteY2" fmla="*/ 342900 h 5249682"/>
              <a:gd name="connsiteX3" fmla="*/ 1761083 w 1913483"/>
              <a:gd name="connsiteY3" fmla="*/ 450850 h 5249682"/>
              <a:gd name="connsiteX4" fmla="*/ 1799183 w 1913483"/>
              <a:gd name="connsiteY4" fmla="*/ 609600 h 5249682"/>
              <a:gd name="connsiteX5" fmla="*/ 1907133 w 1913483"/>
              <a:gd name="connsiteY5" fmla="*/ 717550 h 5249682"/>
              <a:gd name="connsiteX6" fmla="*/ 1881733 w 1913483"/>
              <a:gd name="connsiteY6" fmla="*/ 793750 h 5249682"/>
              <a:gd name="connsiteX7" fmla="*/ 1805533 w 1913483"/>
              <a:gd name="connsiteY7" fmla="*/ 984250 h 5249682"/>
              <a:gd name="connsiteX8" fmla="*/ 1735683 w 1913483"/>
              <a:gd name="connsiteY8" fmla="*/ 1066800 h 5249682"/>
              <a:gd name="connsiteX9" fmla="*/ 1703933 w 1913483"/>
              <a:gd name="connsiteY9" fmla="*/ 1130300 h 5249682"/>
              <a:gd name="connsiteX10" fmla="*/ 1703933 w 1913483"/>
              <a:gd name="connsiteY10" fmla="*/ 1187450 h 5249682"/>
              <a:gd name="connsiteX11" fmla="*/ 1716633 w 1913483"/>
              <a:gd name="connsiteY11" fmla="*/ 1244600 h 5249682"/>
              <a:gd name="connsiteX12" fmla="*/ 1710283 w 1913483"/>
              <a:gd name="connsiteY12" fmla="*/ 1301750 h 5249682"/>
              <a:gd name="connsiteX13" fmla="*/ 1615033 w 1913483"/>
              <a:gd name="connsiteY13" fmla="*/ 1346200 h 5249682"/>
              <a:gd name="connsiteX14" fmla="*/ 1519783 w 1913483"/>
              <a:gd name="connsiteY14" fmla="*/ 1441450 h 5249682"/>
              <a:gd name="connsiteX15" fmla="*/ 1532483 w 1913483"/>
              <a:gd name="connsiteY15" fmla="*/ 1498600 h 5249682"/>
              <a:gd name="connsiteX16" fmla="*/ 1532483 w 1913483"/>
              <a:gd name="connsiteY16" fmla="*/ 1549400 h 5249682"/>
              <a:gd name="connsiteX17" fmla="*/ 1507083 w 1913483"/>
              <a:gd name="connsiteY17" fmla="*/ 1638300 h 5249682"/>
              <a:gd name="connsiteX18" fmla="*/ 1500733 w 1913483"/>
              <a:gd name="connsiteY18" fmla="*/ 1708150 h 5249682"/>
              <a:gd name="connsiteX19" fmla="*/ 1500733 w 1913483"/>
              <a:gd name="connsiteY19" fmla="*/ 1778000 h 5249682"/>
              <a:gd name="connsiteX20" fmla="*/ 1500733 w 1913483"/>
              <a:gd name="connsiteY20" fmla="*/ 1822450 h 5249682"/>
              <a:gd name="connsiteX21" fmla="*/ 1481683 w 1913483"/>
              <a:gd name="connsiteY21" fmla="*/ 1860550 h 5249682"/>
              <a:gd name="connsiteX22" fmla="*/ 1456283 w 1913483"/>
              <a:gd name="connsiteY22" fmla="*/ 2006600 h 5249682"/>
              <a:gd name="connsiteX23" fmla="*/ 1437233 w 1913483"/>
              <a:gd name="connsiteY23" fmla="*/ 2089150 h 5249682"/>
              <a:gd name="connsiteX24" fmla="*/ 1424533 w 1913483"/>
              <a:gd name="connsiteY24" fmla="*/ 2178050 h 5249682"/>
              <a:gd name="connsiteX25" fmla="*/ 1399133 w 1913483"/>
              <a:gd name="connsiteY25" fmla="*/ 2260600 h 5249682"/>
              <a:gd name="connsiteX26" fmla="*/ 1361033 w 1913483"/>
              <a:gd name="connsiteY26" fmla="*/ 2387600 h 5249682"/>
              <a:gd name="connsiteX27" fmla="*/ 1361033 w 1913483"/>
              <a:gd name="connsiteY27" fmla="*/ 2540000 h 5249682"/>
              <a:gd name="connsiteX28" fmla="*/ 1361033 w 1913483"/>
              <a:gd name="connsiteY28" fmla="*/ 2647950 h 5249682"/>
              <a:gd name="connsiteX29" fmla="*/ 1329283 w 1913483"/>
              <a:gd name="connsiteY29" fmla="*/ 2692400 h 5249682"/>
              <a:gd name="connsiteX30" fmla="*/ 1329283 w 1913483"/>
              <a:gd name="connsiteY30" fmla="*/ 2768600 h 5249682"/>
              <a:gd name="connsiteX31" fmla="*/ 1329283 w 1913483"/>
              <a:gd name="connsiteY31" fmla="*/ 2825750 h 5249682"/>
              <a:gd name="connsiteX32" fmla="*/ 1310233 w 1913483"/>
              <a:gd name="connsiteY32" fmla="*/ 2832100 h 5249682"/>
              <a:gd name="connsiteX33" fmla="*/ 1354683 w 1913483"/>
              <a:gd name="connsiteY33" fmla="*/ 2895600 h 5249682"/>
              <a:gd name="connsiteX34" fmla="*/ 1341983 w 1913483"/>
              <a:gd name="connsiteY34" fmla="*/ 2965450 h 5249682"/>
              <a:gd name="connsiteX35" fmla="*/ 1284833 w 1913483"/>
              <a:gd name="connsiteY35" fmla="*/ 3054350 h 5249682"/>
              <a:gd name="connsiteX36" fmla="*/ 1246733 w 1913483"/>
              <a:gd name="connsiteY36" fmla="*/ 3187700 h 5249682"/>
              <a:gd name="connsiteX37" fmla="*/ 1221333 w 1913483"/>
              <a:gd name="connsiteY37" fmla="*/ 3448050 h 5249682"/>
              <a:gd name="connsiteX38" fmla="*/ 376783 w 1913483"/>
              <a:gd name="connsiteY38" fmla="*/ 5168900 h 5249682"/>
              <a:gd name="connsiteX39" fmla="*/ 84683 w 1913483"/>
              <a:gd name="connsiteY39" fmla="*/ 4946650 h 5249682"/>
              <a:gd name="connsiteX40" fmla="*/ 14833 w 1913483"/>
              <a:gd name="connsiteY40" fmla="*/ 4711700 h 5249682"/>
              <a:gd name="connsiteX41" fmla="*/ 2133 w 1913483"/>
              <a:gd name="connsiteY41" fmla="*/ 4533899 h 5249682"/>
              <a:gd name="connsiteX42" fmla="*/ 52933 w 1913483"/>
              <a:gd name="connsiteY42" fmla="*/ 4368801 h 5249682"/>
              <a:gd name="connsiteX43" fmla="*/ 103733 w 1913483"/>
              <a:gd name="connsiteY43" fmla="*/ 3816350 h 5249682"/>
              <a:gd name="connsiteX44" fmla="*/ 179933 w 1913483"/>
              <a:gd name="connsiteY44" fmla="*/ 3549650 h 5249682"/>
              <a:gd name="connsiteX45" fmla="*/ 294233 w 1913483"/>
              <a:gd name="connsiteY45" fmla="*/ 3181350 h 5249682"/>
              <a:gd name="connsiteX46" fmla="*/ 452983 w 1913483"/>
              <a:gd name="connsiteY46" fmla="*/ 3067050 h 5249682"/>
              <a:gd name="connsiteX47" fmla="*/ 338683 w 1913483"/>
              <a:gd name="connsiteY47" fmla="*/ 2997200 h 5249682"/>
              <a:gd name="connsiteX48" fmla="*/ 389483 w 1913483"/>
              <a:gd name="connsiteY48" fmla="*/ 2933700 h 5249682"/>
              <a:gd name="connsiteX49" fmla="*/ 446633 w 1913483"/>
              <a:gd name="connsiteY49" fmla="*/ 2921000 h 5249682"/>
              <a:gd name="connsiteX50" fmla="*/ 433933 w 1913483"/>
              <a:gd name="connsiteY50" fmla="*/ 2870200 h 5249682"/>
              <a:gd name="connsiteX51" fmla="*/ 452983 w 1913483"/>
              <a:gd name="connsiteY51" fmla="*/ 2832100 h 5249682"/>
              <a:gd name="connsiteX52" fmla="*/ 516483 w 1913483"/>
              <a:gd name="connsiteY52" fmla="*/ 2730500 h 5249682"/>
              <a:gd name="connsiteX53" fmla="*/ 611733 w 1913483"/>
              <a:gd name="connsiteY53" fmla="*/ 2736850 h 5249682"/>
              <a:gd name="connsiteX54" fmla="*/ 675233 w 1913483"/>
              <a:gd name="connsiteY54" fmla="*/ 2622550 h 5249682"/>
              <a:gd name="connsiteX55" fmla="*/ 713333 w 1913483"/>
              <a:gd name="connsiteY55" fmla="*/ 2571750 h 5249682"/>
              <a:gd name="connsiteX56" fmla="*/ 726033 w 1913483"/>
              <a:gd name="connsiteY56" fmla="*/ 2489200 h 5249682"/>
              <a:gd name="connsiteX57" fmla="*/ 719683 w 1913483"/>
              <a:gd name="connsiteY57" fmla="*/ 2419350 h 5249682"/>
              <a:gd name="connsiteX58" fmla="*/ 719683 w 1913483"/>
              <a:gd name="connsiteY58" fmla="*/ 2349500 h 5249682"/>
              <a:gd name="connsiteX59" fmla="*/ 770483 w 1913483"/>
              <a:gd name="connsiteY59" fmla="*/ 2311400 h 5249682"/>
              <a:gd name="connsiteX60" fmla="*/ 726033 w 1913483"/>
              <a:gd name="connsiteY60" fmla="*/ 2235200 h 5249682"/>
              <a:gd name="connsiteX61" fmla="*/ 757783 w 1913483"/>
              <a:gd name="connsiteY61" fmla="*/ 2127250 h 5249682"/>
              <a:gd name="connsiteX62" fmla="*/ 783183 w 1913483"/>
              <a:gd name="connsiteY62" fmla="*/ 2057400 h 5249682"/>
              <a:gd name="connsiteX63" fmla="*/ 802233 w 1913483"/>
              <a:gd name="connsiteY63" fmla="*/ 1949450 h 5249682"/>
              <a:gd name="connsiteX64" fmla="*/ 802233 w 1913483"/>
              <a:gd name="connsiteY64" fmla="*/ 1892300 h 5249682"/>
              <a:gd name="connsiteX65" fmla="*/ 764133 w 1913483"/>
              <a:gd name="connsiteY65" fmla="*/ 1809750 h 5249682"/>
              <a:gd name="connsiteX66" fmla="*/ 865733 w 1913483"/>
              <a:gd name="connsiteY66" fmla="*/ 1746250 h 5249682"/>
              <a:gd name="connsiteX67" fmla="*/ 897483 w 1913483"/>
              <a:gd name="connsiteY67" fmla="*/ 1587500 h 5249682"/>
              <a:gd name="connsiteX68" fmla="*/ 960983 w 1913483"/>
              <a:gd name="connsiteY68" fmla="*/ 1555750 h 5249682"/>
              <a:gd name="connsiteX69" fmla="*/ 916533 w 1913483"/>
              <a:gd name="connsiteY69" fmla="*/ 1428750 h 5249682"/>
              <a:gd name="connsiteX70" fmla="*/ 891133 w 1913483"/>
              <a:gd name="connsiteY70" fmla="*/ 1365250 h 5249682"/>
              <a:gd name="connsiteX71" fmla="*/ 897483 w 1913483"/>
              <a:gd name="connsiteY71" fmla="*/ 1270000 h 5249682"/>
              <a:gd name="connsiteX72" fmla="*/ 948283 w 1913483"/>
              <a:gd name="connsiteY72" fmla="*/ 1238250 h 5249682"/>
              <a:gd name="connsiteX73" fmla="*/ 960983 w 1913483"/>
              <a:gd name="connsiteY73" fmla="*/ 1231900 h 5249682"/>
              <a:gd name="connsiteX74" fmla="*/ 1018133 w 1913483"/>
              <a:gd name="connsiteY74" fmla="*/ 1168400 h 5249682"/>
              <a:gd name="connsiteX75" fmla="*/ 1043533 w 1913483"/>
              <a:gd name="connsiteY75" fmla="*/ 1136650 h 5249682"/>
              <a:gd name="connsiteX76" fmla="*/ 935583 w 1913483"/>
              <a:gd name="connsiteY76" fmla="*/ 1149350 h 5249682"/>
              <a:gd name="connsiteX77" fmla="*/ 878433 w 1913483"/>
              <a:gd name="connsiteY77" fmla="*/ 1130300 h 5249682"/>
              <a:gd name="connsiteX78" fmla="*/ 814933 w 1913483"/>
              <a:gd name="connsiteY78" fmla="*/ 1092200 h 5249682"/>
              <a:gd name="connsiteX79" fmla="*/ 738733 w 1913483"/>
              <a:gd name="connsiteY79" fmla="*/ 1060450 h 5249682"/>
              <a:gd name="connsiteX80" fmla="*/ 910183 w 1913483"/>
              <a:gd name="connsiteY80" fmla="*/ 914400 h 5249682"/>
              <a:gd name="connsiteX81" fmla="*/ 973683 w 1913483"/>
              <a:gd name="connsiteY81" fmla="*/ 774700 h 5249682"/>
              <a:gd name="connsiteX82" fmla="*/ 1062583 w 1913483"/>
              <a:gd name="connsiteY82" fmla="*/ 571500 h 5249682"/>
              <a:gd name="connsiteX83" fmla="*/ 1297533 w 1913483"/>
              <a:gd name="connsiteY83" fmla="*/ 501650 h 5249682"/>
              <a:gd name="connsiteX84" fmla="*/ 1335633 w 1913483"/>
              <a:gd name="connsiteY84" fmla="*/ 336550 h 5249682"/>
              <a:gd name="connsiteX85" fmla="*/ 1468983 w 1913483"/>
              <a:gd name="connsiteY85" fmla="*/ 260350 h 5249682"/>
              <a:gd name="connsiteX86" fmla="*/ 1646783 w 1913483"/>
              <a:gd name="connsiteY86" fmla="*/ 133350 h 5249682"/>
              <a:gd name="connsiteX87" fmla="*/ 1722983 w 1913483"/>
              <a:gd name="connsiteY87" fmla="*/ 95250 h 5249682"/>
              <a:gd name="connsiteX88" fmla="*/ 1767433 w 1913483"/>
              <a:gd name="connsiteY88" fmla="*/ 19050 h 5249682"/>
              <a:gd name="connsiteX89" fmla="*/ 1913483 w 1913483"/>
              <a:gd name="connsiteY89" fmla="*/ 0 h 5249682"/>
              <a:gd name="connsiteX0" fmla="*/ 1913483 w 1913483"/>
              <a:gd name="connsiteY0" fmla="*/ 0 h 5249682"/>
              <a:gd name="connsiteX1" fmla="*/ 1818233 w 1913483"/>
              <a:gd name="connsiteY1" fmla="*/ 120650 h 5249682"/>
              <a:gd name="connsiteX2" fmla="*/ 1735683 w 1913483"/>
              <a:gd name="connsiteY2" fmla="*/ 342900 h 5249682"/>
              <a:gd name="connsiteX3" fmla="*/ 1761083 w 1913483"/>
              <a:gd name="connsiteY3" fmla="*/ 450850 h 5249682"/>
              <a:gd name="connsiteX4" fmla="*/ 1799183 w 1913483"/>
              <a:gd name="connsiteY4" fmla="*/ 609600 h 5249682"/>
              <a:gd name="connsiteX5" fmla="*/ 1907133 w 1913483"/>
              <a:gd name="connsiteY5" fmla="*/ 717550 h 5249682"/>
              <a:gd name="connsiteX6" fmla="*/ 1881733 w 1913483"/>
              <a:gd name="connsiteY6" fmla="*/ 793750 h 5249682"/>
              <a:gd name="connsiteX7" fmla="*/ 1805533 w 1913483"/>
              <a:gd name="connsiteY7" fmla="*/ 984250 h 5249682"/>
              <a:gd name="connsiteX8" fmla="*/ 1735683 w 1913483"/>
              <a:gd name="connsiteY8" fmla="*/ 1066800 h 5249682"/>
              <a:gd name="connsiteX9" fmla="*/ 1703933 w 1913483"/>
              <a:gd name="connsiteY9" fmla="*/ 1130300 h 5249682"/>
              <a:gd name="connsiteX10" fmla="*/ 1703933 w 1913483"/>
              <a:gd name="connsiteY10" fmla="*/ 1187450 h 5249682"/>
              <a:gd name="connsiteX11" fmla="*/ 1716633 w 1913483"/>
              <a:gd name="connsiteY11" fmla="*/ 1244600 h 5249682"/>
              <a:gd name="connsiteX12" fmla="*/ 1710283 w 1913483"/>
              <a:gd name="connsiteY12" fmla="*/ 1301750 h 5249682"/>
              <a:gd name="connsiteX13" fmla="*/ 1615033 w 1913483"/>
              <a:gd name="connsiteY13" fmla="*/ 1346200 h 5249682"/>
              <a:gd name="connsiteX14" fmla="*/ 1519783 w 1913483"/>
              <a:gd name="connsiteY14" fmla="*/ 1441450 h 5249682"/>
              <a:gd name="connsiteX15" fmla="*/ 1532483 w 1913483"/>
              <a:gd name="connsiteY15" fmla="*/ 1498600 h 5249682"/>
              <a:gd name="connsiteX16" fmla="*/ 1532483 w 1913483"/>
              <a:gd name="connsiteY16" fmla="*/ 1549400 h 5249682"/>
              <a:gd name="connsiteX17" fmla="*/ 1507083 w 1913483"/>
              <a:gd name="connsiteY17" fmla="*/ 1638300 h 5249682"/>
              <a:gd name="connsiteX18" fmla="*/ 1500733 w 1913483"/>
              <a:gd name="connsiteY18" fmla="*/ 1708150 h 5249682"/>
              <a:gd name="connsiteX19" fmla="*/ 1500733 w 1913483"/>
              <a:gd name="connsiteY19" fmla="*/ 1778000 h 5249682"/>
              <a:gd name="connsiteX20" fmla="*/ 1500733 w 1913483"/>
              <a:gd name="connsiteY20" fmla="*/ 1822450 h 5249682"/>
              <a:gd name="connsiteX21" fmla="*/ 1481683 w 1913483"/>
              <a:gd name="connsiteY21" fmla="*/ 1860550 h 5249682"/>
              <a:gd name="connsiteX22" fmla="*/ 1456283 w 1913483"/>
              <a:gd name="connsiteY22" fmla="*/ 2006600 h 5249682"/>
              <a:gd name="connsiteX23" fmla="*/ 1437233 w 1913483"/>
              <a:gd name="connsiteY23" fmla="*/ 2089150 h 5249682"/>
              <a:gd name="connsiteX24" fmla="*/ 1424533 w 1913483"/>
              <a:gd name="connsiteY24" fmla="*/ 2178050 h 5249682"/>
              <a:gd name="connsiteX25" fmla="*/ 1399133 w 1913483"/>
              <a:gd name="connsiteY25" fmla="*/ 2260600 h 5249682"/>
              <a:gd name="connsiteX26" fmla="*/ 1361033 w 1913483"/>
              <a:gd name="connsiteY26" fmla="*/ 2387600 h 5249682"/>
              <a:gd name="connsiteX27" fmla="*/ 1361033 w 1913483"/>
              <a:gd name="connsiteY27" fmla="*/ 2540000 h 5249682"/>
              <a:gd name="connsiteX28" fmla="*/ 1361033 w 1913483"/>
              <a:gd name="connsiteY28" fmla="*/ 2647950 h 5249682"/>
              <a:gd name="connsiteX29" fmla="*/ 1329283 w 1913483"/>
              <a:gd name="connsiteY29" fmla="*/ 2692400 h 5249682"/>
              <a:gd name="connsiteX30" fmla="*/ 1329283 w 1913483"/>
              <a:gd name="connsiteY30" fmla="*/ 2768600 h 5249682"/>
              <a:gd name="connsiteX31" fmla="*/ 1329283 w 1913483"/>
              <a:gd name="connsiteY31" fmla="*/ 2825750 h 5249682"/>
              <a:gd name="connsiteX32" fmla="*/ 1310233 w 1913483"/>
              <a:gd name="connsiteY32" fmla="*/ 2832100 h 5249682"/>
              <a:gd name="connsiteX33" fmla="*/ 1354683 w 1913483"/>
              <a:gd name="connsiteY33" fmla="*/ 2895600 h 5249682"/>
              <a:gd name="connsiteX34" fmla="*/ 1341983 w 1913483"/>
              <a:gd name="connsiteY34" fmla="*/ 2965450 h 5249682"/>
              <a:gd name="connsiteX35" fmla="*/ 1284833 w 1913483"/>
              <a:gd name="connsiteY35" fmla="*/ 3054350 h 5249682"/>
              <a:gd name="connsiteX36" fmla="*/ 1246733 w 1913483"/>
              <a:gd name="connsiteY36" fmla="*/ 3187700 h 5249682"/>
              <a:gd name="connsiteX37" fmla="*/ 1221333 w 1913483"/>
              <a:gd name="connsiteY37" fmla="*/ 3448050 h 5249682"/>
              <a:gd name="connsiteX38" fmla="*/ 376783 w 1913483"/>
              <a:gd name="connsiteY38" fmla="*/ 5168900 h 5249682"/>
              <a:gd name="connsiteX39" fmla="*/ 84683 w 1913483"/>
              <a:gd name="connsiteY39" fmla="*/ 4946650 h 5249682"/>
              <a:gd name="connsiteX40" fmla="*/ 14833 w 1913483"/>
              <a:gd name="connsiteY40" fmla="*/ 4711700 h 5249682"/>
              <a:gd name="connsiteX41" fmla="*/ 2133 w 1913483"/>
              <a:gd name="connsiteY41" fmla="*/ 4533899 h 5249682"/>
              <a:gd name="connsiteX42" fmla="*/ 52933 w 1913483"/>
              <a:gd name="connsiteY42" fmla="*/ 4368801 h 5249682"/>
              <a:gd name="connsiteX43" fmla="*/ 103733 w 1913483"/>
              <a:gd name="connsiteY43" fmla="*/ 3816350 h 5249682"/>
              <a:gd name="connsiteX44" fmla="*/ 179933 w 1913483"/>
              <a:gd name="connsiteY44" fmla="*/ 3549650 h 5249682"/>
              <a:gd name="connsiteX45" fmla="*/ 294233 w 1913483"/>
              <a:gd name="connsiteY45" fmla="*/ 3181350 h 5249682"/>
              <a:gd name="connsiteX46" fmla="*/ 452983 w 1913483"/>
              <a:gd name="connsiteY46" fmla="*/ 3067050 h 5249682"/>
              <a:gd name="connsiteX47" fmla="*/ 338683 w 1913483"/>
              <a:gd name="connsiteY47" fmla="*/ 2997200 h 5249682"/>
              <a:gd name="connsiteX48" fmla="*/ 389483 w 1913483"/>
              <a:gd name="connsiteY48" fmla="*/ 2933700 h 5249682"/>
              <a:gd name="connsiteX49" fmla="*/ 446633 w 1913483"/>
              <a:gd name="connsiteY49" fmla="*/ 2921000 h 5249682"/>
              <a:gd name="connsiteX50" fmla="*/ 433933 w 1913483"/>
              <a:gd name="connsiteY50" fmla="*/ 2870200 h 5249682"/>
              <a:gd name="connsiteX51" fmla="*/ 452983 w 1913483"/>
              <a:gd name="connsiteY51" fmla="*/ 2832100 h 5249682"/>
              <a:gd name="connsiteX52" fmla="*/ 516483 w 1913483"/>
              <a:gd name="connsiteY52" fmla="*/ 2730500 h 5249682"/>
              <a:gd name="connsiteX53" fmla="*/ 611733 w 1913483"/>
              <a:gd name="connsiteY53" fmla="*/ 2736850 h 5249682"/>
              <a:gd name="connsiteX54" fmla="*/ 675233 w 1913483"/>
              <a:gd name="connsiteY54" fmla="*/ 2622550 h 5249682"/>
              <a:gd name="connsiteX55" fmla="*/ 713333 w 1913483"/>
              <a:gd name="connsiteY55" fmla="*/ 2571750 h 5249682"/>
              <a:gd name="connsiteX56" fmla="*/ 726033 w 1913483"/>
              <a:gd name="connsiteY56" fmla="*/ 2489200 h 5249682"/>
              <a:gd name="connsiteX57" fmla="*/ 719683 w 1913483"/>
              <a:gd name="connsiteY57" fmla="*/ 2419350 h 5249682"/>
              <a:gd name="connsiteX58" fmla="*/ 719683 w 1913483"/>
              <a:gd name="connsiteY58" fmla="*/ 2349500 h 5249682"/>
              <a:gd name="connsiteX59" fmla="*/ 770483 w 1913483"/>
              <a:gd name="connsiteY59" fmla="*/ 2311400 h 5249682"/>
              <a:gd name="connsiteX60" fmla="*/ 726033 w 1913483"/>
              <a:gd name="connsiteY60" fmla="*/ 2235200 h 5249682"/>
              <a:gd name="connsiteX61" fmla="*/ 757783 w 1913483"/>
              <a:gd name="connsiteY61" fmla="*/ 2127250 h 5249682"/>
              <a:gd name="connsiteX62" fmla="*/ 783183 w 1913483"/>
              <a:gd name="connsiteY62" fmla="*/ 2057400 h 5249682"/>
              <a:gd name="connsiteX63" fmla="*/ 802233 w 1913483"/>
              <a:gd name="connsiteY63" fmla="*/ 1949450 h 5249682"/>
              <a:gd name="connsiteX64" fmla="*/ 802233 w 1913483"/>
              <a:gd name="connsiteY64" fmla="*/ 1892300 h 5249682"/>
              <a:gd name="connsiteX65" fmla="*/ 764133 w 1913483"/>
              <a:gd name="connsiteY65" fmla="*/ 1809750 h 5249682"/>
              <a:gd name="connsiteX66" fmla="*/ 865733 w 1913483"/>
              <a:gd name="connsiteY66" fmla="*/ 1746250 h 5249682"/>
              <a:gd name="connsiteX67" fmla="*/ 897483 w 1913483"/>
              <a:gd name="connsiteY67" fmla="*/ 1587500 h 5249682"/>
              <a:gd name="connsiteX68" fmla="*/ 960983 w 1913483"/>
              <a:gd name="connsiteY68" fmla="*/ 1555750 h 5249682"/>
              <a:gd name="connsiteX69" fmla="*/ 916533 w 1913483"/>
              <a:gd name="connsiteY69" fmla="*/ 1428750 h 5249682"/>
              <a:gd name="connsiteX70" fmla="*/ 891133 w 1913483"/>
              <a:gd name="connsiteY70" fmla="*/ 1365250 h 5249682"/>
              <a:gd name="connsiteX71" fmla="*/ 897483 w 1913483"/>
              <a:gd name="connsiteY71" fmla="*/ 1270000 h 5249682"/>
              <a:gd name="connsiteX72" fmla="*/ 948283 w 1913483"/>
              <a:gd name="connsiteY72" fmla="*/ 1238250 h 5249682"/>
              <a:gd name="connsiteX73" fmla="*/ 960983 w 1913483"/>
              <a:gd name="connsiteY73" fmla="*/ 1231900 h 5249682"/>
              <a:gd name="connsiteX74" fmla="*/ 1018133 w 1913483"/>
              <a:gd name="connsiteY74" fmla="*/ 1168400 h 5249682"/>
              <a:gd name="connsiteX75" fmla="*/ 1043533 w 1913483"/>
              <a:gd name="connsiteY75" fmla="*/ 1136650 h 5249682"/>
              <a:gd name="connsiteX76" fmla="*/ 935583 w 1913483"/>
              <a:gd name="connsiteY76" fmla="*/ 1149350 h 5249682"/>
              <a:gd name="connsiteX77" fmla="*/ 878433 w 1913483"/>
              <a:gd name="connsiteY77" fmla="*/ 1130300 h 5249682"/>
              <a:gd name="connsiteX78" fmla="*/ 814933 w 1913483"/>
              <a:gd name="connsiteY78" fmla="*/ 1092200 h 5249682"/>
              <a:gd name="connsiteX79" fmla="*/ 738733 w 1913483"/>
              <a:gd name="connsiteY79" fmla="*/ 1060450 h 5249682"/>
              <a:gd name="connsiteX80" fmla="*/ 910183 w 1913483"/>
              <a:gd name="connsiteY80" fmla="*/ 914400 h 5249682"/>
              <a:gd name="connsiteX81" fmla="*/ 973683 w 1913483"/>
              <a:gd name="connsiteY81" fmla="*/ 774700 h 5249682"/>
              <a:gd name="connsiteX82" fmla="*/ 1062583 w 1913483"/>
              <a:gd name="connsiteY82" fmla="*/ 571500 h 5249682"/>
              <a:gd name="connsiteX83" fmla="*/ 1297533 w 1913483"/>
              <a:gd name="connsiteY83" fmla="*/ 501650 h 5249682"/>
              <a:gd name="connsiteX84" fmla="*/ 1335633 w 1913483"/>
              <a:gd name="connsiteY84" fmla="*/ 336550 h 5249682"/>
              <a:gd name="connsiteX85" fmla="*/ 1468983 w 1913483"/>
              <a:gd name="connsiteY85" fmla="*/ 260350 h 5249682"/>
              <a:gd name="connsiteX86" fmla="*/ 1646783 w 1913483"/>
              <a:gd name="connsiteY86" fmla="*/ 133350 h 5249682"/>
              <a:gd name="connsiteX87" fmla="*/ 1722983 w 1913483"/>
              <a:gd name="connsiteY87" fmla="*/ 95250 h 5249682"/>
              <a:gd name="connsiteX88" fmla="*/ 1767433 w 1913483"/>
              <a:gd name="connsiteY88" fmla="*/ 19050 h 5249682"/>
              <a:gd name="connsiteX89" fmla="*/ 1913483 w 1913483"/>
              <a:gd name="connsiteY89" fmla="*/ 0 h 5249682"/>
              <a:gd name="connsiteX0" fmla="*/ 1913483 w 1913483"/>
              <a:gd name="connsiteY0" fmla="*/ 0 h 5249682"/>
              <a:gd name="connsiteX1" fmla="*/ 1818233 w 1913483"/>
              <a:gd name="connsiteY1" fmla="*/ 120650 h 5249682"/>
              <a:gd name="connsiteX2" fmla="*/ 1735683 w 1913483"/>
              <a:gd name="connsiteY2" fmla="*/ 342900 h 5249682"/>
              <a:gd name="connsiteX3" fmla="*/ 1761083 w 1913483"/>
              <a:gd name="connsiteY3" fmla="*/ 450850 h 5249682"/>
              <a:gd name="connsiteX4" fmla="*/ 1799183 w 1913483"/>
              <a:gd name="connsiteY4" fmla="*/ 609600 h 5249682"/>
              <a:gd name="connsiteX5" fmla="*/ 1907133 w 1913483"/>
              <a:gd name="connsiteY5" fmla="*/ 717550 h 5249682"/>
              <a:gd name="connsiteX6" fmla="*/ 1881733 w 1913483"/>
              <a:gd name="connsiteY6" fmla="*/ 793750 h 5249682"/>
              <a:gd name="connsiteX7" fmla="*/ 1805533 w 1913483"/>
              <a:gd name="connsiteY7" fmla="*/ 984250 h 5249682"/>
              <a:gd name="connsiteX8" fmla="*/ 1735683 w 1913483"/>
              <a:gd name="connsiteY8" fmla="*/ 1066800 h 5249682"/>
              <a:gd name="connsiteX9" fmla="*/ 1703933 w 1913483"/>
              <a:gd name="connsiteY9" fmla="*/ 1130300 h 5249682"/>
              <a:gd name="connsiteX10" fmla="*/ 1703933 w 1913483"/>
              <a:gd name="connsiteY10" fmla="*/ 1187450 h 5249682"/>
              <a:gd name="connsiteX11" fmla="*/ 1716633 w 1913483"/>
              <a:gd name="connsiteY11" fmla="*/ 1244600 h 5249682"/>
              <a:gd name="connsiteX12" fmla="*/ 1710283 w 1913483"/>
              <a:gd name="connsiteY12" fmla="*/ 1301750 h 5249682"/>
              <a:gd name="connsiteX13" fmla="*/ 1615033 w 1913483"/>
              <a:gd name="connsiteY13" fmla="*/ 1346200 h 5249682"/>
              <a:gd name="connsiteX14" fmla="*/ 1519783 w 1913483"/>
              <a:gd name="connsiteY14" fmla="*/ 1441450 h 5249682"/>
              <a:gd name="connsiteX15" fmla="*/ 1532483 w 1913483"/>
              <a:gd name="connsiteY15" fmla="*/ 1498600 h 5249682"/>
              <a:gd name="connsiteX16" fmla="*/ 1532483 w 1913483"/>
              <a:gd name="connsiteY16" fmla="*/ 1549400 h 5249682"/>
              <a:gd name="connsiteX17" fmla="*/ 1507083 w 1913483"/>
              <a:gd name="connsiteY17" fmla="*/ 1638300 h 5249682"/>
              <a:gd name="connsiteX18" fmla="*/ 1500733 w 1913483"/>
              <a:gd name="connsiteY18" fmla="*/ 1708150 h 5249682"/>
              <a:gd name="connsiteX19" fmla="*/ 1500733 w 1913483"/>
              <a:gd name="connsiteY19" fmla="*/ 1778000 h 5249682"/>
              <a:gd name="connsiteX20" fmla="*/ 1500733 w 1913483"/>
              <a:gd name="connsiteY20" fmla="*/ 1822450 h 5249682"/>
              <a:gd name="connsiteX21" fmla="*/ 1481683 w 1913483"/>
              <a:gd name="connsiteY21" fmla="*/ 1860550 h 5249682"/>
              <a:gd name="connsiteX22" fmla="*/ 1456283 w 1913483"/>
              <a:gd name="connsiteY22" fmla="*/ 2006600 h 5249682"/>
              <a:gd name="connsiteX23" fmla="*/ 1437233 w 1913483"/>
              <a:gd name="connsiteY23" fmla="*/ 2089150 h 5249682"/>
              <a:gd name="connsiteX24" fmla="*/ 1424533 w 1913483"/>
              <a:gd name="connsiteY24" fmla="*/ 2178050 h 5249682"/>
              <a:gd name="connsiteX25" fmla="*/ 1399133 w 1913483"/>
              <a:gd name="connsiteY25" fmla="*/ 2260600 h 5249682"/>
              <a:gd name="connsiteX26" fmla="*/ 1361033 w 1913483"/>
              <a:gd name="connsiteY26" fmla="*/ 2387600 h 5249682"/>
              <a:gd name="connsiteX27" fmla="*/ 1361033 w 1913483"/>
              <a:gd name="connsiteY27" fmla="*/ 2540000 h 5249682"/>
              <a:gd name="connsiteX28" fmla="*/ 1361033 w 1913483"/>
              <a:gd name="connsiteY28" fmla="*/ 2647950 h 5249682"/>
              <a:gd name="connsiteX29" fmla="*/ 1329283 w 1913483"/>
              <a:gd name="connsiteY29" fmla="*/ 2692400 h 5249682"/>
              <a:gd name="connsiteX30" fmla="*/ 1329283 w 1913483"/>
              <a:gd name="connsiteY30" fmla="*/ 2768600 h 5249682"/>
              <a:gd name="connsiteX31" fmla="*/ 1329283 w 1913483"/>
              <a:gd name="connsiteY31" fmla="*/ 2825750 h 5249682"/>
              <a:gd name="connsiteX32" fmla="*/ 1310233 w 1913483"/>
              <a:gd name="connsiteY32" fmla="*/ 2832100 h 5249682"/>
              <a:gd name="connsiteX33" fmla="*/ 1354683 w 1913483"/>
              <a:gd name="connsiteY33" fmla="*/ 2895600 h 5249682"/>
              <a:gd name="connsiteX34" fmla="*/ 1341983 w 1913483"/>
              <a:gd name="connsiteY34" fmla="*/ 2965450 h 5249682"/>
              <a:gd name="connsiteX35" fmla="*/ 1284833 w 1913483"/>
              <a:gd name="connsiteY35" fmla="*/ 3054350 h 5249682"/>
              <a:gd name="connsiteX36" fmla="*/ 1246733 w 1913483"/>
              <a:gd name="connsiteY36" fmla="*/ 3187700 h 5249682"/>
              <a:gd name="connsiteX37" fmla="*/ 1221333 w 1913483"/>
              <a:gd name="connsiteY37" fmla="*/ 3448050 h 5249682"/>
              <a:gd name="connsiteX38" fmla="*/ 376783 w 1913483"/>
              <a:gd name="connsiteY38" fmla="*/ 5168900 h 5249682"/>
              <a:gd name="connsiteX39" fmla="*/ 84683 w 1913483"/>
              <a:gd name="connsiteY39" fmla="*/ 4946650 h 5249682"/>
              <a:gd name="connsiteX40" fmla="*/ 14833 w 1913483"/>
              <a:gd name="connsiteY40" fmla="*/ 4711700 h 5249682"/>
              <a:gd name="connsiteX41" fmla="*/ 2133 w 1913483"/>
              <a:gd name="connsiteY41" fmla="*/ 4533899 h 5249682"/>
              <a:gd name="connsiteX42" fmla="*/ 52933 w 1913483"/>
              <a:gd name="connsiteY42" fmla="*/ 4368801 h 5249682"/>
              <a:gd name="connsiteX43" fmla="*/ 103733 w 1913483"/>
              <a:gd name="connsiteY43" fmla="*/ 3816350 h 5249682"/>
              <a:gd name="connsiteX44" fmla="*/ 179933 w 1913483"/>
              <a:gd name="connsiteY44" fmla="*/ 3549650 h 5249682"/>
              <a:gd name="connsiteX45" fmla="*/ 294233 w 1913483"/>
              <a:gd name="connsiteY45" fmla="*/ 3181350 h 5249682"/>
              <a:gd name="connsiteX46" fmla="*/ 452983 w 1913483"/>
              <a:gd name="connsiteY46" fmla="*/ 3067050 h 5249682"/>
              <a:gd name="connsiteX47" fmla="*/ 338683 w 1913483"/>
              <a:gd name="connsiteY47" fmla="*/ 2997200 h 5249682"/>
              <a:gd name="connsiteX48" fmla="*/ 389483 w 1913483"/>
              <a:gd name="connsiteY48" fmla="*/ 2933700 h 5249682"/>
              <a:gd name="connsiteX49" fmla="*/ 433933 w 1913483"/>
              <a:gd name="connsiteY49" fmla="*/ 2870200 h 5249682"/>
              <a:gd name="connsiteX50" fmla="*/ 452983 w 1913483"/>
              <a:gd name="connsiteY50" fmla="*/ 2832100 h 5249682"/>
              <a:gd name="connsiteX51" fmla="*/ 516483 w 1913483"/>
              <a:gd name="connsiteY51" fmla="*/ 2730500 h 5249682"/>
              <a:gd name="connsiteX52" fmla="*/ 611733 w 1913483"/>
              <a:gd name="connsiteY52" fmla="*/ 2736850 h 5249682"/>
              <a:gd name="connsiteX53" fmla="*/ 675233 w 1913483"/>
              <a:gd name="connsiteY53" fmla="*/ 2622550 h 5249682"/>
              <a:gd name="connsiteX54" fmla="*/ 713333 w 1913483"/>
              <a:gd name="connsiteY54" fmla="*/ 2571750 h 5249682"/>
              <a:gd name="connsiteX55" fmla="*/ 726033 w 1913483"/>
              <a:gd name="connsiteY55" fmla="*/ 2489200 h 5249682"/>
              <a:gd name="connsiteX56" fmla="*/ 719683 w 1913483"/>
              <a:gd name="connsiteY56" fmla="*/ 2419350 h 5249682"/>
              <a:gd name="connsiteX57" fmla="*/ 719683 w 1913483"/>
              <a:gd name="connsiteY57" fmla="*/ 2349500 h 5249682"/>
              <a:gd name="connsiteX58" fmla="*/ 770483 w 1913483"/>
              <a:gd name="connsiteY58" fmla="*/ 2311400 h 5249682"/>
              <a:gd name="connsiteX59" fmla="*/ 726033 w 1913483"/>
              <a:gd name="connsiteY59" fmla="*/ 2235200 h 5249682"/>
              <a:gd name="connsiteX60" fmla="*/ 757783 w 1913483"/>
              <a:gd name="connsiteY60" fmla="*/ 2127250 h 5249682"/>
              <a:gd name="connsiteX61" fmla="*/ 783183 w 1913483"/>
              <a:gd name="connsiteY61" fmla="*/ 2057400 h 5249682"/>
              <a:gd name="connsiteX62" fmla="*/ 802233 w 1913483"/>
              <a:gd name="connsiteY62" fmla="*/ 1949450 h 5249682"/>
              <a:gd name="connsiteX63" fmla="*/ 802233 w 1913483"/>
              <a:gd name="connsiteY63" fmla="*/ 1892300 h 5249682"/>
              <a:gd name="connsiteX64" fmla="*/ 764133 w 1913483"/>
              <a:gd name="connsiteY64" fmla="*/ 1809750 h 5249682"/>
              <a:gd name="connsiteX65" fmla="*/ 865733 w 1913483"/>
              <a:gd name="connsiteY65" fmla="*/ 1746250 h 5249682"/>
              <a:gd name="connsiteX66" fmla="*/ 897483 w 1913483"/>
              <a:gd name="connsiteY66" fmla="*/ 1587500 h 5249682"/>
              <a:gd name="connsiteX67" fmla="*/ 960983 w 1913483"/>
              <a:gd name="connsiteY67" fmla="*/ 1555750 h 5249682"/>
              <a:gd name="connsiteX68" fmla="*/ 916533 w 1913483"/>
              <a:gd name="connsiteY68" fmla="*/ 1428750 h 5249682"/>
              <a:gd name="connsiteX69" fmla="*/ 891133 w 1913483"/>
              <a:gd name="connsiteY69" fmla="*/ 1365250 h 5249682"/>
              <a:gd name="connsiteX70" fmla="*/ 897483 w 1913483"/>
              <a:gd name="connsiteY70" fmla="*/ 1270000 h 5249682"/>
              <a:gd name="connsiteX71" fmla="*/ 948283 w 1913483"/>
              <a:gd name="connsiteY71" fmla="*/ 1238250 h 5249682"/>
              <a:gd name="connsiteX72" fmla="*/ 960983 w 1913483"/>
              <a:gd name="connsiteY72" fmla="*/ 1231900 h 5249682"/>
              <a:gd name="connsiteX73" fmla="*/ 1018133 w 1913483"/>
              <a:gd name="connsiteY73" fmla="*/ 1168400 h 5249682"/>
              <a:gd name="connsiteX74" fmla="*/ 1043533 w 1913483"/>
              <a:gd name="connsiteY74" fmla="*/ 1136650 h 5249682"/>
              <a:gd name="connsiteX75" fmla="*/ 935583 w 1913483"/>
              <a:gd name="connsiteY75" fmla="*/ 1149350 h 5249682"/>
              <a:gd name="connsiteX76" fmla="*/ 878433 w 1913483"/>
              <a:gd name="connsiteY76" fmla="*/ 1130300 h 5249682"/>
              <a:gd name="connsiteX77" fmla="*/ 814933 w 1913483"/>
              <a:gd name="connsiteY77" fmla="*/ 1092200 h 5249682"/>
              <a:gd name="connsiteX78" fmla="*/ 738733 w 1913483"/>
              <a:gd name="connsiteY78" fmla="*/ 1060450 h 5249682"/>
              <a:gd name="connsiteX79" fmla="*/ 910183 w 1913483"/>
              <a:gd name="connsiteY79" fmla="*/ 914400 h 5249682"/>
              <a:gd name="connsiteX80" fmla="*/ 973683 w 1913483"/>
              <a:gd name="connsiteY80" fmla="*/ 774700 h 5249682"/>
              <a:gd name="connsiteX81" fmla="*/ 1062583 w 1913483"/>
              <a:gd name="connsiteY81" fmla="*/ 571500 h 5249682"/>
              <a:gd name="connsiteX82" fmla="*/ 1297533 w 1913483"/>
              <a:gd name="connsiteY82" fmla="*/ 501650 h 5249682"/>
              <a:gd name="connsiteX83" fmla="*/ 1335633 w 1913483"/>
              <a:gd name="connsiteY83" fmla="*/ 336550 h 5249682"/>
              <a:gd name="connsiteX84" fmla="*/ 1468983 w 1913483"/>
              <a:gd name="connsiteY84" fmla="*/ 260350 h 5249682"/>
              <a:gd name="connsiteX85" fmla="*/ 1646783 w 1913483"/>
              <a:gd name="connsiteY85" fmla="*/ 133350 h 5249682"/>
              <a:gd name="connsiteX86" fmla="*/ 1722983 w 1913483"/>
              <a:gd name="connsiteY86" fmla="*/ 95250 h 5249682"/>
              <a:gd name="connsiteX87" fmla="*/ 1767433 w 1913483"/>
              <a:gd name="connsiteY87" fmla="*/ 19050 h 5249682"/>
              <a:gd name="connsiteX88" fmla="*/ 1913483 w 1913483"/>
              <a:gd name="connsiteY88" fmla="*/ 0 h 5249682"/>
              <a:gd name="connsiteX0" fmla="*/ 1913483 w 1913483"/>
              <a:gd name="connsiteY0" fmla="*/ 0 h 5249682"/>
              <a:gd name="connsiteX1" fmla="*/ 1818233 w 1913483"/>
              <a:gd name="connsiteY1" fmla="*/ 120650 h 5249682"/>
              <a:gd name="connsiteX2" fmla="*/ 1735683 w 1913483"/>
              <a:gd name="connsiteY2" fmla="*/ 342900 h 5249682"/>
              <a:gd name="connsiteX3" fmla="*/ 1761083 w 1913483"/>
              <a:gd name="connsiteY3" fmla="*/ 450850 h 5249682"/>
              <a:gd name="connsiteX4" fmla="*/ 1799183 w 1913483"/>
              <a:gd name="connsiteY4" fmla="*/ 609600 h 5249682"/>
              <a:gd name="connsiteX5" fmla="*/ 1907133 w 1913483"/>
              <a:gd name="connsiteY5" fmla="*/ 717550 h 5249682"/>
              <a:gd name="connsiteX6" fmla="*/ 1881733 w 1913483"/>
              <a:gd name="connsiteY6" fmla="*/ 793750 h 5249682"/>
              <a:gd name="connsiteX7" fmla="*/ 1805533 w 1913483"/>
              <a:gd name="connsiteY7" fmla="*/ 984250 h 5249682"/>
              <a:gd name="connsiteX8" fmla="*/ 1735683 w 1913483"/>
              <a:gd name="connsiteY8" fmla="*/ 1066800 h 5249682"/>
              <a:gd name="connsiteX9" fmla="*/ 1703933 w 1913483"/>
              <a:gd name="connsiteY9" fmla="*/ 1130300 h 5249682"/>
              <a:gd name="connsiteX10" fmla="*/ 1703933 w 1913483"/>
              <a:gd name="connsiteY10" fmla="*/ 1187450 h 5249682"/>
              <a:gd name="connsiteX11" fmla="*/ 1716633 w 1913483"/>
              <a:gd name="connsiteY11" fmla="*/ 1244600 h 5249682"/>
              <a:gd name="connsiteX12" fmla="*/ 1710283 w 1913483"/>
              <a:gd name="connsiteY12" fmla="*/ 1301750 h 5249682"/>
              <a:gd name="connsiteX13" fmla="*/ 1615033 w 1913483"/>
              <a:gd name="connsiteY13" fmla="*/ 1346200 h 5249682"/>
              <a:gd name="connsiteX14" fmla="*/ 1519783 w 1913483"/>
              <a:gd name="connsiteY14" fmla="*/ 1441450 h 5249682"/>
              <a:gd name="connsiteX15" fmla="*/ 1532483 w 1913483"/>
              <a:gd name="connsiteY15" fmla="*/ 1498600 h 5249682"/>
              <a:gd name="connsiteX16" fmla="*/ 1532483 w 1913483"/>
              <a:gd name="connsiteY16" fmla="*/ 1549400 h 5249682"/>
              <a:gd name="connsiteX17" fmla="*/ 1507083 w 1913483"/>
              <a:gd name="connsiteY17" fmla="*/ 1638300 h 5249682"/>
              <a:gd name="connsiteX18" fmla="*/ 1500733 w 1913483"/>
              <a:gd name="connsiteY18" fmla="*/ 1708150 h 5249682"/>
              <a:gd name="connsiteX19" fmla="*/ 1500733 w 1913483"/>
              <a:gd name="connsiteY19" fmla="*/ 1778000 h 5249682"/>
              <a:gd name="connsiteX20" fmla="*/ 1500733 w 1913483"/>
              <a:gd name="connsiteY20" fmla="*/ 1822450 h 5249682"/>
              <a:gd name="connsiteX21" fmla="*/ 1481683 w 1913483"/>
              <a:gd name="connsiteY21" fmla="*/ 1860550 h 5249682"/>
              <a:gd name="connsiteX22" fmla="*/ 1456283 w 1913483"/>
              <a:gd name="connsiteY22" fmla="*/ 2006600 h 5249682"/>
              <a:gd name="connsiteX23" fmla="*/ 1437233 w 1913483"/>
              <a:gd name="connsiteY23" fmla="*/ 2089150 h 5249682"/>
              <a:gd name="connsiteX24" fmla="*/ 1424533 w 1913483"/>
              <a:gd name="connsiteY24" fmla="*/ 2178050 h 5249682"/>
              <a:gd name="connsiteX25" fmla="*/ 1399133 w 1913483"/>
              <a:gd name="connsiteY25" fmla="*/ 2260600 h 5249682"/>
              <a:gd name="connsiteX26" fmla="*/ 1361033 w 1913483"/>
              <a:gd name="connsiteY26" fmla="*/ 2387600 h 5249682"/>
              <a:gd name="connsiteX27" fmla="*/ 1361033 w 1913483"/>
              <a:gd name="connsiteY27" fmla="*/ 2540000 h 5249682"/>
              <a:gd name="connsiteX28" fmla="*/ 1361033 w 1913483"/>
              <a:gd name="connsiteY28" fmla="*/ 2647950 h 5249682"/>
              <a:gd name="connsiteX29" fmla="*/ 1329283 w 1913483"/>
              <a:gd name="connsiteY29" fmla="*/ 2692400 h 5249682"/>
              <a:gd name="connsiteX30" fmla="*/ 1329283 w 1913483"/>
              <a:gd name="connsiteY30" fmla="*/ 2768600 h 5249682"/>
              <a:gd name="connsiteX31" fmla="*/ 1329283 w 1913483"/>
              <a:gd name="connsiteY31" fmla="*/ 2825750 h 5249682"/>
              <a:gd name="connsiteX32" fmla="*/ 1310233 w 1913483"/>
              <a:gd name="connsiteY32" fmla="*/ 2832100 h 5249682"/>
              <a:gd name="connsiteX33" fmla="*/ 1354683 w 1913483"/>
              <a:gd name="connsiteY33" fmla="*/ 2895600 h 5249682"/>
              <a:gd name="connsiteX34" fmla="*/ 1341983 w 1913483"/>
              <a:gd name="connsiteY34" fmla="*/ 2965450 h 5249682"/>
              <a:gd name="connsiteX35" fmla="*/ 1284833 w 1913483"/>
              <a:gd name="connsiteY35" fmla="*/ 3054350 h 5249682"/>
              <a:gd name="connsiteX36" fmla="*/ 1246733 w 1913483"/>
              <a:gd name="connsiteY36" fmla="*/ 3187700 h 5249682"/>
              <a:gd name="connsiteX37" fmla="*/ 1221333 w 1913483"/>
              <a:gd name="connsiteY37" fmla="*/ 3448050 h 5249682"/>
              <a:gd name="connsiteX38" fmla="*/ 376783 w 1913483"/>
              <a:gd name="connsiteY38" fmla="*/ 5168900 h 5249682"/>
              <a:gd name="connsiteX39" fmla="*/ 84683 w 1913483"/>
              <a:gd name="connsiteY39" fmla="*/ 4946650 h 5249682"/>
              <a:gd name="connsiteX40" fmla="*/ 14833 w 1913483"/>
              <a:gd name="connsiteY40" fmla="*/ 4711700 h 5249682"/>
              <a:gd name="connsiteX41" fmla="*/ 2133 w 1913483"/>
              <a:gd name="connsiteY41" fmla="*/ 4533899 h 5249682"/>
              <a:gd name="connsiteX42" fmla="*/ 52933 w 1913483"/>
              <a:gd name="connsiteY42" fmla="*/ 4368801 h 5249682"/>
              <a:gd name="connsiteX43" fmla="*/ 103733 w 1913483"/>
              <a:gd name="connsiteY43" fmla="*/ 3816350 h 5249682"/>
              <a:gd name="connsiteX44" fmla="*/ 179933 w 1913483"/>
              <a:gd name="connsiteY44" fmla="*/ 3549650 h 5249682"/>
              <a:gd name="connsiteX45" fmla="*/ 294233 w 1913483"/>
              <a:gd name="connsiteY45" fmla="*/ 3181350 h 5249682"/>
              <a:gd name="connsiteX46" fmla="*/ 452983 w 1913483"/>
              <a:gd name="connsiteY46" fmla="*/ 3067050 h 5249682"/>
              <a:gd name="connsiteX47" fmla="*/ 338683 w 1913483"/>
              <a:gd name="connsiteY47" fmla="*/ 2997200 h 5249682"/>
              <a:gd name="connsiteX48" fmla="*/ 389483 w 1913483"/>
              <a:gd name="connsiteY48" fmla="*/ 2933700 h 5249682"/>
              <a:gd name="connsiteX49" fmla="*/ 433933 w 1913483"/>
              <a:gd name="connsiteY49" fmla="*/ 2870200 h 5249682"/>
              <a:gd name="connsiteX50" fmla="*/ 516483 w 1913483"/>
              <a:gd name="connsiteY50" fmla="*/ 2730500 h 5249682"/>
              <a:gd name="connsiteX51" fmla="*/ 611733 w 1913483"/>
              <a:gd name="connsiteY51" fmla="*/ 2736850 h 5249682"/>
              <a:gd name="connsiteX52" fmla="*/ 675233 w 1913483"/>
              <a:gd name="connsiteY52" fmla="*/ 2622550 h 5249682"/>
              <a:gd name="connsiteX53" fmla="*/ 713333 w 1913483"/>
              <a:gd name="connsiteY53" fmla="*/ 2571750 h 5249682"/>
              <a:gd name="connsiteX54" fmla="*/ 726033 w 1913483"/>
              <a:gd name="connsiteY54" fmla="*/ 2489200 h 5249682"/>
              <a:gd name="connsiteX55" fmla="*/ 719683 w 1913483"/>
              <a:gd name="connsiteY55" fmla="*/ 2419350 h 5249682"/>
              <a:gd name="connsiteX56" fmla="*/ 719683 w 1913483"/>
              <a:gd name="connsiteY56" fmla="*/ 2349500 h 5249682"/>
              <a:gd name="connsiteX57" fmla="*/ 770483 w 1913483"/>
              <a:gd name="connsiteY57" fmla="*/ 2311400 h 5249682"/>
              <a:gd name="connsiteX58" fmla="*/ 726033 w 1913483"/>
              <a:gd name="connsiteY58" fmla="*/ 2235200 h 5249682"/>
              <a:gd name="connsiteX59" fmla="*/ 757783 w 1913483"/>
              <a:gd name="connsiteY59" fmla="*/ 2127250 h 5249682"/>
              <a:gd name="connsiteX60" fmla="*/ 783183 w 1913483"/>
              <a:gd name="connsiteY60" fmla="*/ 2057400 h 5249682"/>
              <a:gd name="connsiteX61" fmla="*/ 802233 w 1913483"/>
              <a:gd name="connsiteY61" fmla="*/ 1949450 h 5249682"/>
              <a:gd name="connsiteX62" fmla="*/ 802233 w 1913483"/>
              <a:gd name="connsiteY62" fmla="*/ 1892300 h 5249682"/>
              <a:gd name="connsiteX63" fmla="*/ 764133 w 1913483"/>
              <a:gd name="connsiteY63" fmla="*/ 1809750 h 5249682"/>
              <a:gd name="connsiteX64" fmla="*/ 865733 w 1913483"/>
              <a:gd name="connsiteY64" fmla="*/ 1746250 h 5249682"/>
              <a:gd name="connsiteX65" fmla="*/ 897483 w 1913483"/>
              <a:gd name="connsiteY65" fmla="*/ 1587500 h 5249682"/>
              <a:gd name="connsiteX66" fmla="*/ 960983 w 1913483"/>
              <a:gd name="connsiteY66" fmla="*/ 1555750 h 5249682"/>
              <a:gd name="connsiteX67" fmla="*/ 916533 w 1913483"/>
              <a:gd name="connsiteY67" fmla="*/ 1428750 h 5249682"/>
              <a:gd name="connsiteX68" fmla="*/ 891133 w 1913483"/>
              <a:gd name="connsiteY68" fmla="*/ 1365250 h 5249682"/>
              <a:gd name="connsiteX69" fmla="*/ 897483 w 1913483"/>
              <a:gd name="connsiteY69" fmla="*/ 1270000 h 5249682"/>
              <a:gd name="connsiteX70" fmla="*/ 948283 w 1913483"/>
              <a:gd name="connsiteY70" fmla="*/ 1238250 h 5249682"/>
              <a:gd name="connsiteX71" fmla="*/ 960983 w 1913483"/>
              <a:gd name="connsiteY71" fmla="*/ 1231900 h 5249682"/>
              <a:gd name="connsiteX72" fmla="*/ 1018133 w 1913483"/>
              <a:gd name="connsiteY72" fmla="*/ 1168400 h 5249682"/>
              <a:gd name="connsiteX73" fmla="*/ 1043533 w 1913483"/>
              <a:gd name="connsiteY73" fmla="*/ 1136650 h 5249682"/>
              <a:gd name="connsiteX74" fmla="*/ 935583 w 1913483"/>
              <a:gd name="connsiteY74" fmla="*/ 1149350 h 5249682"/>
              <a:gd name="connsiteX75" fmla="*/ 878433 w 1913483"/>
              <a:gd name="connsiteY75" fmla="*/ 1130300 h 5249682"/>
              <a:gd name="connsiteX76" fmla="*/ 814933 w 1913483"/>
              <a:gd name="connsiteY76" fmla="*/ 1092200 h 5249682"/>
              <a:gd name="connsiteX77" fmla="*/ 738733 w 1913483"/>
              <a:gd name="connsiteY77" fmla="*/ 1060450 h 5249682"/>
              <a:gd name="connsiteX78" fmla="*/ 910183 w 1913483"/>
              <a:gd name="connsiteY78" fmla="*/ 914400 h 5249682"/>
              <a:gd name="connsiteX79" fmla="*/ 973683 w 1913483"/>
              <a:gd name="connsiteY79" fmla="*/ 774700 h 5249682"/>
              <a:gd name="connsiteX80" fmla="*/ 1062583 w 1913483"/>
              <a:gd name="connsiteY80" fmla="*/ 571500 h 5249682"/>
              <a:gd name="connsiteX81" fmla="*/ 1297533 w 1913483"/>
              <a:gd name="connsiteY81" fmla="*/ 501650 h 5249682"/>
              <a:gd name="connsiteX82" fmla="*/ 1335633 w 1913483"/>
              <a:gd name="connsiteY82" fmla="*/ 336550 h 5249682"/>
              <a:gd name="connsiteX83" fmla="*/ 1468983 w 1913483"/>
              <a:gd name="connsiteY83" fmla="*/ 260350 h 5249682"/>
              <a:gd name="connsiteX84" fmla="*/ 1646783 w 1913483"/>
              <a:gd name="connsiteY84" fmla="*/ 133350 h 5249682"/>
              <a:gd name="connsiteX85" fmla="*/ 1722983 w 1913483"/>
              <a:gd name="connsiteY85" fmla="*/ 95250 h 5249682"/>
              <a:gd name="connsiteX86" fmla="*/ 1767433 w 1913483"/>
              <a:gd name="connsiteY86" fmla="*/ 19050 h 5249682"/>
              <a:gd name="connsiteX87" fmla="*/ 1913483 w 1913483"/>
              <a:gd name="connsiteY87" fmla="*/ 0 h 5249682"/>
              <a:gd name="connsiteX0" fmla="*/ 1913483 w 1913483"/>
              <a:gd name="connsiteY0" fmla="*/ 0 h 5249682"/>
              <a:gd name="connsiteX1" fmla="*/ 1818233 w 1913483"/>
              <a:gd name="connsiteY1" fmla="*/ 120650 h 5249682"/>
              <a:gd name="connsiteX2" fmla="*/ 1735683 w 1913483"/>
              <a:gd name="connsiteY2" fmla="*/ 342900 h 5249682"/>
              <a:gd name="connsiteX3" fmla="*/ 1761083 w 1913483"/>
              <a:gd name="connsiteY3" fmla="*/ 450850 h 5249682"/>
              <a:gd name="connsiteX4" fmla="*/ 1799183 w 1913483"/>
              <a:gd name="connsiteY4" fmla="*/ 609600 h 5249682"/>
              <a:gd name="connsiteX5" fmla="*/ 1907133 w 1913483"/>
              <a:gd name="connsiteY5" fmla="*/ 717550 h 5249682"/>
              <a:gd name="connsiteX6" fmla="*/ 1881733 w 1913483"/>
              <a:gd name="connsiteY6" fmla="*/ 793750 h 5249682"/>
              <a:gd name="connsiteX7" fmla="*/ 1805533 w 1913483"/>
              <a:gd name="connsiteY7" fmla="*/ 984250 h 5249682"/>
              <a:gd name="connsiteX8" fmla="*/ 1735683 w 1913483"/>
              <a:gd name="connsiteY8" fmla="*/ 1066800 h 5249682"/>
              <a:gd name="connsiteX9" fmla="*/ 1703933 w 1913483"/>
              <a:gd name="connsiteY9" fmla="*/ 1130300 h 5249682"/>
              <a:gd name="connsiteX10" fmla="*/ 1703933 w 1913483"/>
              <a:gd name="connsiteY10" fmla="*/ 1187450 h 5249682"/>
              <a:gd name="connsiteX11" fmla="*/ 1716633 w 1913483"/>
              <a:gd name="connsiteY11" fmla="*/ 1244600 h 5249682"/>
              <a:gd name="connsiteX12" fmla="*/ 1710283 w 1913483"/>
              <a:gd name="connsiteY12" fmla="*/ 1301750 h 5249682"/>
              <a:gd name="connsiteX13" fmla="*/ 1615033 w 1913483"/>
              <a:gd name="connsiteY13" fmla="*/ 1346200 h 5249682"/>
              <a:gd name="connsiteX14" fmla="*/ 1519783 w 1913483"/>
              <a:gd name="connsiteY14" fmla="*/ 1441450 h 5249682"/>
              <a:gd name="connsiteX15" fmla="*/ 1532483 w 1913483"/>
              <a:gd name="connsiteY15" fmla="*/ 1498600 h 5249682"/>
              <a:gd name="connsiteX16" fmla="*/ 1532483 w 1913483"/>
              <a:gd name="connsiteY16" fmla="*/ 1549400 h 5249682"/>
              <a:gd name="connsiteX17" fmla="*/ 1507083 w 1913483"/>
              <a:gd name="connsiteY17" fmla="*/ 1638300 h 5249682"/>
              <a:gd name="connsiteX18" fmla="*/ 1500733 w 1913483"/>
              <a:gd name="connsiteY18" fmla="*/ 1708150 h 5249682"/>
              <a:gd name="connsiteX19" fmla="*/ 1500733 w 1913483"/>
              <a:gd name="connsiteY19" fmla="*/ 1778000 h 5249682"/>
              <a:gd name="connsiteX20" fmla="*/ 1500733 w 1913483"/>
              <a:gd name="connsiteY20" fmla="*/ 1822450 h 5249682"/>
              <a:gd name="connsiteX21" fmla="*/ 1481683 w 1913483"/>
              <a:gd name="connsiteY21" fmla="*/ 1860550 h 5249682"/>
              <a:gd name="connsiteX22" fmla="*/ 1456283 w 1913483"/>
              <a:gd name="connsiteY22" fmla="*/ 2006600 h 5249682"/>
              <a:gd name="connsiteX23" fmla="*/ 1437233 w 1913483"/>
              <a:gd name="connsiteY23" fmla="*/ 2089150 h 5249682"/>
              <a:gd name="connsiteX24" fmla="*/ 1424533 w 1913483"/>
              <a:gd name="connsiteY24" fmla="*/ 2178050 h 5249682"/>
              <a:gd name="connsiteX25" fmla="*/ 1399133 w 1913483"/>
              <a:gd name="connsiteY25" fmla="*/ 2260600 h 5249682"/>
              <a:gd name="connsiteX26" fmla="*/ 1361033 w 1913483"/>
              <a:gd name="connsiteY26" fmla="*/ 2387600 h 5249682"/>
              <a:gd name="connsiteX27" fmla="*/ 1361033 w 1913483"/>
              <a:gd name="connsiteY27" fmla="*/ 2540000 h 5249682"/>
              <a:gd name="connsiteX28" fmla="*/ 1361033 w 1913483"/>
              <a:gd name="connsiteY28" fmla="*/ 2647950 h 5249682"/>
              <a:gd name="connsiteX29" fmla="*/ 1329283 w 1913483"/>
              <a:gd name="connsiteY29" fmla="*/ 2692400 h 5249682"/>
              <a:gd name="connsiteX30" fmla="*/ 1329283 w 1913483"/>
              <a:gd name="connsiteY30" fmla="*/ 2768600 h 5249682"/>
              <a:gd name="connsiteX31" fmla="*/ 1329283 w 1913483"/>
              <a:gd name="connsiteY31" fmla="*/ 2825750 h 5249682"/>
              <a:gd name="connsiteX32" fmla="*/ 1310233 w 1913483"/>
              <a:gd name="connsiteY32" fmla="*/ 2832100 h 5249682"/>
              <a:gd name="connsiteX33" fmla="*/ 1354683 w 1913483"/>
              <a:gd name="connsiteY33" fmla="*/ 2895600 h 5249682"/>
              <a:gd name="connsiteX34" fmla="*/ 1341983 w 1913483"/>
              <a:gd name="connsiteY34" fmla="*/ 2965450 h 5249682"/>
              <a:gd name="connsiteX35" fmla="*/ 1284833 w 1913483"/>
              <a:gd name="connsiteY35" fmla="*/ 3054350 h 5249682"/>
              <a:gd name="connsiteX36" fmla="*/ 1246733 w 1913483"/>
              <a:gd name="connsiteY36" fmla="*/ 3187700 h 5249682"/>
              <a:gd name="connsiteX37" fmla="*/ 1221333 w 1913483"/>
              <a:gd name="connsiteY37" fmla="*/ 3448050 h 5249682"/>
              <a:gd name="connsiteX38" fmla="*/ 376783 w 1913483"/>
              <a:gd name="connsiteY38" fmla="*/ 5168900 h 5249682"/>
              <a:gd name="connsiteX39" fmla="*/ 84683 w 1913483"/>
              <a:gd name="connsiteY39" fmla="*/ 4946650 h 5249682"/>
              <a:gd name="connsiteX40" fmla="*/ 14833 w 1913483"/>
              <a:gd name="connsiteY40" fmla="*/ 4711700 h 5249682"/>
              <a:gd name="connsiteX41" fmla="*/ 2133 w 1913483"/>
              <a:gd name="connsiteY41" fmla="*/ 4533899 h 5249682"/>
              <a:gd name="connsiteX42" fmla="*/ 52933 w 1913483"/>
              <a:gd name="connsiteY42" fmla="*/ 4368801 h 5249682"/>
              <a:gd name="connsiteX43" fmla="*/ 103733 w 1913483"/>
              <a:gd name="connsiteY43" fmla="*/ 3816350 h 5249682"/>
              <a:gd name="connsiteX44" fmla="*/ 179933 w 1913483"/>
              <a:gd name="connsiteY44" fmla="*/ 3549650 h 5249682"/>
              <a:gd name="connsiteX45" fmla="*/ 294233 w 1913483"/>
              <a:gd name="connsiteY45" fmla="*/ 3181350 h 5249682"/>
              <a:gd name="connsiteX46" fmla="*/ 452983 w 1913483"/>
              <a:gd name="connsiteY46" fmla="*/ 3067050 h 5249682"/>
              <a:gd name="connsiteX47" fmla="*/ 338683 w 1913483"/>
              <a:gd name="connsiteY47" fmla="*/ 2997200 h 5249682"/>
              <a:gd name="connsiteX48" fmla="*/ 389483 w 1913483"/>
              <a:gd name="connsiteY48" fmla="*/ 2933700 h 5249682"/>
              <a:gd name="connsiteX49" fmla="*/ 516483 w 1913483"/>
              <a:gd name="connsiteY49" fmla="*/ 2730500 h 5249682"/>
              <a:gd name="connsiteX50" fmla="*/ 611733 w 1913483"/>
              <a:gd name="connsiteY50" fmla="*/ 2736850 h 5249682"/>
              <a:gd name="connsiteX51" fmla="*/ 675233 w 1913483"/>
              <a:gd name="connsiteY51" fmla="*/ 2622550 h 5249682"/>
              <a:gd name="connsiteX52" fmla="*/ 713333 w 1913483"/>
              <a:gd name="connsiteY52" fmla="*/ 2571750 h 5249682"/>
              <a:gd name="connsiteX53" fmla="*/ 726033 w 1913483"/>
              <a:gd name="connsiteY53" fmla="*/ 2489200 h 5249682"/>
              <a:gd name="connsiteX54" fmla="*/ 719683 w 1913483"/>
              <a:gd name="connsiteY54" fmla="*/ 2419350 h 5249682"/>
              <a:gd name="connsiteX55" fmla="*/ 719683 w 1913483"/>
              <a:gd name="connsiteY55" fmla="*/ 2349500 h 5249682"/>
              <a:gd name="connsiteX56" fmla="*/ 770483 w 1913483"/>
              <a:gd name="connsiteY56" fmla="*/ 2311400 h 5249682"/>
              <a:gd name="connsiteX57" fmla="*/ 726033 w 1913483"/>
              <a:gd name="connsiteY57" fmla="*/ 2235200 h 5249682"/>
              <a:gd name="connsiteX58" fmla="*/ 757783 w 1913483"/>
              <a:gd name="connsiteY58" fmla="*/ 2127250 h 5249682"/>
              <a:gd name="connsiteX59" fmla="*/ 783183 w 1913483"/>
              <a:gd name="connsiteY59" fmla="*/ 2057400 h 5249682"/>
              <a:gd name="connsiteX60" fmla="*/ 802233 w 1913483"/>
              <a:gd name="connsiteY60" fmla="*/ 1949450 h 5249682"/>
              <a:gd name="connsiteX61" fmla="*/ 802233 w 1913483"/>
              <a:gd name="connsiteY61" fmla="*/ 1892300 h 5249682"/>
              <a:gd name="connsiteX62" fmla="*/ 764133 w 1913483"/>
              <a:gd name="connsiteY62" fmla="*/ 1809750 h 5249682"/>
              <a:gd name="connsiteX63" fmla="*/ 865733 w 1913483"/>
              <a:gd name="connsiteY63" fmla="*/ 1746250 h 5249682"/>
              <a:gd name="connsiteX64" fmla="*/ 897483 w 1913483"/>
              <a:gd name="connsiteY64" fmla="*/ 1587500 h 5249682"/>
              <a:gd name="connsiteX65" fmla="*/ 960983 w 1913483"/>
              <a:gd name="connsiteY65" fmla="*/ 1555750 h 5249682"/>
              <a:gd name="connsiteX66" fmla="*/ 916533 w 1913483"/>
              <a:gd name="connsiteY66" fmla="*/ 1428750 h 5249682"/>
              <a:gd name="connsiteX67" fmla="*/ 891133 w 1913483"/>
              <a:gd name="connsiteY67" fmla="*/ 1365250 h 5249682"/>
              <a:gd name="connsiteX68" fmla="*/ 897483 w 1913483"/>
              <a:gd name="connsiteY68" fmla="*/ 1270000 h 5249682"/>
              <a:gd name="connsiteX69" fmla="*/ 948283 w 1913483"/>
              <a:gd name="connsiteY69" fmla="*/ 1238250 h 5249682"/>
              <a:gd name="connsiteX70" fmla="*/ 960983 w 1913483"/>
              <a:gd name="connsiteY70" fmla="*/ 1231900 h 5249682"/>
              <a:gd name="connsiteX71" fmla="*/ 1018133 w 1913483"/>
              <a:gd name="connsiteY71" fmla="*/ 1168400 h 5249682"/>
              <a:gd name="connsiteX72" fmla="*/ 1043533 w 1913483"/>
              <a:gd name="connsiteY72" fmla="*/ 1136650 h 5249682"/>
              <a:gd name="connsiteX73" fmla="*/ 935583 w 1913483"/>
              <a:gd name="connsiteY73" fmla="*/ 1149350 h 5249682"/>
              <a:gd name="connsiteX74" fmla="*/ 878433 w 1913483"/>
              <a:gd name="connsiteY74" fmla="*/ 1130300 h 5249682"/>
              <a:gd name="connsiteX75" fmla="*/ 814933 w 1913483"/>
              <a:gd name="connsiteY75" fmla="*/ 1092200 h 5249682"/>
              <a:gd name="connsiteX76" fmla="*/ 738733 w 1913483"/>
              <a:gd name="connsiteY76" fmla="*/ 1060450 h 5249682"/>
              <a:gd name="connsiteX77" fmla="*/ 910183 w 1913483"/>
              <a:gd name="connsiteY77" fmla="*/ 914400 h 5249682"/>
              <a:gd name="connsiteX78" fmla="*/ 973683 w 1913483"/>
              <a:gd name="connsiteY78" fmla="*/ 774700 h 5249682"/>
              <a:gd name="connsiteX79" fmla="*/ 1062583 w 1913483"/>
              <a:gd name="connsiteY79" fmla="*/ 571500 h 5249682"/>
              <a:gd name="connsiteX80" fmla="*/ 1297533 w 1913483"/>
              <a:gd name="connsiteY80" fmla="*/ 501650 h 5249682"/>
              <a:gd name="connsiteX81" fmla="*/ 1335633 w 1913483"/>
              <a:gd name="connsiteY81" fmla="*/ 336550 h 5249682"/>
              <a:gd name="connsiteX82" fmla="*/ 1468983 w 1913483"/>
              <a:gd name="connsiteY82" fmla="*/ 260350 h 5249682"/>
              <a:gd name="connsiteX83" fmla="*/ 1646783 w 1913483"/>
              <a:gd name="connsiteY83" fmla="*/ 133350 h 5249682"/>
              <a:gd name="connsiteX84" fmla="*/ 1722983 w 1913483"/>
              <a:gd name="connsiteY84" fmla="*/ 95250 h 5249682"/>
              <a:gd name="connsiteX85" fmla="*/ 1767433 w 1913483"/>
              <a:gd name="connsiteY85" fmla="*/ 19050 h 5249682"/>
              <a:gd name="connsiteX86" fmla="*/ 1913483 w 1913483"/>
              <a:gd name="connsiteY86" fmla="*/ 0 h 5249682"/>
              <a:gd name="connsiteX0" fmla="*/ 1913483 w 1913483"/>
              <a:gd name="connsiteY0" fmla="*/ 0 h 5249682"/>
              <a:gd name="connsiteX1" fmla="*/ 1818233 w 1913483"/>
              <a:gd name="connsiteY1" fmla="*/ 120650 h 5249682"/>
              <a:gd name="connsiteX2" fmla="*/ 1735683 w 1913483"/>
              <a:gd name="connsiteY2" fmla="*/ 342900 h 5249682"/>
              <a:gd name="connsiteX3" fmla="*/ 1761083 w 1913483"/>
              <a:gd name="connsiteY3" fmla="*/ 450850 h 5249682"/>
              <a:gd name="connsiteX4" fmla="*/ 1799183 w 1913483"/>
              <a:gd name="connsiteY4" fmla="*/ 609600 h 5249682"/>
              <a:gd name="connsiteX5" fmla="*/ 1907133 w 1913483"/>
              <a:gd name="connsiteY5" fmla="*/ 717550 h 5249682"/>
              <a:gd name="connsiteX6" fmla="*/ 1881733 w 1913483"/>
              <a:gd name="connsiteY6" fmla="*/ 793750 h 5249682"/>
              <a:gd name="connsiteX7" fmla="*/ 1805533 w 1913483"/>
              <a:gd name="connsiteY7" fmla="*/ 984250 h 5249682"/>
              <a:gd name="connsiteX8" fmla="*/ 1735683 w 1913483"/>
              <a:gd name="connsiteY8" fmla="*/ 1066800 h 5249682"/>
              <a:gd name="connsiteX9" fmla="*/ 1703933 w 1913483"/>
              <a:gd name="connsiteY9" fmla="*/ 1130300 h 5249682"/>
              <a:gd name="connsiteX10" fmla="*/ 1703933 w 1913483"/>
              <a:gd name="connsiteY10" fmla="*/ 1187450 h 5249682"/>
              <a:gd name="connsiteX11" fmla="*/ 1716633 w 1913483"/>
              <a:gd name="connsiteY11" fmla="*/ 1244600 h 5249682"/>
              <a:gd name="connsiteX12" fmla="*/ 1710283 w 1913483"/>
              <a:gd name="connsiteY12" fmla="*/ 1301750 h 5249682"/>
              <a:gd name="connsiteX13" fmla="*/ 1615033 w 1913483"/>
              <a:gd name="connsiteY13" fmla="*/ 1346200 h 5249682"/>
              <a:gd name="connsiteX14" fmla="*/ 1519783 w 1913483"/>
              <a:gd name="connsiteY14" fmla="*/ 1441450 h 5249682"/>
              <a:gd name="connsiteX15" fmla="*/ 1532483 w 1913483"/>
              <a:gd name="connsiteY15" fmla="*/ 1498600 h 5249682"/>
              <a:gd name="connsiteX16" fmla="*/ 1532483 w 1913483"/>
              <a:gd name="connsiteY16" fmla="*/ 1549400 h 5249682"/>
              <a:gd name="connsiteX17" fmla="*/ 1507083 w 1913483"/>
              <a:gd name="connsiteY17" fmla="*/ 1638300 h 5249682"/>
              <a:gd name="connsiteX18" fmla="*/ 1500733 w 1913483"/>
              <a:gd name="connsiteY18" fmla="*/ 1708150 h 5249682"/>
              <a:gd name="connsiteX19" fmla="*/ 1500733 w 1913483"/>
              <a:gd name="connsiteY19" fmla="*/ 1778000 h 5249682"/>
              <a:gd name="connsiteX20" fmla="*/ 1500733 w 1913483"/>
              <a:gd name="connsiteY20" fmla="*/ 1822450 h 5249682"/>
              <a:gd name="connsiteX21" fmla="*/ 1481683 w 1913483"/>
              <a:gd name="connsiteY21" fmla="*/ 1860550 h 5249682"/>
              <a:gd name="connsiteX22" fmla="*/ 1456283 w 1913483"/>
              <a:gd name="connsiteY22" fmla="*/ 2006600 h 5249682"/>
              <a:gd name="connsiteX23" fmla="*/ 1437233 w 1913483"/>
              <a:gd name="connsiteY23" fmla="*/ 2089150 h 5249682"/>
              <a:gd name="connsiteX24" fmla="*/ 1424533 w 1913483"/>
              <a:gd name="connsiteY24" fmla="*/ 2178050 h 5249682"/>
              <a:gd name="connsiteX25" fmla="*/ 1399133 w 1913483"/>
              <a:gd name="connsiteY25" fmla="*/ 2260600 h 5249682"/>
              <a:gd name="connsiteX26" fmla="*/ 1361033 w 1913483"/>
              <a:gd name="connsiteY26" fmla="*/ 2387600 h 5249682"/>
              <a:gd name="connsiteX27" fmla="*/ 1361033 w 1913483"/>
              <a:gd name="connsiteY27" fmla="*/ 2540000 h 5249682"/>
              <a:gd name="connsiteX28" fmla="*/ 1361033 w 1913483"/>
              <a:gd name="connsiteY28" fmla="*/ 2647950 h 5249682"/>
              <a:gd name="connsiteX29" fmla="*/ 1329283 w 1913483"/>
              <a:gd name="connsiteY29" fmla="*/ 2692400 h 5249682"/>
              <a:gd name="connsiteX30" fmla="*/ 1329283 w 1913483"/>
              <a:gd name="connsiteY30" fmla="*/ 2768600 h 5249682"/>
              <a:gd name="connsiteX31" fmla="*/ 1329283 w 1913483"/>
              <a:gd name="connsiteY31" fmla="*/ 2825750 h 5249682"/>
              <a:gd name="connsiteX32" fmla="*/ 1310233 w 1913483"/>
              <a:gd name="connsiteY32" fmla="*/ 2832100 h 5249682"/>
              <a:gd name="connsiteX33" fmla="*/ 1354683 w 1913483"/>
              <a:gd name="connsiteY33" fmla="*/ 2895600 h 5249682"/>
              <a:gd name="connsiteX34" fmla="*/ 1341983 w 1913483"/>
              <a:gd name="connsiteY34" fmla="*/ 2965450 h 5249682"/>
              <a:gd name="connsiteX35" fmla="*/ 1284833 w 1913483"/>
              <a:gd name="connsiteY35" fmla="*/ 3054350 h 5249682"/>
              <a:gd name="connsiteX36" fmla="*/ 1246733 w 1913483"/>
              <a:gd name="connsiteY36" fmla="*/ 3187700 h 5249682"/>
              <a:gd name="connsiteX37" fmla="*/ 1221333 w 1913483"/>
              <a:gd name="connsiteY37" fmla="*/ 3448050 h 5249682"/>
              <a:gd name="connsiteX38" fmla="*/ 376783 w 1913483"/>
              <a:gd name="connsiteY38" fmla="*/ 5168900 h 5249682"/>
              <a:gd name="connsiteX39" fmla="*/ 84683 w 1913483"/>
              <a:gd name="connsiteY39" fmla="*/ 4946650 h 5249682"/>
              <a:gd name="connsiteX40" fmla="*/ 14833 w 1913483"/>
              <a:gd name="connsiteY40" fmla="*/ 4711700 h 5249682"/>
              <a:gd name="connsiteX41" fmla="*/ 2133 w 1913483"/>
              <a:gd name="connsiteY41" fmla="*/ 4533899 h 5249682"/>
              <a:gd name="connsiteX42" fmla="*/ 52933 w 1913483"/>
              <a:gd name="connsiteY42" fmla="*/ 4368801 h 5249682"/>
              <a:gd name="connsiteX43" fmla="*/ 103733 w 1913483"/>
              <a:gd name="connsiteY43" fmla="*/ 3816350 h 5249682"/>
              <a:gd name="connsiteX44" fmla="*/ 179933 w 1913483"/>
              <a:gd name="connsiteY44" fmla="*/ 3549650 h 5249682"/>
              <a:gd name="connsiteX45" fmla="*/ 294233 w 1913483"/>
              <a:gd name="connsiteY45" fmla="*/ 3181350 h 5249682"/>
              <a:gd name="connsiteX46" fmla="*/ 452983 w 1913483"/>
              <a:gd name="connsiteY46" fmla="*/ 3067050 h 5249682"/>
              <a:gd name="connsiteX47" fmla="*/ 338683 w 1913483"/>
              <a:gd name="connsiteY47" fmla="*/ 2997200 h 5249682"/>
              <a:gd name="connsiteX48" fmla="*/ 389483 w 1913483"/>
              <a:gd name="connsiteY48" fmla="*/ 2933700 h 5249682"/>
              <a:gd name="connsiteX49" fmla="*/ 516483 w 1913483"/>
              <a:gd name="connsiteY49" fmla="*/ 2730500 h 5249682"/>
              <a:gd name="connsiteX50" fmla="*/ 611733 w 1913483"/>
              <a:gd name="connsiteY50" fmla="*/ 2736850 h 5249682"/>
              <a:gd name="connsiteX51" fmla="*/ 675233 w 1913483"/>
              <a:gd name="connsiteY51" fmla="*/ 2622550 h 5249682"/>
              <a:gd name="connsiteX52" fmla="*/ 713333 w 1913483"/>
              <a:gd name="connsiteY52" fmla="*/ 2571750 h 5249682"/>
              <a:gd name="connsiteX53" fmla="*/ 726033 w 1913483"/>
              <a:gd name="connsiteY53" fmla="*/ 2489200 h 5249682"/>
              <a:gd name="connsiteX54" fmla="*/ 719683 w 1913483"/>
              <a:gd name="connsiteY54" fmla="*/ 2419350 h 5249682"/>
              <a:gd name="connsiteX55" fmla="*/ 719683 w 1913483"/>
              <a:gd name="connsiteY55" fmla="*/ 2349500 h 5249682"/>
              <a:gd name="connsiteX56" fmla="*/ 770483 w 1913483"/>
              <a:gd name="connsiteY56" fmla="*/ 2311400 h 5249682"/>
              <a:gd name="connsiteX57" fmla="*/ 726033 w 1913483"/>
              <a:gd name="connsiteY57" fmla="*/ 2235200 h 5249682"/>
              <a:gd name="connsiteX58" fmla="*/ 757783 w 1913483"/>
              <a:gd name="connsiteY58" fmla="*/ 2127250 h 5249682"/>
              <a:gd name="connsiteX59" fmla="*/ 783183 w 1913483"/>
              <a:gd name="connsiteY59" fmla="*/ 2057400 h 5249682"/>
              <a:gd name="connsiteX60" fmla="*/ 802233 w 1913483"/>
              <a:gd name="connsiteY60" fmla="*/ 1949450 h 5249682"/>
              <a:gd name="connsiteX61" fmla="*/ 802233 w 1913483"/>
              <a:gd name="connsiteY61" fmla="*/ 1892300 h 5249682"/>
              <a:gd name="connsiteX62" fmla="*/ 764133 w 1913483"/>
              <a:gd name="connsiteY62" fmla="*/ 1809750 h 5249682"/>
              <a:gd name="connsiteX63" fmla="*/ 865733 w 1913483"/>
              <a:gd name="connsiteY63" fmla="*/ 1746250 h 5249682"/>
              <a:gd name="connsiteX64" fmla="*/ 897483 w 1913483"/>
              <a:gd name="connsiteY64" fmla="*/ 1587500 h 5249682"/>
              <a:gd name="connsiteX65" fmla="*/ 960983 w 1913483"/>
              <a:gd name="connsiteY65" fmla="*/ 1555750 h 5249682"/>
              <a:gd name="connsiteX66" fmla="*/ 916533 w 1913483"/>
              <a:gd name="connsiteY66" fmla="*/ 1428750 h 5249682"/>
              <a:gd name="connsiteX67" fmla="*/ 891133 w 1913483"/>
              <a:gd name="connsiteY67" fmla="*/ 1365250 h 5249682"/>
              <a:gd name="connsiteX68" fmla="*/ 897483 w 1913483"/>
              <a:gd name="connsiteY68" fmla="*/ 1270000 h 5249682"/>
              <a:gd name="connsiteX69" fmla="*/ 948283 w 1913483"/>
              <a:gd name="connsiteY69" fmla="*/ 1238250 h 5249682"/>
              <a:gd name="connsiteX70" fmla="*/ 960983 w 1913483"/>
              <a:gd name="connsiteY70" fmla="*/ 1231900 h 5249682"/>
              <a:gd name="connsiteX71" fmla="*/ 1018133 w 1913483"/>
              <a:gd name="connsiteY71" fmla="*/ 1168400 h 5249682"/>
              <a:gd name="connsiteX72" fmla="*/ 1043533 w 1913483"/>
              <a:gd name="connsiteY72" fmla="*/ 1136650 h 5249682"/>
              <a:gd name="connsiteX73" fmla="*/ 935583 w 1913483"/>
              <a:gd name="connsiteY73" fmla="*/ 1149350 h 5249682"/>
              <a:gd name="connsiteX74" fmla="*/ 878433 w 1913483"/>
              <a:gd name="connsiteY74" fmla="*/ 1130300 h 5249682"/>
              <a:gd name="connsiteX75" fmla="*/ 814933 w 1913483"/>
              <a:gd name="connsiteY75" fmla="*/ 1092200 h 5249682"/>
              <a:gd name="connsiteX76" fmla="*/ 738733 w 1913483"/>
              <a:gd name="connsiteY76" fmla="*/ 1060450 h 5249682"/>
              <a:gd name="connsiteX77" fmla="*/ 910183 w 1913483"/>
              <a:gd name="connsiteY77" fmla="*/ 914400 h 5249682"/>
              <a:gd name="connsiteX78" fmla="*/ 973683 w 1913483"/>
              <a:gd name="connsiteY78" fmla="*/ 774700 h 5249682"/>
              <a:gd name="connsiteX79" fmla="*/ 1062583 w 1913483"/>
              <a:gd name="connsiteY79" fmla="*/ 571500 h 5249682"/>
              <a:gd name="connsiteX80" fmla="*/ 1297533 w 1913483"/>
              <a:gd name="connsiteY80" fmla="*/ 501650 h 5249682"/>
              <a:gd name="connsiteX81" fmla="*/ 1335633 w 1913483"/>
              <a:gd name="connsiteY81" fmla="*/ 336550 h 5249682"/>
              <a:gd name="connsiteX82" fmla="*/ 1468983 w 1913483"/>
              <a:gd name="connsiteY82" fmla="*/ 260350 h 5249682"/>
              <a:gd name="connsiteX83" fmla="*/ 1646783 w 1913483"/>
              <a:gd name="connsiteY83" fmla="*/ 133350 h 5249682"/>
              <a:gd name="connsiteX84" fmla="*/ 1722983 w 1913483"/>
              <a:gd name="connsiteY84" fmla="*/ 95250 h 5249682"/>
              <a:gd name="connsiteX85" fmla="*/ 1767433 w 1913483"/>
              <a:gd name="connsiteY85" fmla="*/ 19050 h 5249682"/>
              <a:gd name="connsiteX86" fmla="*/ 1913483 w 1913483"/>
              <a:gd name="connsiteY86" fmla="*/ 0 h 5249682"/>
              <a:gd name="connsiteX0" fmla="*/ 1913483 w 1913483"/>
              <a:gd name="connsiteY0" fmla="*/ 0 h 5249682"/>
              <a:gd name="connsiteX1" fmla="*/ 1818233 w 1913483"/>
              <a:gd name="connsiteY1" fmla="*/ 120650 h 5249682"/>
              <a:gd name="connsiteX2" fmla="*/ 1735683 w 1913483"/>
              <a:gd name="connsiteY2" fmla="*/ 342900 h 5249682"/>
              <a:gd name="connsiteX3" fmla="*/ 1761083 w 1913483"/>
              <a:gd name="connsiteY3" fmla="*/ 450850 h 5249682"/>
              <a:gd name="connsiteX4" fmla="*/ 1799183 w 1913483"/>
              <a:gd name="connsiteY4" fmla="*/ 609600 h 5249682"/>
              <a:gd name="connsiteX5" fmla="*/ 1907133 w 1913483"/>
              <a:gd name="connsiteY5" fmla="*/ 717550 h 5249682"/>
              <a:gd name="connsiteX6" fmla="*/ 1881733 w 1913483"/>
              <a:gd name="connsiteY6" fmla="*/ 793750 h 5249682"/>
              <a:gd name="connsiteX7" fmla="*/ 1805533 w 1913483"/>
              <a:gd name="connsiteY7" fmla="*/ 984250 h 5249682"/>
              <a:gd name="connsiteX8" fmla="*/ 1735683 w 1913483"/>
              <a:gd name="connsiteY8" fmla="*/ 1066800 h 5249682"/>
              <a:gd name="connsiteX9" fmla="*/ 1703933 w 1913483"/>
              <a:gd name="connsiteY9" fmla="*/ 1130300 h 5249682"/>
              <a:gd name="connsiteX10" fmla="*/ 1703933 w 1913483"/>
              <a:gd name="connsiteY10" fmla="*/ 1187450 h 5249682"/>
              <a:gd name="connsiteX11" fmla="*/ 1716633 w 1913483"/>
              <a:gd name="connsiteY11" fmla="*/ 1244600 h 5249682"/>
              <a:gd name="connsiteX12" fmla="*/ 1710283 w 1913483"/>
              <a:gd name="connsiteY12" fmla="*/ 1301750 h 5249682"/>
              <a:gd name="connsiteX13" fmla="*/ 1615033 w 1913483"/>
              <a:gd name="connsiteY13" fmla="*/ 1346200 h 5249682"/>
              <a:gd name="connsiteX14" fmla="*/ 1519783 w 1913483"/>
              <a:gd name="connsiteY14" fmla="*/ 1441450 h 5249682"/>
              <a:gd name="connsiteX15" fmla="*/ 1532483 w 1913483"/>
              <a:gd name="connsiteY15" fmla="*/ 1498600 h 5249682"/>
              <a:gd name="connsiteX16" fmla="*/ 1532483 w 1913483"/>
              <a:gd name="connsiteY16" fmla="*/ 1549400 h 5249682"/>
              <a:gd name="connsiteX17" fmla="*/ 1507083 w 1913483"/>
              <a:gd name="connsiteY17" fmla="*/ 1638300 h 5249682"/>
              <a:gd name="connsiteX18" fmla="*/ 1500733 w 1913483"/>
              <a:gd name="connsiteY18" fmla="*/ 1708150 h 5249682"/>
              <a:gd name="connsiteX19" fmla="*/ 1500733 w 1913483"/>
              <a:gd name="connsiteY19" fmla="*/ 1778000 h 5249682"/>
              <a:gd name="connsiteX20" fmla="*/ 1500733 w 1913483"/>
              <a:gd name="connsiteY20" fmla="*/ 1822450 h 5249682"/>
              <a:gd name="connsiteX21" fmla="*/ 1481683 w 1913483"/>
              <a:gd name="connsiteY21" fmla="*/ 1860550 h 5249682"/>
              <a:gd name="connsiteX22" fmla="*/ 1456283 w 1913483"/>
              <a:gd name="connsiteY22" fmla="*/ 2006600 h 5249682"/>
              <a:gd name="connsiteX23" fmla="*/ 1437233 w 1913483"/>
              <a:gd name="connsiteY23" fmla="*/ 2089150 h 5249682"/>
              <a:gd name="connsiteX24" fmla="*/ 1424533 w 1913483"/>
              <a:gd name="connsiteY24" fmla="*/ 2178050 h 5249682"/>
              <a:gd name="connsiteX25" fmla="*/ 1399133 w 1913483"/>
              <a:gd name="connsiteY25" fmla="*/ 2260600 h 5249682"/>
              <a:gd name="connsiteX26" fmla="*/ 1361033 w 1913483"/>
              <a:gd name="connsiteY26" fmla="*/ 2387600 h 5249682"/>
              <a:gd name="connsiteX27" fmla="*/ 1361033 w 1913483"/>
              <a:gd name="connsiteY27" fmla="*/ 2540000 h 5249682"/>
              <a:gd name="connsiteX28" fmla="*/ 1361033 w 1913483"/>
              <a:gd name="connsiteY28" fmla="*/ 2647950 h 5249682"/>
              <a:gd name="connsiteX29" fmla="*/ 1329283 w 1913483"/>
              <a:gd name="connsiteY29" fmla="*/ 2692400 h 5249682"/>
              <a:gd name="connsiteX30" fmla="*/ 1329283 w 1913483"/>
              <a:gd name="connsiteY30" fmla="*/ 2768600 h 5249682"/>
              <a:gd name="connsiteX31" fmla="*/ 1329283 w 1913483"/>
              <a:gd name="connsiteY31" fmla="*/ 2825750 h 5249682"/>
              <a:gd name="connsiteX32" fmla="*/ 1310233 w 1913483"/>
              <a:gd name="connsiteY32" fmla="*/ 2832100 h 5249682"/>
              <a:gd name="connsiteX33" fmla="*/ 1354683 w 1913483"/>
              <a:gd name="connsiteY33" fmla="*/ 2895600 h 5249682"/>
              <a:gd name="connsiteX34" fmla="*/ 1341983 w 1913483"/>
              <a:gd name="connsiteY34" fmla="*/ 2965450 h 5249682"/>
              <a:gd name="connsiteX35" fmla="*/ 1284833 w 1913483"/>
              <a:gd name="connsiteY35" fmla="*/ 3054350 h 5249682"/>
              <a:gd name="connsiteX36" fmla="*/ 1246733 w 1913483"/>
              <a:gd name="connsiteY36" fmla="*/ 3187700 h 5249682"/>
              <a:gd name="connsiteX37" fmla="*/ 1221333 w 1913483"/>
              <a:gd name="connsiteY37" fmla="*/ 3448050 h 5249682"/>
              <a:gd name="connsiteX38" fmla="*/ 376783 w 1913483"/>
              <a:gd name="connsiteY38" fmla="*/ 5168900 h 5249682"/>
              <a:gd name="connsiteX39" fmla="*/ 84683 w 1913483"/>
              <a:gd name="connsiteY39" fmla="*/ 4946650 h 5249682"/>
              <a:gd name="connsiteX40" fmla="*/ 14833 w 1913483"/>
              <a:gd name="connsiteY40" fmla="*/ 4711700 h 5249682"/>
              <a:gd name="connsiteX41" fmla="*/ 2133 w 1913483"/>
              <a:gd name="connsiteY41" fmla="*/ 4533899 h 5249682"/>
              <a:gd name="connsiteX42" fmla="*/ 52933 w 1913483"/>
              <a:gd name="connsiteY42" fmla="*/ 4368801 h 5249682"/>
              <a:gd name="connsiteX43" fmla="*/ 103733 w 1913483"/>
              <a:gd name="connsiteY43" fmla="*/ 3816350 h 5249682"/>
              <a:gd name="connsiteX44" fmla="*/ 179933 w 1913483"/>
              <a:gd name="connsiteY44" fmla="*/ 3549650 h 5249682"/>
              <a:gd name="connsiteX45" fmla="*/ 294233 w 1913483"/>
              <a:gd name="connsiteY45" fmla="*/ 3181350 h 5249682"/>
              <a:gd name="connsiteX46" fmla="*/ 452983 w 1913483"/>
              <a:gd name="connsiteY46" fmla="*/ 3067050 h 5249682"/>
              <a:gd name="connsiteX47" fmla="*/ 338683 w 1913483"/>
              <a:gd name="connsiteY47" fmla="*/ 2997200 h 5249682"/>
              <a:gd name="connsiteX48" fmla="*/ 376783 w 1913483"/>
              <a:gd name="connsiteY48" fmla="*/ 2914650 h 5249682"/>
              <a:gd name="connsiteX49" fmla="*/ 516483 w 1913483"/>
              <a:gd name="connsiteY49" fmla="*/ 2730500 h 5249682"/>
              <a:gd name="connsiteX50" fmla="*/ 611733 w 1913483"/>
              <a:gd name="connsiteY50" fmla="*/ 2736850 h 5249682"/>
              <a:gd name="connsiteX51" fmla="*/ 675233 w 1913483"/>
              <a:gd name="connsiteY51" fmla="*/ 2622550 h 5249682"/>
              <a:gd name="connsiteX52" fmla="*/ 713333 w 1913483"/>
              <a:gd name="connsiteY52" fmla="*/ 2571750 h 5249682"/>
              <a:gd name="connsiteX53" fmla="*/ 726033 w 1913483"/>
              <a:gd name="connsiteY53" fmla="*/ 2489200 h 5249682"/>
              <a:gd name="connsiteX54" fmla="*/ 719683 w 1913483"/>
              <a:gd name="connsiteY54" fmla="*/ 2419350 h 5249682"/>
              <a:gd name="connsiteX55" fmla="*/ 719683 w 1913483"/>
              <a:gd name="connsiteY55" fmla="*/ 2349500 h 5249682"/>
              <a:gd name="connsiteX56" fmla="*/ 770483 w 1913483"/>
              <a:gd name="connsiteY56" fmla="*/ 2311400 h 5249682"/>
              <a:gd name="connsiteX57" fmla="*/ 726033 w 1913483"/>
              <a:gd name="connsiteY57" fmla="*/ 2235200 h 5249682"/>
              <a:gd name="connsiteX58" fmla="*/ 757783 w 1913483"/>
              <a:gd name="connsiteY58" fmla="*/ 2127250 h 5249682"/>
              <a:gd name="connsiteX59" fmla="*/ 783183 w 1913483"/>
              <a:gd name="connsiteY59" fmla="*/ 2057400 h 5249682"/>
              <a:gd name="connsiteX60" fmla="*/ 802233 w 1913483"/>
              <a:gd name="connsiteY60" fmla="*/ 1949450 h 5249682"/>
              <a:gd name="connsiteX61" fmla="*/ 802233 w 1913483"/>
              <a:gd name="connsiteY61" fmla="*/ 1892300 h 5249682"/>
              <a:gd name="connsiteX62" fmla="*/ 764133 w 1913483"/>
              <a:gd name="connsiteY62" fmla="*/ 1809750 h 5249682"/>
              <a:gd name="connsiteX63" fmla="*/ 865733 w 1913483"/>
              <a:gd name="connsiteY63" fmla="*/ 1746250 h 5249682"/>
              <a:gd name="connsiteX64" fmla="*/ 897483 w 1913483"/>
              <a:gd name="connsiteY64" fmla="*/ 1587500 h 5249682"/>
              <a:gd name="connsiteX65" fmla="*/ 960983 w 1913483"/>
              <a:gd name="connsiteY65" fmla="*/ 1555750 h 5249682"/>
              <a:gd name="connsiteX66" fmla="*/ 916533 w 1913483"/>
              <a:gd name="connsiteY66" fmla="*/ 1428750 h 5249682"/>
              <a:gd name="connsiteX67" fmla="*/ 891133 w 1913483"/>
              <a:gd name="connsiteY67" fmla="*/ 1365250 h 5249682"/>
              <a:gd name="connsiteX68" fmla="*/ 897483 w 1913483"/>
              <a:gd name="connsiteY68" fmla="*/ 1270000 h 5249682"/>
              <a:gd name="connsiteX69" fmla="*/ 948283 w 1913483"/>
              <a:gd name="connsiteY69" fmla="*/ 1238250 h 5249682"/>
              <a:gd name="connsiteX70" fmla="*/ 960983 w 1913483"/>
              <a:gd name="connsiteY70" fmla="*/ 1231900 h 5249682"/>
              <a:gd name="connsiteX71" fmla="*/ 1018133 w 1913483"/>
              <a:gd name="connsiteY71" fmla="*/ 1168400 h 5249682"/>
              <a:gd name="connsiteX72" fmla="*/ 1043533 w 1913483"/>
              <a:gd name="connsiteY72" fmla="*/ 1136650 h 5249682"/>
              <a:gd name="connsiteX73" fmla="*/ 935583 w 1913483"/>
              <a:gd name="connsiteY73" fmla="*/ 1149350 h 5249682"/>
              <a:gd name="connsiteX74" fmla="*/ 878433 w 1913483"/>
              <a:gd name="connsiteY74" fmla="*/ 1130300 h 5249682"/>
              <a:gd name="connsiteX75" fmla="*/ 814933 w 1913483"/>
              <a:gd name="connsiteY75" fmla="*/ 1092200 h 5249682"/>
              <a:gd name="connsiteX76" fmla="*/ 738733 w 1913483"/>
              <a:gd name="connsiteY76" fmla="*/ 1060450 h 5249682"/>
              <a:gd name="connsiteX77" fmla="*/ 910183 w 1913483"/>
              <a:gd name="connsiteY77" fmla="*/ 914400 h 5249682"/>
              <a:gd name="connsiteX78" fmla="*/ 973683 w 1913483"/>
              <a:gd name="connsiteY78" fmla="*/ 774700 h 5249682"/>
              <a:gd name="connsiteX79" fmla="*/ 1062583 w 1913483"/>
              <a:gd name="connsiteY79" fmla="*/ 571500 h 5249682"/>
              <a:gd name="connsiteX80" fmla="*/ 1297533 w 1913483"/>
              <a:gd name="connsiteY80" fmla="*/ 501650 h 5249682"/>
              <a:gd name="connsiteX81" fmla="*/ 1335633 w 1913483"/>
              <a:gd name="connsiteY81" fmla="*/ 336550 h 5249682"/>
              <a:gd name="connsiteX82" fmla="*/ 1468983 w 1913483"/>
              <a:gd name="connsiteY82" fmla="*/ 260350 h 5249682"/>
              <a:gd name="connsiteX83" fmla="*/ 1646783 w 1913483"/>
              <a:gd name="connsiteY83" fmla="*/ 133350 h 5249682"/>
              <a:gd name="connsiteX84" fmla="*/ 1722983 w 1913483"/>
              <a:gd name="connsiteY84" fmla="*/ 95250 h 5249682"/>
              <a:gd name="connsiteX85" fmla="*/ 1767433 w 1913483"/>
              <a:gd name="connsiteY85" fmla="*/ 19050 h 5249682"/>
              <a:gd name="connsiteX86" fmla="*/ 1913483 w 1913483"/>
              <a:gd name="connsiteY86" fmla="*/ 0 h 5249682"/>
              <a:gd name="connsiteX0" fmla="*/ 1913483 w 1913483"/>
              <a:gd name="connsiteY0" fmla="*/ 0 h 5249682"/>
              <a:gd name="connsiteX1" fmla="*/ 1818233 w 1913483"/>
              <a:gd name="connsiteY1" fmla="*/ 120650 h 5249682"/>
              <a:gd name="connsiteX2" fmla="*/ 1735683 w 1913483"/>
              <a:gd name="connsiteY2" fmla="*/ 342900 h 5249682"/>
              <a:gd name="connsiteX3" fmla="*/ 1761083 w 1913483"/>
              <a:gd name="connsiteY3" fmla="*/ 450850 h 5249682"/>
              <a:gd name="connsiteX4" fmla="*/ 1799183 w 1913483"/>
              <a:gd name="connsiteY4" fmla="*/ 609600 h 5249682"/>
              <a:gd name="connsiteX5" fmla="*/ 1907133 w 1913483"/>
              <a:gd name="connsiteY5" fmla="*/ 717550 h 5249682"/>
              <a:gd name="connsiteX6" fmla="*/ 1881733 w 1913483"/>
              <a:gd name="connsiteY6" fmla="*/ 793750 h 5249682"/>
              <a:gd name="connsiteX7" fmla="*/ 1805533 w 1913483"/>
              <a:gd name="connsiteY7" fmla="*/ 984250 h 5249682"/>
              <a:gd name="connsiteX8" fmla="*/ 1735683 w 1913483"/>
              <a:gd name="connsiteY8" fmla="*/ 1066800 h 5249682"/>
              <a:gd name="connsiteX9" fmla="*/ 1703933 w 1913483"/>
              <a:gd name="connsiteY9" fmla="*/ 1130300 h 5249682"/>
              <a:gd name="connsiteX10" fmla="*/ 1703933 w 1913483"/>
              <a:gd name="connsiteY10" fmla="*/ 1187450 h 5249682"/>
              <a:gd name="connsiteX11" fmla="*/ 1716633 w 1913483"/>
              <a:gd name="connsiteY11" fmla="*/ 1244600 h 5249682"/>
              <a:gd name="connsiteX12" fmla="*/ 1710283 w 1913483"/>
              <a:gd name="connsiteY12" fmla="*/ 1301750 h 5249682"/>
              <a:gd name="connsiteX13" fmla="*/ 1615033 w 1913483"/>
              <a:gd name="connsiteY13" fmla="*/ 1346200 h 5249682"/>
              <a:gd name="connsiteX14" fmla="*/ 1519783 w 1913483"/>
              <a:gd name="connsiteY14" fmla="*/ 1441450 h 5249682"/>
              <a:gd name="connsiteX15" fmla="*/ 1532483 w 1913483"/>
              <a:gd name="connsiteY15" fmla="*/ 1498600 h 5249682"/>
              <a:gd name="connsiteX16" fmla="*/ 1532483 w 1913483"/>
              <a:gd name="connsiteY16" fmla="*/ 1549400 h 5249682"/>
              <a:gd name="connsiteX17" fmla="*/ 1507083 w 1913483"/>
              <a:gd name="connsiteY17" fmla="*/ 1638300 h 5249682"/>
              <a:gd name="connsiteX18" fmla="*/ 1500733 w 1913483"/>
              <a:gd name="connsiteY18" fmla="*/ 1708150 h 5249682"/>
              <a:gd name="connsiteX19" fmla="*/ 1500733 w 1913483"/>
              <a:gd name="connsiteY19" fmla="*/ 1778000 h 5249682"/>
              <a:gd name="connsiteX20" fmla="*/ 1500733 w 1913483"/>
              <a:gd name="connsiteY20" fmla="*/ 1822450 h 5249682"/>
              <a:gd name="connsiteX21" fmla="*/ 1481683 w 1913483"/>
              <a:gd name="connsiteY21" fmla="*/ 1860550 h 5249682"/>
              <a:gd name="connsiteX22" fmla="*/ 1456283 w 1913483"/>
              <a:gd name="connsiteY22" fmla="*/ 2006600 h 5249682"/>
              <a:gd name="connsiteX23" fmla="*/ 1437233 w 1913483"/>
              <a:gd name="connsiteY23" fmla="*/ 2089150 h 5249682"/>
              <a:gd name="connsiteX24" fmla="*/ 1424533 w 1913483"/>
              <a:gd name="connsiteY24" fmla="*/ 2178050 h 5249682"/>
              <a:gd name="connsiteX25" fmla="*/ 1399133 w 1913483"/>
              <a:gd name="connsiteY25" fmla="*/ 2260600 h 5249682"/>
              <a:gd name="connsiteX26" fmla="*/ 1361033 w 1913483"/>
              <a:gd name="connsiteY26" fmla="*/ 2387600 h 5249682"/>
              <a:gd name="connsiteX27" fmla="*/ 1361033 w 1913483"/>
              <a:gd name="connsiteY27" fmla="*/ 2540000 h 5249682"/>
              <a:gd name="connsiteX28" fmla="*/ 1361033 w 1913483"/>
              <a:gd name="connsiteY28" fmla="*/ 2647950 h 5249682"/>
              <a:gd name="connsiteX29" fmla="*/ 1329283 w 1913483"/>
              <a:gd name="connsiteY29" fmla="*/ 2692400 h 5249682"/>
              <a:gd name="connsiteX30" fmla="*/ 1329283 w 1913483"/>
              <a:gd name="connsiteY30" fmla="*/ 2768600 h 5249682"/>
              <a:gd name="connsiteX31" fmla="*/ 1329283 w 1913483"/>
              <a:gd name="connsiteY31" fmla="*/ 2825750 h 5249682"/>
              <a:gd name="connsiteX32" fmla="*/ 1310233 w 1913483"/>
              <a:gd name="connsiteY32" fmla="*/ 2832100 h 5249682"/>
              <a:gd name="connsiteX33" fmla="*/ 1354683 w 1913483"/>
              <a:gd name="connsiteY33" fmla="*/ 2895600 h 5249682"/>
              <a:gd name="connsiteX34" fmla="*/ 1341983 w 1913483"/>
              <a:gd name="connsiteY34" fmla="*/ 2965450 h 5249682"/>
              <a:gd name="connsiteX35" fmla="*/ 1284833 w 1913483"/>
              <a:gd name="connsiteY35" fmla="*/ 3054350 h 5249682"/>
              <a:gd name="connsiteX36" fmla="*/ 1246733 w 1913483"/>
              <a:gd name="connsiteY36" fmla="*/ 3187700 h 5249682"/>
              <a:gd name="connsiteX37" fmla="*/ 1221333 w 1913483"/>
              <a:gd name="connsiteY37" fmla="*/ 3448050 h 5249682"/>
              <a:gd name="connsiteX38" fmla="*/ 376783 w 1913483"/>
              <a:gd name="connsiteY38" fmla="*/ 5168900 h 5249682"/>
              <a:gd name="connsiteX39" fmla="*/ 84683 w 1913483"/>
              <a:gd name="connsiteY39" fmla="*/ 4946650 h 5249682"/>
              <a:gd name="connsiteX40" fmla="*/ 14833 w 1913483"/>
              <a:gd name="connsiteY40" fmla="*/ 4711700 h 5249682"/>
              <a:gd name="connsiteX41" fmla="*/ 2133 w 1913483"/>
              <a:gd name="connsiteY41" fmla="*/ 4533899 h 5249682"/>
              <a:gd name="connsiteX42" fmla="*/ 52933 w 1913483"/>
              <a:gd name="connsiteY42" fmla="*/ 4368801 h 5249682"/>
              <a:gd name="connsiteX43" fmla="*/ 103733 w 1913483"/>
              <a:gd name="connsiteY43" fmla="*/ 3816350 h 5249682"/>
              <a:gd name="connsiteX44" fmla="*/ 179933 w 1913483"/>
              <a:gd name="connsiteY44" fmla="*/ 3549650 h 5249682"/>
              <a:gd name="connsiteX45" fmla="*/ 294233 w 1913483"/>
              <a:gd name="connsiteY45" fmla="*/ 3181350 h 5249682"/>
              <a:gd name="connsiteX46" fmla="*/ 452983 w 1913483"/>
              <a:gd name="connsiteY46" fmla="*/ 3067050 h 5249682"/>
              <a:gd name="connsiteX47" fmla="*/ 338683 w 1913483"/>
              <a:gd name="connsiteY47" fmla="*/ 2997200 h 5249682"/>
              <a:gd name="connsiteX48" fmla="*/ 516483 w 1913483"/>
              <a:gd name="connsiteY48" fmla="*/ 2730500 h 5249682"/>
              <a:gd name="connsiteX49" fmla="*/ 611733 w 1913483"/>
              <a:gd name="connsiteY49" fmla="*/ 2736850 h 5249682"/>
              <a:gd name="connsiteX50" fmla="*/ 675233 w 1913483"/>
              <a:gd name="connsiteY50" fmla="*/ 2622550 h 5249682"/>
              <a:gd name="connsiteX51" fmla="*/ 713333 w 1913483"/>
              <a:gd name="connsiteY51" fmla="*/ 2571750 h 5249682"/>
              <a:gd name="connsiteX52" fmla="*/ 726033 w 1913483"/>
              <a:gd name="connsiteY52" fmla="*/ 2489200 h 5249682"/>
              <a:gd name="connsiteX53" fmla="*/ 719683 w 1913483"/>
              <a:gd name="connsiteY53" fmla="*/ 2419350 h 5249682"/>
              <a:gd name="connsiteX54" fmla="*/ 719683 w 1913483"/>
              <a:gd name="connsiteY54" fmla="*/ 2349500 h 5249682"/>
              <a:gd name="connsiteX55" fmla="*/ 770483 w 1913483"/>
              <a:gd name="connsiteY55" fmla="*/ 2311400 h 5249682"/>
              <a:gd name="connsiteX56" fmla="*/ 726033 w 1913483"/>
              <a:gd name="connsiteY56" fmla="*/ 2235200 h 5249682"/>
              <a:gd name="connsiteX57" fmla="*/ 757783 w 1913483"/>
              <a:gd name="connsiteY57" fmla="*/ 2127250 h 5249682"/>
              <a:gd name="connsiteX58" fmla="*/ 783183 w 1913483"/>
              <a:gd name="connsiteY58" fmla="*/ 2057400 h 5249682"/>
              <a:gd name="connsiteX59" fmla="*/ 802233 w 1913483"/>
              <a:gd name="connsiteY59" fmla="*/ 1949450 h 5249682"/>
              <a:gd name="connsiteX60" fmla="*/ 802233 w 1913483"/>
              <a:gd name="connsiteY60" fmla="*/ 1892300 h 5249682"/>
              <a:gd name="connsiteX61" fmla="*/ 764133 w 1913483"/>
              <a:gd name="connsiteY61" fmla="*/ 1809750 h 5249682"/>
              <a:gd name="connsiteX62" fmla="*/ 865733 w 1913483"/>
              <a:gd name="connsiteY62" fmla="*/ 1746250 h 5249682"/>
              <a:gd name="connsiteX63" fmla="*/ 897483 w 1913483"/>
              <a:gd name="connsiteY63" fmla="*/ 1587500 h 5249682"/>
              <a:gd name="connsiteX64" fmla="*/ 960983 w 1913483"/>
              <a:gd name="connsiteY64" fmla="*/ 1555750 h 5249682"/>
              <a:gd name="connsiteX65" fmla="*/ 916533 w 1913483"/>
              <a:gd name="connsiteY65" fmla="*/ 1428750 h 5249682"/>
              <a:gd name="connsiteX66" fmla="*/ 891133 w 1913483"/>
              <a:gd name="connsiteY66" fmla="*/ 1365250 h 5249682"/>
              <a:gd name="connsiteX67" fmla="*/ 897483 w 1913483"/>
              <a:gd name="connsiteY67" fmla="*/ 1270000 h 5249682"/>
              <a:gd name="connsiteX68" fmla="*/ 948283 w 1913483"/>
              <a:gd name="connsiteY68" fmla="*/ 1238250 h 5249682"/>
              <a:gd name="connsiteX69" fmla="*/ 960983 w 1913483"/>
              <a:gd name="connsiteY69" fmla="*/ 1231900 h 5249682"/>
              <a:gd name="connsiteX70" fmla="*/ 1018133 w 1913483"/>
              <a:gd name="connsiteY70" fmla="*/ 1168400 h 5249682"/>
              <a:gd name="connsiteX71" fmla="*/ 1043533 w 1913483"/>
              <a:gd name="connsiteY71" fmla="*/ 1136650 h 5249682"/>
              <a:gd name="connsiteX72" fmla="*/ 935583 w 1913483"/>
              <a:gd name="connsiteY72" fmla="*/ 1149350 h 5249682"/>
              <a:gd name="connsiteX73" fmla="*/ 878433 w 1913483"/>
              <a:gd name="connsiteY73" fmla="*/ 1130300 h 5249682"/>
              <a:gd name="connsiteX74" fmla="*/ 814933 w 1913483"/>
              <a:gd name="connsiteY74" fmla="*/ 1092200 h 5249682"/>
              <a:gd name="connsiteX75" fmla="*/ 738733 w 1913483"/>
              <a:gd name="connsiteY75" fmla="*/ 1060450 h 5249682"/>
              <a:gd name="connsiteX76" fmla="*/ 910183 w 1913483"/>
              <a:gd name="connsiteY76" fmla="*/ 914400 h 5249682"/>
              <a:gd name="connsiteX77" fmla="*/ 973683 w 1913483"/>
              <a:gd name="connsiteY77" fmla="*/ 774700 h 5249682"/>
              <a:gd name="connsiteX78" fmla="*/ 1062583 w 1913483"/>
              <a:gd name="connsiteY78" fmla="*/ 571500 h 5249682"/>
              <a:gd name="connsiteX79" fmla="*/ 1297533 w 1913483"/>
              <a:gd name="connsiteY79" fmla="*/ 501650 h 5249682"/>
              <a:gd name="connsiteX80" fmla="*/ 1335633 w 1913483"/>
              <a:gd name="connsiteY80" fmla="*/ 336550 h 5249682"/>
              <a:gd name="connsiteX81" fmla="*/ 1468983 w 1913483"/>
              <a:gd name="connsiteY81" fmla="*/ 260350 h 5249682"/>
              <a:gd name="connsiteX82" fmla="*/ 1646783 w 1913483"/>
              <a:gd name="connsiteY82" fmla="*/ 133350 h 5249682"/>
              <a:gd name="connsiteX83" fmla="*/ 1722983 w 1913483"/>
              <a:gd name="connsiteY83" fmla="*/ 95250 h 5249682"/>
              <a:gd name="connsiteX84" fmla="*/ 1767433 w 1913483"/>
              <a:gd name="connsiteY84" fmla="*/ 19050 h 5249682"/>
              <a:gd name="connsiteX85" fmla="*/ 1913483 w 1913483"/>
              <a:gd name="connsiteY85" fmla="*/ 0 h 5249682"/>
              <a:gd name="connsiteX0" fmla="*/ 1913483 w 1913483"/>
              <a:gd name="connsiteY0" fmla="*/ 0 h 5249682"/>
              <a:gd name="connsiteX1" fmla="*/ 1818233 w 1913483"/>
              <a:gd name="connsiteY1" fmla="*/ 120650 h 5249682"/>
              <a:gd name="connsiteX2" fmla="*/ 1735683 w 1913483"/>
              <a:gd name="connsiteY2" fmla="*/ 342900 h 5249682"/>
              <a:gd name="connsiteX3" fmla="*/ 1761083 w 1913483"/>
              <a:gd name="connsiteY3" fmla="*/ 450850 h 5249682"/>
              <a:gd name="connsiteX4" fmla="*/ 1799183 w 1913483"/>
              <a:gd name="connsiteY4" fmla="*/ 609600 h 5249682"/>
              <a:gd name="connsiteX5" fmla="*/ 1907133 w 1913483"/>
              <a:gd name="connsiteY5" fmla="*/ 717550 h 5249682"/>
              <a:gd name="connsiteX6" fmla="*/ 1881733 w 1913483"/>
              <a:gd name="connsiteY6" fmla="*/ 793750 h 5249682"/>
              <a:gd name="connsiteX7" fmla="*/ 1805533 w 1913483"/>
              <a:gd name="connsiteY7" fmla="*/ 984250 h 5249682"/>
              <a:gd name="connsiteX8" fmla="*/ 1735683 w 1913483"/>
              <a:gd name="connsiteY8" fmla="*/ 1066800 h 5249682"/>
              <a:gd name="connsiteX9" fmla="*/ 1703933 w 1913483"/>
              <a:gd name="connsiteY9" fmla="*/ 1130300 h 5249682"/>
              <a:gd name="connsiteX10" fmla="*/ 1703933 w 1913483"/>
              <a:gd name="connsiteY10" fmla="*/ 1187450 h 5249682"/>
              <a:gd name="connsiteX11" fmla="*/ 1716633 w 1913483"/>
              <a:gd name="connsiteY11" fmla="*/ 1244600 h 5249682"/>
              <a:gd name="connsiteX12" fmla="*/ 1710283 w 1913483"/>
              <a:gd name="connsiteY12" fmla="*/ 1301750 h 5249682"/>
              <a:gd name="connsiteX13" fmla="*/ 1615033 w 1913483"/>
              <a:gd name="connsiteY13" fmla="*/ 1346200 h 5249682"/>
              <a:gd name="connsiteX14" fmla="*/ 1519783 w 1913483"/>
              <a:gd name="connsiteY14" fmla="*/ 1441450 h 5249682"/>
              <a:gd name="connsiteX15" fmla="*/ 1532483 w 1913483"/>
              <a:gd name="connsiteY15" fmla="*/ 1498600 h 5249682"/>
              <a:gd name="connsiteX16" fmla="*/ 1532483 w 1913483"/>
              <a:gd name="connsiteY16" fmla="*/ 1549400 h 5249682"/>
              <a:gd name="connsiteX17" fmla="*/ 1507083 w 1913483"/>
              <a:gd name="connsiteY17" fmla="*/ 1638300 h 5249682"/>
              <a:gd name="connsiteX18" fmla="*/ 1500733 w 1913483"/>
              <a:gd name="connsiteY18" fmla="*/ 1708150 h 5249682"/>
              <a:gd name="connsiteX19" fmla="*/ 1500733 w 1913483"/>
              <a:gd name="connsiteY19" fmla="*/ 1778000 h 5249682"/>
              <a:gd name="connsiteX20" fmla="*/ 1500733 w 1913483"/>
              <a:gd name="connsiteY20" fmla="*/ 1822450 h 5249682"/>
              <a:gd name="connsiteX21" fmla="*/ 1481683 w 1913483"/>
              <a:gd name="connsiteY21" fmla="*/ 1860550 h 5249682"/>
              <a:gd name="connsiteX22" fmla="*/ 1456283 w 1913483"/>
              <a:gd name="connsiteY22" fmla="*/ 2006600 h 5249682"/>
              <a:gd name="connsiteX23" fmla="*/ 1437233 w 1913483"/>
              <a:gd name="connsiteY23" fmla="*/ 2089150 h 5249682"/>
              <a:gd name="connsiteX24" fmla="*/ 1424533 w 1913483"/>
              <a:gd name="connsiteY24" fmla="*/ 2178050 h 5249682"/>
              <a:gd name="connsiteX25" fmla="*/ 1399133 w 1913483"/>
              <a:gd name="connsiteY25" fmla="*/ 2260600 h 5249682"/>
              <a:gd name="connsiteX26" fmla="*/ 1361033 w 1913483"/>
              <a:gd name="connsiteY26" fmla="*/ 2387600 h 5249682"/>
              <a:gd name="connsiteX27" fmla="*/ 1361033 w 1913483"/>
              <a:gd name="connsiteY27" fmla="*/ 2540000 h 5249682"/>
              <a:gd name="connsiteX28" fmla="*/ 1361033 w 1913483"/>
              <a:gd name="connsiteY28" fmla="*/ 2647950 h 5249682"/>
              <a:gd name="connsiteX29" fmla="*/ 1329283 w 1913483"/>
              <a:gd name="connsiteY29" fmla="*/ 2692400 h 5249682"/>
              <a:gd name="connsiteX30" fmla="*/ 1329283 w 1913483"/>
              <a:gd name="connsiteY30" fmla="*/ 2768600 h 5249682"/>
              <a:gd name="connsiteX31" fmla="*/ 1329283 w 1913483"/>
              <a:gd name="connsiteY31" fmla="*/ 2825750 h 5249682"/>
              <a:gd name="connsiteX32" fmla="*/ 1310233 w 1913483"/>
              <a:gd name="connsiteY32" fmla="*/ 2832100 h 5249682"/>
              <a:gd name="connsiteX33" fmla="*/ 1354683 w 1913483"/>
              <a:gd name="connsiteY33" fmla="*/ 2895600 h 5249682"/>
              <a:gd name="connsiteX34" fmla="*/ 1341983 w 1913483"/>
              <a:gd name="connsiteY34" fmla="*/ 2965450 h 5249682"/>
              <a:gd name="connsiteX35" fmla="*/ 1284833 w 1913483"/>
              <a:gd name="connsiteY35" fmla="*/ 3054350 h 5249682"/>
              <a:gd name="connsiteX36" fmla="*/ 1246733 w 1913483"/>
              <a:gd name="connsiteY36" fmla="*/ 3187700 h 5249682"/>
              <a:gd name="connsiteX37" fmla="*/ 1221333 w 1913483"/>
              <a:gd name="connsiteY37" fmla="*/ 3448050 h 5249682"/>
              <a:gd name="connsiteX38" fmla="*/ 376783 w 1913483"/>
              <a:gd name="connsiteY38" fmla="*/ 5168900 h 5249682"/>
              <a:gd name="connsiteX39" fmla="*/ 84683 w 1913483"/>
              <a:gd name="connsiteY39" fmla="*/ 4946650 h 5249682"/>
              <a:gd name="connsiteX40" fmla="*/ 14833 w 1913483"/>
              <a:gd name="connsiteY40" fmla="*/ 4711700 h 5249682"/>
              <a:gd name="connsiteX41" fmla="*/ 2133 w 1913483"/>
              <a:gd name="connsiteY41" fmla="*/ 4533899 h 5249682"/>
              <a:gd name="connsiteX42" fmla="*/ 52933 w 1913483"/>
              <a:gd name="connsiteY42" fmla="*/ 4368801 h 5249682"/>
              <a:gd name="connsiteX43" fmla="*/ 103733 w 1913483"/>
              <a:gd name="connsiteY43" fmla="*/ 3816350 h 5249682"/>
              <a:gd name="connsiteX44" fmla="*/ 179933 w 1913483"/>
              <a:gd name="connsiteY44" fmla="*/ 3549650 h 5249682"/>
              <a:gd name="connsiteX45" fmla="*/ 294233 w 1913483"/>
              <a:gd name="connsiteY45" fmla="*/ 3181350 h 5249682"/>
              <a:gd name="connsiteX46" fmla="*/ 452983 w 1913483"/>
              <a:gd name="connsiteY46" fmla="*/ 3067050 h 5249682"/>
              <a:gd name="connsiteX47" fmla="*/ 338683 w 1913483"/>
              <a:gd name="connsiteY47" fmla="*/ 2997200 h 5249682"/>
              <a:gd name="connsiteX48" fmla="*/ 516483 w 1913483"/>
              <a:gd name="connsiteY48" fmla="*/ 2730500 h 5249682"/>
              <a:gd name="connsiteX49" fmla="*/ 611733 w 1913483"/>
              <a:gd name="connsiteY49" fmla="*/ 2736850 h 5249682"/>
              <a:gd name="connsiteX50" fmla="*/ 675233 w 1913483"/>
              <a:gd name="connsiteY50" fmla="*/ 2622550 h 5249682"/>
              <a:gd name="connsiteX51" fmla="*/ 713333 w 1913483"/>
              <a:gd name="connsiteY51" fmla="*/ 2571750 h 5249682"/>
              <a:gd name="connsiteX52" fmla="*/ 726033 w 1913483"/>
              <a:gd name="connsiteY52" fmla="*/ 2489200 h 5249682"/>
              <a:gd name="connsiteX53" fmla="*/ 719683 w 1913483"/>
              <a:gd name="connsiteY53" fmla="*/ 2419350 h 5249682"/>
              <a:gd name="connsiteX54" fmla="*/ 719683 w 1913483"/>
              <a:gd name="connsiteY54" fmla="*/ 2349500 h 5249682"/>
              <a:gd name="connsiteX55" fmla="*/ 770483 w 1913483"/>
              <a:gd name="connsiteY55" fmla="*/ 2311400 h 5249682"/>
              <a:gd name="connsiteX56" fmla="*/ 726033 w 1913483"/>
              <a:gd name="connsiteY56" fmla="*/ 2235200 h 5249682"/>
              <a:gd name="connsiteX57" fmla="*/ 757783 w 1913483"/>
              <a:gd name="connsiteY57" fmla="*/ 2127250 h 5249682"/>
              <a:gd name="connsiteX58" fmla="*/ 783183 w 1913483"/>
              <a:gd name="connsiteY58" fmla="*/ 2057400 h 5249682"/>
              <a:gd name="connsiteX59" fmla="*/ 802233 w 1913483"/>
              <a:gd name="connsiteY59" fmla="*/ 1949450 h 5249682"/>
              <a:gd name="connsiteX60" fmla="*/ 802233 w 1913483"/>
              <a:gd name="connsiteY60" fmla="*/ 1892300 h 5249682"/>
              <a:gd name="connsiteX61" fmla="*/ 764133 w 1913483"/>
              <a:gd name="connsiteY61" fmla="*/ 1809750 h 5249682"/>
              <a:gd name="connsiteX62" fmla="*/ 865733 w 1913483"/>
              <a:gd name="connsiteY62" fmla="*/ 1746250 h 5249682"/>
              <a:gd name="connsiteX63" fmla="*/ 897483 w 1913483"/>
              <a:gd name="connsiteY63" fmla="*/ 1587500 h 5249682"/>
              <a:gd name="connsiteX64" fmla="*/ 960983 w 1913483"/>
              <a:gd name="connsiteY64" fmla="*/ 1555750 h 5249682"/>
              <a:gd name="connsiteX65" fmla="*/ 916533 w 1913483"/>
              <a:gd name="connsiteY65" fmla="*/ 1428750 h 5249682"/>
              <a:gd name="connsiteX66" fmla="*/ 891133 w 1913483"/>
              <a:gd name="connsiteY66" fmla="*/ 1365250 h 5249682"/>
              <a:gd name="connsiteX67" fmla="*/ 897483 w 1913483"/>
              <a:gd name="connsiteY67" fmla="*/ 1270000 h 5249682"/>
              <a:gd name="connsiteX68" fmla="*/ 948283 w 1913483"/>
              <a:gd name="connsiteY68" fmla="*/ 1238250 h 5249682"/>
              <a:gd name="connsiteX69" fmla="*/ 960983 w 1913483"/>
              <a:gd name="connsiteY69" fmla="*/ 1231900 h 5249682"/>
              <a:gd name="connsiteX70" fmla="*/ 1018133 w 1913483"/>
              <a:gd name="connsiteY70" fmla="*/ 1168400 h 5249682"/>
              <a:gd name="connsiteX71" fmla="*/ 1043533 w 1913483"/>
              <a:gd name="connsiteY71" fmla="*/ 1136650 h 5249682"/>
              <a:gd name="connsiteX72" fmla="*/ 935583 w 1913483"/>
              <a:gd name="connsiteY72" fmla="*/ 1149350 h 5249682"/>
              <a:gd name="connsiteX73" fmla="*/ 878433 w 1913483"/>
              <a:gd name="connsiteY73" fmla="*/ 1130300 h 5249682"/>
              <a:gd name="connsiteX74" fmla="*/ 814933 w 1913483"/>
              <a:gd name="connsiteY74" fmla="*/ 1092200 h 5249682"/>
              <a:gd name="connsiteX75" fmla="*/ 738733 w 1913483"/>
              <a:gd name="connsiteY75" fmla="*/ 1060450 h 5249682"/>
              <a:gd name="connsiteX76" fmla="*/ 910183 w 1913483"/>
              <a:gd name="connsiteY76" fmla="*/ 914400 h 5249682"/>
              <a:gd name="connsiteX77" fmla="*/ 973683 w 1913483"/>
              <a:gd name="connsiteY77" fmla="*/ 774700 h 5249682"/>
              <a:gd name="connsiteX78" fmla="*/ 1062583 w 1913483"/>
              <a:gd name="connsiteY78" fmla="*/ 571500 h 5249682"/>
              <a:gd name="connsiteX79" fmla="*/ 1297533 w 1913483"/>
              <a:gd name="connsiteY79" fmla="*/ 501650 h 5249682"/>
              <a:gd name="connsiteX80" fmla="*/ 1335633 w 1913483"/>
              <a:gd name="connsiteY80" fmla="*/ 336550 h 5249682"/>
              <a:gd name="connsiteX81" fmla="*/ 1468983 w 1913483"/>
              <a:gd name="connsiteY81" fmla="*/ 260350 h 5249682"/>
              <a:gd name="connsiteX82" fmla="*/ 1646783 w 1913483"/>
              <a:gd name="connsiteY82" fmla="*/ 133350 h 5249682"/>
              <a:gd name="connsiteX83" fmla="*/ 1722983 w 1913483"/>
              <a:gd name="connsiteY83" fmla="*/ 95250 h 5249682"/>
              <a:gd name="connsiteX84" fmla="*/ 1767433 w 1913483"/>
              <a:gd name="connsiteY84" fmla="*/ 19050 h 5249682"/>
              <a:gd name="connsiteX85" fmla="*/ 1913483 w 1913483"/>
              <a:gd name="connsiteY85" fmla="*/ 0 h 5249682"/>
              <a:gd name="connsiteX0" fmla="*/ 1913483 w 1913483"/>
              <a:gd name="connsiteY0" fmla="*/ 0 h 5249682"/>
              <a:gd name="connsiteX1" fmla="*/ 1818233 w 1913483"/>
              <a:gd name="connsiteY1" fmla="*/ 120650 h 5249682"/>
              <a:gd name="connsiteX2" fmla="*/ 1735683 w 1913483"/>
              <a:gd name="connsiteY2" fmla="*/ 342900 h 5249682"/>
              <a:gd name="connsiteX3" fmla="*/ 1761083 w 1913483"/>
              <a:gd name="connsiteY3" fmla="*/ 450850 h 5249682"/>
              <a:gd name="connsiteX4" fmla="*/ 1799183 w 1913483"/>
              <a:gd name="connsiteY4" fmla="*/ 609600 h 5249682"/>
              <a:gd name="connsiteX5" fmla="*/ 1907133 w 1913483"/>
              <a:gd name="connsiteY5" fmla="*/ 717550 h 5249682"/>
              <a:gd name="connsiteX6" fmla="*/ 1881733 w 1913483"/>
              <a:gd name="connsiteY6" fmla="*/ 793750 h 5249682"/>
              <a:gd name="connsiteX7" fmla="*/ 1805533 w 1913483"/>
              <a:gd name="connsiteY7" fmla="*/ 984250 h 5249682"/>
              <a:gd name="connsiteX8" fmla="*/ 1735683 w 1913483"/>
              <a:gd name="connsiteY8" fmla="*/ 1066800 h 5249682"/>
              <a:gd name="connsiteX9" fmla="*/ 1703933 w 1913483"/>
              <a:gd name="connsiteY9" fmla="*/ 1130300 h 5249682"/>
              <a:gd name="connsiteX10" fmla="*/ 1703933 w 1913483"/>
              <a:gd name="connsiteY10" fmla="*/ 1187450 h 5249682"/>
              <a:gd name="connsiteX11" fmla="*/ 1716633 w 1913483"/>
              <a:gd name="connsiteY11" fmla="*/ 1244600 h 5249682"/>
              <a:gd name="connsiteX12" fmla="*/ 1710283 w 1913483"/>
              <a:gd name="connsiteY12" fmla="*/ 1301750 h 5249682"/>
              <a:gd name="connsiteX13" fmla="*/ 1615033 w 1913483"/>
              <a:gd name="connsiteY13" fmla="*/ 1346200 h 5249682"/>
              <a:gd name="connsiteX14" fmla="*/ 1519783 w 1913483"/>
              <a:gd name="connsiteY14" fmla="*/ 1441450 h 5249682"/>
              <a:gd name="connsiteX15" fmla="*/ 1532483 w 1913483"/>
              <a:gd name="connsiteY15" fmla="*/ 1498600 h 5249682"/>
              <a:gd name="connsiteX16" fmla="*/ 1532483 w 1913483"/>
              <a:gd name="connsiteY16" fmla="*/ 1549400 h 5249682"/>
              <a:gd name="connsiteX17" fmla="*/ 1507083 w 1913483"/>
              <a:gd name="connsiteY17" fmla="*/ 1638300 h 5249682"/>
              <a:gd name="connsiteX18" fmla="*/ 1500733 w 1913483"/>
              <a:gd name="connsiteY18" fmla="*/ 1708150 h 5249682"/>
              <a:gd name="connsiteX19" fmla="*/ 1500733 w 1913483"/>
              <a:gd name="connsiteY19" fmla="*/ 1778000 h 5249682"/>
              <a:gd name="connsiteX20" fmla="*/ 1500733 w 1913483"/>
              <a:gd name="connsiteY20" fmla="*/ 1822450 h 5249682"/>
              <a:gd name="connsiteX21" fmla="*/ 1481683 w 1913483"/>
              <a:gd name="connsiteY21" fmla="*/ 1860550 h 5249682"/>
              <a:gd name="connsiteX22" fmla="*/ 1456283 w 1913483"/>
              <a:gd name="connsiteY22" fmla="*/ 2006600 h 5249682"/>
              <a:gd name="connsiteX23" fmla="*/ 1437233 w 1913483"/>
              <a:gd name="connsiteY23" fmla="*/ 2089150 h 5249682"/>
              <a:gd name="connsiteX24" fmla="*/ 1424533 w 1913483"/>
              <a:gd name="connsiteY24" fmla="*/ 2178050 h 5249682"/>
              <a:gd name="connsiteX25" fmla="*/ 1399133 w 1913483"/>
              <a:gd name="connsiteY25" fmla="*/ 2260600 h 5249682"/>
              <a:gd name="connsiteX26" fmla="*/ 1361033 w 1913483"/>
              <a:gd name="connsiteY26" fmla="*/ 2387600 h 5249682"/>
              <a:gd name="connsiteX27" fmla="*/ 1361033 w 1913483"/>
              <a:gd name="connsiteY27" fmla="*/ 2540000 h 5249682"/>
              <a:gd name="connsiteX28" fmla="*/ 1361033 w 1913483"/>
              <a:gd name="connsiteY28" fmla="*/ 2647950 h 5249682"/>
              <a:gd name="connsiteX29" fmla="*/ 1329283 w 1913483"/>
              <a:gd name="connsiteY29" fmla="*/ 2692400 h 5249682"/>
              <a:gd name="connsiteX30" fmla="*/ 1329283 w 1913483"/>
              <a:gd name="connsiteY30" fmla="*/ 2768600 h 5249682"/>
              <a:gd name="connsiteX31" fmla="*/ 1329283 w 1913483"/>
              <a:gd name="connsiteY31" fmla="*/ 2825750 h 5249682"/>
              <a:gd name="connsiteX32" fmla="*/ 1310233 w 1913483"/>
              <a:gd name="connsiteY32" fmla="*/ 2832100 h 5249682"/>
              <a:gd name="connsiteX33" fmla="*/ 1354683 w 1913483"/>
              <a:gd name="connsiteY33" fmla="*/ 2895600 h 5249682"/>
              <a:gd name="connsiteX34" fmla="*/ 1341983 w 1913483"/>
              <a:gd name="connsiteY34" fmla="*/ 2965450 h 5249682"/>
              <a:gd name="connsiteX35" fmla="*/ 1284833 w 1913483"/>
              <a:gd name="connsiteY35" fmla="*/ 3054350 h 5249682"/>
              <a:gd name="connsiteX36" fmla="*/ 1246733 w 1913483"/>
              <a:gd name="connsiteY36" fmla="*/ 3187700 h 5249682"/>
              <a:gd name="connsiteX37" fmla="*/ 1221333 w 1913483"/>
              <a:gd name="connsiteY37" fmla="*/ 3448050 h 5249682"/>
              <a:gd name="connsiteX38" fmla="*/ 376783 w 1913483"/>
              <a:gd name="connsiteY38" fmla="*/ 5168900 h 5249682"/>
              <a:gd name="connsiteX39" fmla="*/ 84683 w 1913483"/>
              <a:gd name="connsiteY39" fmla="*/ 4946650 h 5249682"/>
              <a:gd name="connsiteX40" fmla="*/ 14833 w 1913483"/>
              <a:gd name="connsiteY40" fmla="*/ 4711700 h 5249682"/>
              <a:gd name="connsiteX41" fmla="*/ 2133 w 1913483"/>
              <a:gd name="connsiteY41" fmla="*/ 4533899 h 5249682"/>
              <a:gd name="connsiteX42" fmla="*/ 52933 w 1913483"/>
              <a:gd name="connsiteY42" fmla="*/ 4368801 h 5249682"/>
              <a:gd name="connsiteX43" fmla="*/ 103733 w 1913483"/>
              <a:gd name="connsiteY43" fmla="*/ 3816350 h 5249682"/>
              <a:gd name="connsiteX44" fmla="*/ 179933 w 1913483"/>
              <a:gd name="connsiteY44" fmla="*/ 3549650 h 5249682"/>
              <a:gd name="connsiteX45" fmla="*/ 294233 w 1913483"/>
              <a:gd name="connsiteY45" fmla="*/ 3181350 h 5249682"/>
              <a:gd name="connsiteX46" fmla="*/ 452983 w 1913483"/>
              <a:gd name="connsiteY46" fmla="*/ 3067050 h 5249682"/>
              <a:gd name="connsiteX47" fmla="*/ 338683 w 1913483"/>
              <a:gd name="connsiteY47" fmla="*/ 2997200 h 5249682"/>
              <a:gd name="connsiteX48" fmla="*/ 516483 w 1913483"/>
              <a:gd name="connsiteY48" fmla="*/ 2730500 h 5249682"/>
              <a:gd name="connsiteX49" fmla="*/ 611733 w 1913483"/>
              <a:gd name="connsiteY49" fmla="*/ 2736850 h 5249682"/>
              <a:gd name="connsiteX50" fmla="*/ 675233 w 1913483"/>
              <a:gd name="connsiteY50" fmla="*/ 2622550 h 5249682"/>
              <a:gd name="connsiteX51" fmla="*/ 713333 w 1913483"/>
              <a:gd name="connsiteY51" fmla="*/ 2571750 h 5249682"/>
              <a:gd name="connsiteX52" fmla="*/ 726033 w 1913483"/>
              <a:gd name="connsiteY52" fmla="*/ 2489200 h 5249682"/>
              <a:gd name="connsiteX53" fmla="*/ 719683 w 1913483"/>
              <a:gd name="connsiteY53" fmla="*/ 2419350 h 5249682"/>
              <a:gd name="connsiteX54" fmla="*/ 719683 w 1913483"/>
              <a:gd name="connsiteY54" fmla="*/ 2349500 h 5249682"/>
              <a:gd name="connsiteX55" fmla="*/ 770483 w 1913483"/>
              <a:gd name="connsiteY55" fmla="*/ 2311400 h 5249682"/>
              <a:gd name="connsiteX56" fmla="*/ 726033 w 1913483"/>
              <a:gd name="connsiteY56" fmla="*/ 2235200 h 5249682"/>
              <a:gd name="connsiteX57" fmla="*/ 757783 w 1913483"/>
              <a:gd name="connsiteY57" fmla="*/ 2127250 h 5249682"/>
              <a:gd name="connsiteX58" fmla="*/ 783183 w 1913483"/>
              <a:gd name="connsiteY58" fmla="*/ 2057400 h 5249682"/>
              <a:gd name="connsiteX59" fmla="*/ 802233 w 1913483"/>
              <a:gd name="connsiteY59" fmla="*/ 1949450 h 5249682"/>
              <a:gd name="connsiteX60" fmla="*/ 802233 w 1913483"/>
              <a:gd name="connsiteY60" fmla="*/ 1892300 h 5249682"/>
              <a:gd name="connsiteX61" fmla="*/ 764133 w 1913483"/>
              <a:gd name="connsiteY61" fmla="*/ 1809750 h 5249682"/>
              <a:gd name="connsiteX62" fmla="*/ 865733 w 1913483"/>
              <a:gd name="connsiteY62" fmla="*/ 1746250 h 5249682"/>
              <a:gd name="connsiteX63" fmla="*/ 897483 w 1913483"/>
              <a:gd name="connsiteY63" fmla="*/ 1587500 h 5249682"/>
              <a:gd name="connsiteX64" fmla="*/ 960983 w 1913483"/>
              <a:gd name="connsiteY64" fmla="*/ 1555750 h 5249682"/>
              <a:gd name="connsiteX65" fmla="*/ 916533 w 1913483"/>
              <a:gd name="connsiteY65" fmla="*/ 1428750 h 5249682"/>
              <a:gd name="connsiteX66" fmla="*/ 891133 w 1913483"/>
              <a:gd name="connsiteY66" fmla="*/ 1365250 h 5249682"/>
              <a:gd name="connsiteX67" fmla="*/ 897483 w 1913483"/>
              <a:gd name="connsiteY67" fmla="*/ 1270000 h 5249682"/>
              <a:gd name="connsiteX68" fmla="*/ 948283 w 1913483"/>
              <a:gd name="connsiteY68" fmla="*/ 1238250 h 5249682"/>
              <a:gd name="connsiteX69" fmla="*/ 960983 w 1913483"/>
              <a:gd name="connsiteY69" fmla="*/ 1231900 h 5249682"/>
              <a:gd name="connsiteX70" fmla="*/ 1018133 w 1913483"/>
              <a:gd name="connsiteY70" fmla="*/ 1168400 h 5249682"/>
              <a:gd name="connsiteX71" fmla="*/ 1043533 w 1913483"/>
              <a:gd name="connsiteY71" fmla="*/ 1136650 h 5249682"/>
              <a:gd name="connsiteX72" fmla="*/ 935583 w 1913483"/>
              <a:gd name="connsiteY72" fmla="*/ 1149350 h 5249682"/>
              <a:gd name="connsiteX73" fmla="*/ 878433 w 1913483"/>
              <a:gd name="connsiteY73" fmla="*/ 1130300 h 5249682"/>
              <a:gd name="connsiteX74" fmla="*/ 814933 w 1913483"/>
              <a:gd name="connsiteY74" fmla="*/ 1092200 h 5249682"/>
              <a:gd name="connsiteX75" fmla="*/ 738733 w 1913483"/>
              <a:gd name="connsiteY75" fmla="*/ 1060450 h 5249682"/>
              <a:gd name="connsiteX76" fmla="*/ 891133 w 1913483"/>
              <a:gd name="connsiteY76" fmla="*/ 908050 h 5249682"/>
              <a:gd name="connsiteX77" fmla="*/ 973683 w 1913483"/>
              <a:gd name="connsiteY77" fmla="*/ 774700 h 5249682"/>
              <a:gd name="connsiteX78" fmla="*/ 1062583 w 1913483"/>
              <a:gd name="connsiteY78" fmla="*/ 571500 h 5249682"/>
              <a:gd name="connsiteX79" fmla="*/ 1297533 w 1913483"/>
              <a:gd name="connsiteY79" fmla="*/ 501650 h 5249682"/>
              <a:gd name="connsiteX80" fmla="*/ 1335633 w 1913483"/>
              <a:gd name="connsiteY80" fmla="*/ 336550 h 5249682"/>
              <a:gd name="connsiteX81" fmla="*/ 1468983 w 1913483"/>
              <a:gd name="connsiteY81" fmla="*/ 260350 h 5249682"/>
              <a:gd name="connsiteX82" fmla="*/ 1646783 w 1913483"/>
              <a:gd name="connsiteY82" fmla="*/ 133350 h 5249682"/>
              <a:gd name="connsiteX83" fmla="*/ 1722983 w 1913483"/>
              <a:gd name="connsiteY83" fmla="*/ 95250 h 5249682"/>
              <a:gd name="connsiteX84" fmla="*/ 1767433 w 1913483"/>
              <a:gd name="connsiteY84" fmla="*/ 19050 h 5249682"/>
              <a:gd name="connsiteX85" fmla="*/ 1913483 w 1913483"/>
              <a:gd name="connsiteY85" fmla="*/ 0 h 5249682"/>
              <a:gd name="connsiteX0" fmla="*/ 1913483 w 1913483"/>
              <a:gd name="connsiteY0" fmla="*/ 0 h 5249682"/>
              <a:gd name="connsiteX1" fmla="*/ 1818233 w 1913483"/>
              <a:gd name="connsiteY1" fmla="*/ 120650 h 5249682"/>
              <a:gd name="connsiteX2" fmla="*/ 1735683 w 1913483"/>
              <a:gd name="connsiteY2" fmla="*/ 342900 h 5249682"/>
              <a:gd name="connsiteX3" fmla="*/ 1761083 w 1913483"/>
              <a:gd name="connsiteY3" fmla="*/ 450850 h 5249682"/>
              <a:gd name="connsiteX4" fmla="*/ 1799183 w 1913483"/>
              <a:gd name="connsiteY4" fmla="*/ 609600 h 5249682"/>
              <a:gd name="connsiteX5" fmla="*/ 1907133 w 1913483"/>
              <a:gd name="connsiteY5" fmla="*/ 717550 h 5249682"/>
              <a:gd name="connsiteX6" fmla="*/ 1881733 w 1913483"/>
              <a:gd name="connsiteY6" fmla="*/ 793750 h 5249682"/>
              <a:gd name="connsiteX7" fmla="*/ 1805533 w 1913483"/>
              <a:gd name="connsiteY7" fmla="*/ 984250 h 5249682"/>
              <a:gd name="connsiteX8" fmla="*/ 1735683 w 1913483"/>
              <a:gd name="connsiteY8" fmla="*/ 1066800 h 5249682"/>
              <a:gd name="connsiteX9" fmla="*/ 1703933 w 1913483"/>
              <a:gd name="connsiteY9" fmla="*/ 1130300 h 5249682"/>
              <a:gd name="connsiteX10" fmla="*/ 1703933 w 1913483"/>
              <a:gd name="connsiteY10" fmla="*/ 1187450 h 5249682"/>
              <a:gd name="connsiteX11" fmla="*/ 1716633 w 1913483"/>
              <a:gd name="connsiteY11" fmla="*/ 1244600 h 5249682"/>
              <a:gd name="connsiteX12" fmla="*/ 1710283 w 1913483"/>
              <a:gd name="connsiteY12" fmla="*/ 1301750 h 5249682"/>
              <a:gd name="connsiteX13" fmla="*/ 1615033 w 1913483"/>
              <a:gd name="connsiteY13" fmla="*/ 1346200 h 5249682"/>
              <a:gd name="connsiteX14" fmla="*/ 1519783 w 1913483"/>
              <a:gd name="connsiteY14" fmla="*/ 1441450 h 5249682"/>
              <a:gd name="connsiteX15" fmla="*/ 1532483 w 1913483"/>
              <a:gd name="connsiteY15" fmla="*/ 1498600 h 5249682"/>
              <a:gd name="connsiteX16" fmla="*/ 1532483 w 1913483"/>
              <a:gd name="connsiteY16" fmla="*/ 1549400 h 5249682"/>
              <a:gd name="connsiteX17" fmla="*/ 1507083 w 1913483"/>
              <a:gd name="connsiteY17" fmla="*/ 1638300 h 5249682"/>
              <a:gd name="connsiteX18" fmla="*/ 1500733 w 1913483"/>
              <a:gd name="connsiteY18" fmla="*/ 1708150 h 5249682"/>
              <a:gd name="connsiteX19" fmla="*/ 1500733 w 1913483"/>
              <a:gd name="connsiteY19" fmla="*/ 1778000 h 5249682"/>
              <a:gd name="connsiteX20" fmla="*/ 1500733 w 1913483"/>
              <a:gd name="connsiteY20" fmla="*/ 1822450 h 5249682"/>
              <a:gd name="connsiteX21" fmla="*/ 1481683 w 1913483"/>
              <a:gd name="connsiteY21" fmla="*/ 1860550 h 5249682"/>
              <a:gd name="connsiteX22" fmla="*/ 1456283 w 1913483"/>
              <a:gd name="connsiteY22" fmla="*/ 2006600 h 5249682"/>
              <a:gd name="connsiteX23" fmla="*/ 1437233 w 1913483"/>
              <a:gd name="connsiteY23" fmla="*/ 2089150 h 5249682"/>
              <a:gd name="connsiteX24" fmla="*/ 1424533 w 1913483"/>
              <a:gd name="connsiteY24" fmla="*/ 2178050 h 5249682"/>
              <a:gd name="connsiteX25" fmla="*/ 1399133 w 1913483"/>
              <a:gd name="connsiteY25" fmla="*/ 2260600 h 5249682"/>
              <a:gd name="connsiteX26" fmla="*/ 1361033 w 1913483"/>
              <a:gd name="connsiteY26" fmla="*/ 2387600 h 5249682"/>
              <a:gd name="connsiteX27" fmla="*/ 1361033 w 1913483"/>
              <a:gd name="connsiteY27" fmla="*/ 2540000 h 5249682"/>
              <a:gd name="connsiteX28" fmla="*/ 1361033 w 1913483"/>
              <a:gd name="connsiteY28" fmla="*/ 2647950 h 5249682"/>
              <a:gd name="connsiteX29" fmla="*/ 1329283 w 1913483"/>
              <a:gd name="connsiteY29" fmla="*/ 2692400 h 5249682"/>
              <a:gd name="connsiteX30" fmla="*/ 1329283 w 1913483"/>
              <a:gd name="connsiteY30" fmla="*/ 2768600 h 5249682"/>
              <a:gd name="connsiteX31" fmla="*/ 1329283 w 1913483"/>
              <a:gd name="connsiteY31" fmla="*/ 2825750 h 5249682"/>
              <a:gd name="connsiteX32" fmla="*/ 1310233 w 1913483"/>
              <a:gd name="connsiteY32" fmla="*/ 2832100 h 5249682"/>
              <a:gd name="connsiteX33" fmla="*/ 1354683 w 1913483"/>
              <a:gd name="connsiteY33" fmla="*/ 2895600 h 5249682"/>
              <a:gd name="connsiteX34" fmla="*/ 1341983 w 1913483"/>
              <a:gd name="connsiteY34" fmla="*/ 2965450 h 5249682"/>
              <a:gd name="connsiteX35" fmla="*/ 1284833 w 1913483"/>
              <a:gd name="connsiteY35" fmla="*/ 3054350 h 5249682"/>
              <a:gd name="connsiteX36" fmla="*/ 1246733 w 1913483"/>
              <a:gd name="connsiteY36" fmla="*/ 3187700 h 5249682"/>
              <a:gd name="connsiteX37" fmla="*/ 1221333 w 1913483"/>
              <a:gd name="connsiteY37" fmla="*/ 3448050 h 5249682"/>
              <a:gd name="connsiteX38" fmla="*/ 376783 w 1913483"/>
              <a:gd name="connsiteY38" fmla="*/ 5168900 h 5249682"/>
              <a:gd name="connsiteX39" fmla="*/ 84683 w 1913483"/>
              <a:gd name="connsiteY39" fmla="*/ 4946650 h 5249682"/>
              <a:gd name="connsiteX40" fmla="*/ 14833 w 1913483"/>
              <a:gd name="connsiteY40" fmla="*/ 4711700 h 5249682"/>
              <a:gd name="connsiteX41" fmla="*/ 2133 w 1913483"/>
              <a:gd name="connsiteY41" fmla="*/ 4533899 h 5249682"/>
              <a:gd name="connsiteX42" fmla="*/ 52933 w 1913483"/>
              <a:gd name="connsiteY42" fmla="*/ 4368801 h 5249682"/>
              <a:gd name="connsiteX43" fmla="*/ 103733 w 1913483"/>
              <a:gd name="connsiteY43" fmla="*/ 3816350 h 5249682"/>
              <a:gd name="connsiteX44" fmla="*/ 179933 w 1913483"/>
              <a:gd name="connsiteY44" fmla="*/ 3549650 h 5249682"/>
              <a:gd name="connsiteX45" fmla="*/ 294233 w 1913483"/>
              <a:gd name="connsiteY45" fmla="*/ 3181350 h 5249682"/>
              <a:gd name="connsiteX46" fmla="*/ 452983 w 1913483"/>
              <a:gd name="connsiteY46" fmla="*/ 3067050 h 5249682"/>
              <a:gd name="connsiteX47" fmla="*/ 338683 w 1913483"/>
              <a:gd name="connsiteY47" fmla="*/ 2997200 h 5249682"/>
              <a:gd name="connsiteX48" fmla="*/ 516483 w 1913483"/>
              <a:gd name="connsiteY48" fmla="*/ 2730500 h 5249682"/>
              <a:gd name="connsiteX49" fmla="*/ 611733 w 1913483"/>
              <a:gd name="connsiteY49" fmla="*/ 2736850 h 5249682"/>
              <a:gd name="connsiteX50" fmla="*/ 675233 w 1913483"/>
              <a:gd name="connsiteY50" fmla="*/ 2622550 h 5249682"/>
              <a:gd name="connsiteX51" fmla="*/ 713333 w 1913483"/>
              <a:gd name="connsiteY51" fmla="*/ 2571750 h 5249682"/>
              <a:gd name="connsiteX52" fmla="*/ 726033 w 1913483"/>
              <a:gd name="connsiteY52" fmla="*/ 2489200 h 5249682"/>
              <a:gd name="connsiteX53" fmla="*/ 719683 w 1913483"/>
              <a:gd name="connsiteY53" fmla="*/ 2419350 h 5249682"/>
              <a:gd name="connsiteX54" fmla="*/ 719683 w 1913483"/>
              <a:gd name="connsiteY54" fmla="*/ 2349500 h 5249682"/>
              <a:gd name="connsiteX55" fmla="*/ 770483 w 1913483"/>
              <a:gd name="connsiteY55" fmla="*/ 2311400 h 5249682"/>
              <a:gd name="connsiteX56" fmla="*/ 726033 w 1913483"/>
              <a:gd name="connsiteY56" fmla="*/ 2235200 h 5249682"/>
              <a:gd name="connsiteX57" fmla="*/ 757783 w 1913483"/>
              <a:gd name="connsiteY57" fmla="*/ 2127250 h 5249682"/>
              <a:gd name="connsiteX58" fmla="*/ 783183 w 1913483"/>
              <a:gd name="connsiteY58" fmla="*/ 2057400 h 5249682"/>
              <a:gd name="connsiteX59" fmla="*/ 802233 w 1913483"/>
              <a:gd name="connsiteY59" fmla="*/ 1949450 h 5249682"/>
              <a:gd name="connsiteX60" fmla="*/ 802233 w 1913483"/>
              <a:gd name="connsiteY60" fmla="*/ 1892300 h 5249682"/>
              <a:gd name="connsiteX61" fmla="*/ 764133 w 1913483"/>
              <a:gd name="connsiteY61" fmla="*/ 1809750 h 5249682"/>
              <a:gd name="connsiteX62" fmla="*/ 865733 w 1913483"/>
              <a:gd name="connsiteY62" fmla="*/ 1746250 h 5249682"/>
              <a:gd name="connsiteX63" fmla="*/ 897483 w 1913483"/>
              <a:gd name="connsiteY63" fmla="*/ 1587500 h 5249682"/>
              <a:gd name="connsiteX64" fmla="*/ 960983 w 1913483"/>
              <a:gd name="connsiteY64" fmla="*/ 1555750 h 5249682"/>
              <a:gd name="connsiteX65" fmla="*/ 916533 w 1913483"/>
              <a:gd name="connsiteY65" fmla="*/ 1428750 h 5249682"/>
              <a:gd name="connsiteX66" fmla="*/ 891133 w 1913483"/>
              <a:gd name="connsiteY66" fmla="*/ 1365250 h 5249682"/>
              <a:gd name="connsiteX67" fmla="*/ 897483 w 1913483"/>
              <a:gd name="connsiteY67" fmla="*/ 1270000 h 5249682"/>
              <a:gd name="connsiteX68" fmla="*/ 948283 w 1913483"/>
              <a:gd name="connsiteY68" fmla="*/ 1238250 h 5249682"/>
              <a:gd name="connsiteX69" fmla="*/ 960983 w 1913483"/>
              <a:gd name="connsiteY69" fmla="*/ 1231900 h 5249682"/>
              <a:gd name="connsiteX70" fmla="*/ 1018133 w 1913483"/>
              <a:gd name="connsiteY70" fmla="*/ 1168400 h 5249682"/>
              <a:gd name="connsiteX71" fmla="*/ 1043533 w 1913483"/>
              <a:gd name="connsiteY71" fmla="*/ 1136650 h 5249682"/>
              <a:gd name="connsiteX72" fmla="*/ 935583 w 1913483"/>
              <a:gd name="connsiteY72" fmla="*/ 1149350 h 5249682"/>
              <a:gd name="connsiteX73" fmla="*/ 878433 w 1913483"/>
              <a:gd name="connsiteY73" fmla="*/ 1130300 h 5249682"/>
              <a:gd name="connsiteX74" fmla="*/ 814933 w 1913483"/>
              <a:gd name="connsiteY74" fmla="*/ 1092200 h 5249682"/>
              <a:gd name="connsiteX75" fmla="*/ 738733 w 1913483"/>
              <a:gd name="connsiteY75" fmla="*/ 1060450 h 5249682"/>
              <a:gd name="connsiteX76" fmla="*/ 891133 w 1913483"/>
              <a:gd name="connsiteY76" fmla="*/ 908050 h 5249682"/>
              <a:gd name="connsiteX77" fmla="*/ 973683 w 1913483"/>
              <a:gd name="connsiteY77" fmla="*/ 774700 h 5249682"/>
              <a:gd name="connsiteX78" fmla="*/ 1062583 w 1913483"/>
              <a:gd name="connsiteY78" fmla="*/ 571500 h 5249682"/>
              <a:gd name="connsiteX79" fmla="*/ 1297533 w 1913483"/>
              <a:gd name="connsiteY79" fmla="*/ 501650 h 5249682"/>
              <a:gd name="connsiteX80" fmla="*/ 1335633 w 1913483"/>
              <a:gd name="connsiteY80" fmla="*/ 336550 h 5249682"/>
              <a:gd name="connsiteX81" fmla="*/ 1468983 w 1913483"/>
              <a:gd name="connsiteY81" fmla="*/ 260350 h 5249682"/>
              <a:gd name="connsiteX82" fmla="*/ 1646783 w 1913483"/>
              <a:gd name="connsiteY82" fmla="*/ 133350 h 5249682"/>
              <a:gd name="connsiteX83" fmla="*/ 1722983 w 1913483"/>
              <a:gd name="connsiteY83" fmla="*/ 95250 h 5249682"/>
              <a:gd name="connsiteX84" fmla="*/ 1767433 w 1913483"/>
              <a:gd name="connsiteY84" fmla="*/ 19050 h 5249682"/>
              <a:gd name="connsiteX85" fmla="*/ 1913483 w 1913483"/>
              <a:gd name="connsiteY85" fmla="*/ 0 h 5249682"/>
              <a:gd name="connsiteX0" fmla="*/ 1913483 w 1913483"/>
              <a:gd name="connsiteY0" fmla="*/ 0 h 5249682"/>
              <a:gd name="connsiteX1" fmla="*/ 1818233 w 1913483"/>
              <a:gd name="connsiteY1" fmla="*/ 120650 h 5249682"/>
              <a:gd name="connsiteX2" fmla="*/ 1735683 w 1913483"/>
              <a:gd name="connsiteY2" fmla="*/ 342900 h 5249682"/>
              <a:gd name="connsiteX3" fmla="*/ 1761083 w 1913483"/>
              <a:gd name="connsiteY3" fmla="*/ 450850 h 5249682"/>
              <a:gd name="connsiteX4" fmla="*/ 1799183 w 1913483"/>
              <a:gd name="connsiteY4" fmla="*/ 609600 h 5249682"/>
              <a:gd name="connsiteX5" fmla="*/ 1907133 w 1913483"/>
              <a:gd name="connsiteY5" fmla="*/ 717550 h 5249682"/>
              <a:gd name="connsiteX6" fmla="*/ 1881733 w 1913483"/>
              <a:gd name="connsiteY6" fmla="*/ 793750 h 5249682"/>
              <a:gd name="connsiteX7" fmla="*/ 1805533 w 1913483"/>
              <a:gd name="connsiteY7" fmla="*/ 984250 h 5249682"/>
              <a:gd name="connsiteX8" fmla="*/ 1735683 w 1913483"/>
              <a:gd name="connsiteY8" fmla="*/ 1066800 h 5249682"/>
              <a:gd name="connsiteX9" fmla="*/ 1703933 w 1913483"/>
              <a:gd name="connsiteY9" fmla="*/ 1130300 h 5249682"/>
              <a:gd name="connsiteX10" fmla="*/ 1703933 w 1913483"/>
              <a:gd name="connsiteY10" fmla="*/ 1187450 h 5249682"/>
              <a:gd name="connsiteX11" fmla="*/ 1716633 w 1913483"/>
              <a:gd name="connsiteY11" fmla="*/ 1244600 h 5249682"/>
              <a:gd name="connsiteX12" fmla="*/ 1710283 w 1913483"/>
              <a:gd name="connsiteY12" fmla="*/ 1301750 h 5249682"/>
              <a:gd name="connsiteX13" fmla="*/ 1615033 w 1913483"/>
              <a:gd name="connsiteY13" fmla="*/ 1346200 h 5249682"/>
              <a:gd name="connsiteX14" fmla="*/ 1519783 w 1913483"/>
              <a:gd name="connsiteY14" fmla="*/ 1441450 h 5249682"/>
              <a:gd name="connsiteX15" fmla="*/ 1532483 w 1913483"/>
              <a:gd name="connsiteY15" fmla="*/ 1498600 h 5249682"/>
              <a:gd name="connsiteX16" fmla="*/ 1532483 w 1913483"/>
              <a:gd name="connsiteY16" fmla="*/ 1549400 h 5249682"/>
              <a:gd name="connsiteX17" fmla="*/ 1507083 w 1913483"/>
              <a:gd name="connsiteY17" fmla="*/ 1638300 h 5249682"/>
              <a:gd name="connsiteX18" fmla="*/ 1500733 w 1913483"/>
              <a:gd name="connsiteY18" fmla="*/ 1708150 h 5249682"/>
              <a:gd name="connsiteX19" fmla="*/ 1500733 w 1913483"/>
              <a:gd name="connsiteY19" fmla="*/ 1778000 h 5249682"/>
              <a:gd name="connsiteX20" fmla="*/ 1500733 w 1913483"/>
              <a:gd name="connsiteY20" fmla="*/ 1822450 h 5249682"/>
              <a:gd name="connsiteX21" fmla="*/ 1481683 w 1913483"/>
              <a:gd name="connsiteY21" fmla="*/ 1860550 h 5249682"/>
              <a:gd name="connsiteX22" fmla="*/ 1456283 w 1913483"/>
              <a:gd name="connsiteY22" fmla="*/ 2006600 h 5249682"/>
              <a:gd name="connsiteX23" fmla="*/ 1437233 w 1913483"/>
              <a:gd name="connsiteY23" fmla="*/ 2089150 h 5249682"/>
              <a:gd name="connsiteX24" fmla="*/ 1424533 w 1913483"/>
              <a:gd name="connsiteY24" fmla="*/ 2178050 h 5249682"/>
              <a:gd name="connsiteX25" fmla="*/ 1399133 w 1913483"/>
              <a:gd name="connsiteY25" fmla="*/ 2260600 h 5249682"/>
              <a:gd name="connsiteX26" fmla="*/ 1361033 w 1913483"/>
              <a:gd name="connsiteY26" fmla="*/ 2387600 h 5249682"/>
              <a:gd name="connsiteX27" fmla="*/ 1361033 w 1913483"/>
              <a:gd name="connsiteY27" fmla="*/ 2540000 h 5249682"/>
              <a:gd name="connsiteX28" fmla="*/ 1361033 w 1913483"/>
              <a:gd name="connsiteY28" fmla="*/ 2647950 h 5249682"/>
              <a:gd name="connsiteX29" fmla="*/ 1329283 w 1913483"/>
              <a:gd name="connsiteY29" fmla="*/ 2692400 h 5249682"/>
              <a:gd name="connsiteX30" fmla="*/ 1329283 w 1913483"/>
              <a:gd name="connsiteY30" fmla="*/ 2768600 h 5249682"/>
              <a:gd name="connsiteX31" fmla="*/ 1329283 w 1913483"/>
              <a:gd name="connsiteY31" fmla="*/ 2825750 h 5249682"/>
              <a:gd name="connsiteX32" fmla="*/ 1310233 w 1913483"/>
              <a:gd name="connsiteY32" fmla="*/ 2832100 h 5249682"/>
              <a:gd name="connsiteX33" fmla="*/ 1354683 w 1913483"/>
              <a:gd name="connsiteY33" fmla="*/ 2895600 h 5249682"/>
              <a:gd name="connsiteX34" fmla="*/ 1341983 w 1913483"/>
              <a:gd name="connsiteY34" fmla="*/ 2965450 h 5249682"/>
              <a:gd name="connsiteX35" fmla="*/ 1284833 w 1913483"/>
              <a:gd name="connsiteY35" fmla="*/ 3054350 h 5249682"/>
              <a:gd name="connsiteX36" fmla="*/ 1246733 w 1913483"/>
              <a:gd name="connsiteY36" fmla="*/ 3187700 h 5249682"/>
              <a:gd name="connsiteX37" fmla="*/ 1221333 w 1913483"/>
              <a:gd name="connsiteY37" fmla="*/ 3448050 h 5249682"/>
              <a:gd name="connsiteX38" fmla="*/ 376783 w 1913483"/>
              <a:gd name="connsiteY38" fmla="*/ 5168900 h 5249682"/>
              <a:gd name="connsiteX39" fmla="*/ 84683 w 1913483"/>
              <a:gd name="connsiteY39" fmla="*/ 4946650 h 5249682"/>
              <a:gd name="connsiteX40" fmla="*/ 14833 w 1913483"/>
              <a:gd name="connsiteY40" fmla="*/ 4711700 h 5249682"/>
              <a:gd name="connsiteX41" fmla="*/ 2133 w 1913483"/>
              <a:gd name="connsiteY41" fmla="*/ 4533899 h 5249682"/>
              <a:gd name="connsiteX42" fmla="*/ 52933 w 1913483"/>
              <a:gd name="connsiteY42" fmla="*/ 4368801 h 5249682"/>
              <a:gd name="connsiteX43" fmla="*/ 103733 w 1913483"/>
              <a:gd name="connsiteY43" fmla="*/ 3816350 h 5249682"/>
              <a:gd name="connsiteX44" fmla="*/ 179933 w 1913483"/>
              <a:gd name="connsiteY44" fmla="*/ 3549650 h 5249682"/>
              <a:gd name="connsiteX45" fmla="*/ 294233 w 1913483"/>
              <a:gd name="connsiteY45" fmla="*/ 3181350 h 5249682"/>
              <a:gd name="connsiteX46" fmla="*/ 452983 w 1913483"/>
              <a:gd name="connsiteY46" fmla="*/ 3067050 h 5249682"/>
              <a:gd name="connsiteX47" fmla="*/ 338683 w 1913483"/>
              <a:gd name="connsiteY47" fmla="*/ 2997200 h 5249682"/>
              <a:gd name="connsiteX48" fmla="*/ 516483 w 1913483"/>
              <a:gd name="connsiteY48" fmla="*/ 2730500 h 5249682"/>
              <a:gd name="connsiteX49" fmla="*/ 611733 w 1913483"/>
              <a:gd name="connsiteY49" fmla="*/ 2736850 h 5249682"/>
              <a:gd name="connsiteX50" fmla="*/ 675233 w 1913483"/>
              <a:gd name="connsiteY50" fmla="*/ 2622550 h 5249682"/>
              <a:gd name="connsiteX51" fmla="*/ 713333 w 1913483"/>
              <a:gd name="connsiteY51" fmla="*/ 2571750 h 5249682"/>
              <a:gd name="connsiteX52" fmla="*/ 726033 w 1913483"/>
              <a:gd name="connsiteY52" fmla="*/ 2489200 h 5249682"/>
              <a:gd name="connsiteX53" fmla="*/ 719683 w 1913483"/>
              <a:gd name="connsiteY53" fmla="*/ 2419350 h 5249682"/>
              <a:gd name="connsiteX54" fmla="*/ 719683 w 1913483"/>
              <a:gd name="connsiteY54" fmla="*/ 2349500 h 5249682"/>
              <a:gd name="connsiteX55" fmla="*/ 770483 w 1913483"/>
              <a:gd name="connsiteY55" fmla="*/ 2311400 h 5249682"/>
              <a:gd name="connsiteX56" fmla="*/ 726033 w 1913483"/>
              <a:gd name="connsiteY56" fmla="*/ 2235200 h 5249682"/>
              <a:gd name="connsiteX57" fmla="*/ 757783 w 1913483"/>
              <a:gd name="connsiteY57" fmla="*/ 2127250 h 5249682"/>
              <a:gd name="connsiteX58" fmla="*/ 783183 w 1913483"/>
              <a:gd name="connsiteY58" fmla="*/ 2057400 h 5249682"/>
              <a:gd name="connsiteX59" fmla="*/ 802233 w 1913483"/>
              <a:gd name="connsiteY59" fmla="*/ 1949450 h 5249682"/>
              <a:gd name="connsiteX60" fmla="*/ 802233 w 1913483"/>
              <a:gd name="connsiteY60" fmla="*/ 1892300 h 5249682"/>
              <a:gd name="connsiteX61" fmla="*/ 764133 w 1913483"/>
              <a:gd name="connsiteY61" fmla="*/ 1809750 h 5249682"/>
              <a:gd name="connsiteX62" fmla="*/ 865733 w 1913483"/>
              <a:gd name="connsiteY62" fmla="*/ 1746250 h 5249682"/>
              <a:gd name="connsiteX63" fmla="*/ 897483 w 1913483"/>
              <a:gd name="connsiteY63" fmla="*/ 1587500 h 5249682"/>
              <a:gd name="connsiteX64" fmla="*/ 960983 w 1913483"/>
              <a:gd name="connsiteY64" fmla="*/ 1555750 h 5249682"/>
              <a:gd name="connsiteX65" fmla="*/ 916533 w 1913483"/>
              <a:gd name="connsiteY65" fmla="*/ 1428750 h 5249682"/>
              <a:gd name="connsiteX66" fmla="*/ 891133 w 1913483"/>
              <a:gd name="connsiteY66" fmla="*/ 1365250 h 5249682"/>
              <a:gd name="connsiteX67" fmla="*/ 897483 w 1913483"/>
              <a:gd name="connsiteY67" fmla="*/ 1270000 h 5249682"/>
              <a:gd name="connsiteX68" fmla="*/ 948283 w 1913483"/>
              <a:gd name="connsiteY68" fmla="*/ 1238250 h 5249682"/>
              <a:gd name="connsiteX69" fmla="*/ 960983 w 1913483"/>
              <a:gd name="connsiteY69" fmla="*/ 1231900 h 5249682"/>
              <a:gd name="connsiteX70" fmla="*/ 1018133 w 1913483"/>
              <a:gd name="connsiteY70" fmla="*/ 1168400 h 5249682"/>
              <a:gd name="connsiteX71" fmla="*/ 1043533 w 1913483"/>
              <a:gd name="connsiteY71" fmla="*/ 1136650 h 5249682"/>
              <a:gd name="connsiteX72" fmla="*/ 935583 w 1913483"/>
              <a:gd name="connsiteY72" fmla="*/ 1149350 h 5249682"/>
              <a:gd name="connsiteX73" fmla="*/ 878433 w 1913483"/>
              <a:gd name="connsiteY73" fmla="*/ 1130300 h 5249682"/>
              <a:gd name="connsiteX74" fmla="*/ 814933 w 1913483"/>
              <a:gd name="connsiteY74" fmla="*/ 1092200 h 5249682"/>
              <a:gd name="connsiteX75" fmla="*/ 738733 w 1913483"/>
              <a:gd name="connsiteY75" fmla="*/ 1060450 h 5249682"/>
              <a:gd name="connsiteX76" fmla="*/ 891133 w 1913483"/>
              <a:gd name="connsiteY76" fmla="*/ 908050 h 5249682"/>
              <a:gd name="connsiteX77" fmla="*/ 973683 w 1913483"/>
              <a:gd name="connsiteY77" fmla="*/ 774700 h 5249682"/>
              <a:gd name="connsiteX78" fmla="*/ 1062583 w 1913483"/>
              <a:gd name="connsiteY78" fmla="*/ 571500 h 5249682"/>
              <a:gd name="connsiteX79" fmla="*/ 1297533 w 1913483"/>
              <a:gd name="connsiteY79" fmla="*/ 488950 h 5249682"/>
              <a:gd name="connsiteX80" fmla="*/ 1335633 w 1913483"/>
              <a:gd name="connsiteY80" fmla="*/ 336550 h 5249682"/>
              <a:gd name="connsiteX81" fmla="*/ 1468983 w 1913483"/>
              <a:gd name="connsiteY81" fmla="*/ 260350 h 5249682"/>
              <a:gd name="connsiteX82" fmla="*/ 1646783 w 1913483"/>
              <a:gd name="connsiteY82" fmla="*/ 133350 h 5249682"/>
              <a:gd name="connsiteX83" fmla="*/ 1722983 w 1913483"/>
              <a:gd name="connsiteY83" fmla="*/ 95250 h 5249682"/>
              <a:gd name="connsiteX84" fmla="*/ 1767433 w 1913483"/>
              <a:gd name="connsiteY84" fmla="*/ 19050 h 5249682"/>
              <a:gd name="connsiteX85" fmla="*/ 1913483 w 1913483"/>
              <a:gd name="connsiteY85" fmla="*/ 0 h 5249682"/>
              <a:gd name="connsiteX0" fmla="*/ 1931482 w 1931482"/>
              <a:gd name="connsiteY0" fmla="*/ 0 h 5249682"/>
              <a:gd name="connsiteX1" fmla="*/ 1836232 w 1931482"/>
              <a:gd name="connsiteY1" fmla="*/ 120650 h 5249682"/>
              <a:gd name="connsiteX2" fmla="*/ 1753682 w 1931482"/>
              <a:gd name="connsiteY2" fmla="*/ 342900 h 5249682"/>
              <a:gd name="connsiteX3" fmla="*/ 1779082 w 1931482"/>
              <a:gd name="connsiteY3" fmla="*/ 450850 h 5249682"/>
              <a:gd name="connsiteX4" fmla="*/ 1817182 w 1931482"/>
              <a:gd name="connsiteY4" fmla="*/ 609600 h 5249682"/>
              <a:gd name="connsiteX5" fmla="*/ 1925132 w 1931482"/>
              <a:gd name="connsiteY5" fmla="*/ 717550 h 5249682"/>
              <a:gd name="connsiteX6" fmla="*/ 1899732 w 1931482"/>
              <a:gd name="connsiteY6" fmla="*/ 793750 h 5249682"/>
              <a:gd name="connsiteX7" fmla="*/ 1823532 w 1931482"/>
              <a:gd name="connsiteY7" fmla="*/ 984250 h 5249682"/>
              <a:gd name="connsiteX8" fmla="*/ 1753682 w 1931482"/>
              <a:gd name="connsiteY8" fmla="*/ 1066800 h 5249682"/>
              <a:gd name="connsiteX9" fmla="*/ 1721932 w 1931482"/>
              <a:gd name="connsiteY9" fmla="*/ 1130300 h 5249682"/>
              <a:gd name="connsiteX10" fmla="*/ 1721932 w 1931482"/>
              <a:gd name="connsiteY10" fmla="*/ 1187450 h 5249682"/>
              <a:gd name="connsiteX11" fmla="*/ 1734632 w 1931482"/>
              <a:gd name="connsiteY11" fmla="*/ 1244600 h 5249682"/>
              <a:gd name="connsiteX12" fmla="*/ 1728282 w 1931482"/>
              <a:gd name="connsiteY12" fmla="*/ 1301750 h 5249682"/>
              <a:gd name="connsiteX13" fmla="*/ 1633032 w 1931482"/>
              <a:gd name="connsiteY13" fmla="*/ 1346200 h 5249682"/>
              <a:gd name="connsiteX14" fmla="*/ 1537782 w 1931482"/>
              <a:gd name="connsiteY14" fmla="*/ 1441450 h 5249682"/>
              <a:gd name="connsiteX15" fmla="*/ 1550482 w 1931482"/>
              <a:gd name="connsiteY15" fmla="*/ 1498600 h 5249682"/>
              <a:gd name="connsiteX16" fmla="*/ 1550482 w 1931482"/>
              <a:gd name="connsiteY16" fmla="*/ 1549400 h 5249682"/>
              <a:gd name="connsiteX17" fmla="*/ 1525082 w 1931482"/>
              <a:gd name="connsiteY17" fmla="*/ 1638300 h 5249682"/>
              <a:gd name="connsiteX18" fmla="*/ 1518732 w 1931482"/>
              <a:gd name="connsiteY18" fmla="*/ 1708150 h 5249682"/>
              <a:gd name="connsiteX19" fmla="*/ 1518732 w 1931482"/>
              <a:gd name="connsiteY19" fmla="*/ 1778000 h 5249682"/>
              <a:gd name="connsiteX20" fmla="*/ 1518732 w 1931482"/>
              <a:gd name="connsiteY20" fmla="*/ 1822450 h 5249682"/>
              <a:gd name="connsiteX21" fmla="*/ 1499682 w 1931482"/>
              <a:gd name="connsiteY21" fmla="*/ 1860550 h 5249682"/>
              <a:gd name="connsiteX22" fmla="*/ 1474282 w 1931482"/>
              <a:gd name="connsiteY22" fmla="*/ 2006600 h 5249682"/>
              <a:gd name="connsiteX23" fmla="*/ 1455232 w 1931482"/>
              <a:gd name="connsiteY23" fmla="*/ 2089150 h 5249682"/>
              <a:gd name="connsiteX24" fmla="*/ 1442532 w 1931482"/>
              <a:gd name="connsiteY24" fmla="*/ 2178050 h 5249682"/>
              <a:gd name="connsiteX25" fmla="*/ 1417132 w 1931482"/>
              <a:gd name="connsiteY25" fmla="*/ 2260600 h 5249682"/>
              <a:gd name="connsiteX26" fmla="*/ 1379032 w 1931482"/>
              <a:gd name="connsiteY26" fmla="*/ 2387600 h 5249682"/>
              <a:gd name="connsiteX27" fmla="*/ 1379032 w 1931482"/>
              <a:gd name="connsiteY27" fmla="*/ 2540000 h 5249682"/>
              <a:gd name="connsiteX28" fmla="*/ 1379032 w 1931482"/>
              <a:gd name="connsiteY28" fmla="*/ 2647950 h 5249682"/>
              <a:gd name="connsiteX29" fmla="*/ 1347282 w 1931482"/>
              <a:gd name="connsiteY29" fmla="*/ 2692400 h 5249682"/>
              <a:gd name="connsiteX30" fmla="*/ 1347282 w 1931482"/>
              <a:gd name="connsiteY30" fmla="*/ 2768600 h 5249682"/>
              <a:gd name="connsiteX31" fmla="*/ 1347282 w 1931482"/>
              <a:gd name="connsiteY31" fmla="*/ 2825750 h 5249682"/>
              <a:gd name="connsiteX32" fmla="*/ 1328232 w 1931482"/>
              <a:gd name="connsiteY32" fmla="*/ 2832100 h 5249682"/>
              <a:gd name="connsiteX33" fmla="*/ 1372682 w 1931482"/>
              <a:gd name="connsiteY33" fmla="*/ 2895600 h 5249682"/>
              <a:gd name="connsiteX34" fmla="*/ 1359982 w 1931482"/>
              <a:gd name="connsiteY34" fmla="*/ 2965450 h 5249682"/>
              <a:gd name="connsiteX35" fmla="*/ 1302832 w 1931482"/>
              <a:gd name="connsiteY35" fmla="*/ 3054350 h 5249682"/>
              <a:gd name="connsiteX36" fmla="*/ 1264732 w 1931482"/>
              <a:gd name="connsiteY36" fmla="*/ 3187700 h 5249682"/>
              <a:gd name="connsiteX37" fmla="*/ 1239332 w 1931482"/>
              <a:gd name="connsiteY37" fmla="*/ 3448050 h 5249682"/>
              <a:gd name="connsiteX38" fmla="*/ 394782 w 1931482"/>
              <a:gd name="connsiteY38" fmla="*/ 5168900 h 5249682"/>
              <a:gd name="connsiteX39" fmla="*/ 102682 w 1931482"/>
              <a:gd name="connsiteY39" fmla="*/ 4946650 h 5249682"/>
              <a:gd name="connsiteX40" fmla="*/ 32832 w 1931482"/>
              <a:gd name="connsiteY40" fmla="*/ 4711700 h 5249682"/>
              <a:gd name="connsiteX41" fmla="*/ 1082 w 1931482"/>
              <a:gd name="connsiteY41" fmla="*/ 4514849 h 5249682"/>
              <a:gd name="connsiteX42" fmla="*/ 70932 w 1931482"/>
              <a:gd name="connsiteY42" fmla="*/ 4368801 h 5249682"/>
              <a:gd name="connsiteX43" fmla="*/ 121732 w 1931482"/>
              <a:gd name="connsiteY43" fmla="*/ 3816350 h 5249682"/>
              <a:gd name="connsiteX44" fmla="*/ 197932 w 1931482"/>
              <a:gd name="connsiteY44" fmla="*/ 3549650 h 5249682"/>
              <a:gd name="connsiteX45" fmla="*/ 312232 w 1931482"/>
              <a:gd name="connsiteY45" fmla="*/ 3181350 h 5249682"/>
              <a:gd name="connsiteX46" fmla="*/ 470982 w 1931482"/>
              <a:gd name="connsiteY46" fmla="*/ 3067050 h 5249682"/>
              <a:gd name="connsiteX47" fmla="*/ 356682 w 1931482"/>
              <a:gd name="connsiteY47" fmla="*/ 2997200 h 5249682"/>
              <a:gd name="connsiteX48" fmla="*/ 534482 w 1931482"/>
              <a:gd name="connsiteY48" fmla="*/ 2730500 h 5249682"/>
              <a:gd name="connsiteX49" fmla="*/ 629732 w 1931482"/>
              <a:gd name="connsiteY49" fmla="*/ 2736850 h 5249682"/>
              <a:gd name="connsiteX50" fmla="*/ 693232 w 1931482"/>
              <a:gd name="connsiteY50" fmla="*/ 2622550 h 5249682"/>
              <a:gd name="connsiteX51" fmla="*/ 731332 w 1931482"/>
              <a:gd name="connsiteY51" fmla="*/ 2571750 h 5249682"/>
              <a:gd name="connsiteX52" fmla="*/ 744032 w 1931482"/>
              <a:gd name="connsiteY52" fmla="*/ 2489200 h 5249682"/>
              <a:gd name="connsiteX53" fmla="*/ 737682 w 1931482"/>
              <a:gd name="connsiteY53" fmla="*/ 2419350 h 5249682"/>
              <a:gd name="connsiteX54" fmla="*/ 737682 w 1931482"/>
              <a:gd name="connsiteY54" fmla="*/ 2349500 h 5249682"/>
              <a:gd name="connsiteX55" fmla="*/ 788482 w 1931482"/>
              <a:gd name="connsiteY55" fmla="*/ 2311400 h 5249682"/>
              <a:gd name="connsiteX56" fmla="*/ 744032 w 1931482"/>
              <a:gd name="connsiteY56" fmla="*/ 2235200 h 5249682"/>
              <a:gd name="connsiteX57" fmla="*/ 775782 w 1931482"/>
              <a:gd name="connsiteY57" fmla="*/ 2127250 h 5249682"/>
              <a:gd name="connsiteX58" fmla="*/ 801182 w 1931482"/>
              <a:gd name="connsiteY58" fmla="*/ 2057400 h 5249682"/>
              <a:gd name="connsiteX59" fmla="*/ 820232 w 1931482"/>
              <a:gd name="connsiteY59" fmla="*/ 1949450 h 5249682"/>
              <a:gd name="connsiteX60" fmla="*/ 820232 w 1931482"/>
              <a:gd name="connsiteY60" fmla="*/ 1892300 h 5249682"/>
              <a:gd name="connsiteX61" fmla="*/ 782132 w 1931482"/>
              <a:gd name="connsiteY61" fmla="*/ 1809750 h 5249682"/>
              <a:gd name="connsiteX62" fmla="*/ 883732 w 1931482"/>
              <a:gd name="connsiteY62" fmla="*/ 1746250 h 5249682"/>
              <a:gd name="connsiteX63" fmla="*/ 915482 w 1931482"/>
              <a:gd name="connsiteY63" fmla="*/ 1587500 h 5249682"/>
              <a:gd name="connsiteX64" fmla="*/ 978982 w 1931482"/>
              <a:gd name="connsiteY64" fmla="*/ 1555750 h 5249682"/>
              <a:gd name="connsiteX65" fmla="*/ 934532 w 1931482"/>
              <a:gd name="connsiteY65" fmla="*/ 1428750 h 5249682"/>
              <a:gd name="connsiteX66" fmla="*/ 909132 w 1931482"/>
              <a:gd name="connsiteY66" fmla="*/ 1365250 h 5249682"/>
              <a:gd name="connsiteX67" fmla="*/ 915482 w 1931482"/>
              <a:gd name="connsiteY67" fmla="*/ 1270000 h 5249682"/>
              <a:gd name="connsiteX68" fmla="*/ 966282 w 1931482"/>
              <a:gd name="connsiteY68" fmla="*/ 1238250 h 5249682"/>
              <a:gd name="connsiteX69" fmla="*/ 978982 w 1931482"/>
              <a:gd name="connsiteY69" fmla="*/ 1231900 h 5249682"/>
              <a:gd name="connsiteX70" fmla="*/ 1036132 w 1931482"/>
              <a:gd name="connsiteY70" fmla="*/ 1168400 h 5249682"/>
              <a:gd name="connsiteX71" fmla="*/ 1061532 w 1931482"/>
              <a:gd name="connsiteY71" fmla="*/ 1136650 h 5249682"/>
              <a:gd name="connsiteX72" fmla="*/ 953582 w 1931482"/>
              <a:gd name="connsiteY72" fmla="*/ 1149350 h 5249682"/>
              <a:gd name="connsiteX73" fmla="*/ 896432 w 1931482"/>
              <a:gd name="connsiteY73" fmla="*/ 1130300 h 5249682"/>
              <a:gd name="connsiteX74" fmla="*/ 832932 w 1931482"/>
              <a:gd name="connsiteY74" fmla="*/ 1092200 h 5249682"/>
              <a:gd name="connsiteX75" fmla="*/ 756732 w 1931482"/>
              <a:gd name="connsiteY75" fmla="*/ 1060450 h 5249682"/>
              <a:gd name="connsiteX76" fmla="*/ 909132 w 1931482"/>
              <a:gd name="connsiteY76" fmla="*/ 908050 h 5249682"/>
              <a:gd name="connsiteX77" fmla="*/ 991682 w 1931482"/>
              <a:gd name="connsiteY77" fmla="*/ 774700 h 5249682"/>
              <a:gd name="connsiteX78" fmla="*/ 1080582 w 1931482"/>
              <a:gd name="connsiteY78" fmla="*/ 571500 h 5249682"/>
              <a:gd name="connsiteX79" fmla="*/ 1315532 w 1931482"/>
              <a:gd name="connsiteY79" fmla="*/ 488950 h 5249682"/>
              <a:gd name="connsiteX80" fmla="*/ 1353632 w 1931482"/>
              <a:gd name="connsiteY80" fmla="*/ 336550 h 5249682"/>
              <a:gd name="connsiteX81" fmla="*/ 1486982 w 1931482"/>
              <a:gd name="connsiteY81" fmla="*/ 260350 h 5249682"/>
              <a:gd name="connsiteX82" fmla="*/ 1664782 w 1931482"/>
              <a:gd name="connsiteY82" fmla="*/ 133350 h 5249682"/>
              <a:gd name="connsiteX83" fmla="*/ 1740982 w 1931482"/>
              <a:gd name="connsiteY83" fmla="*/ 95250 h 5249682"/>
              <a:gd name="connsiteX84" fmla="*/ 1785432 w 1931482"/>
              <a:gd name="connsiteY84" fmla="*/ 19050 h 5249682"/>
              <a:gd name="connsiteX85" fmla="*/ 1931482 w 1931482"/>
              <a:gd name="connsiteY85" fmla="*/ 0 h 5249682"/>
              <a:gd name="connsiteX0" fmla="*/ 1931482 w 1931482"/>
              <a:gd name="connsiteY0" fmla="*/ 0 h 5249682"/>
              <a:gd name="connsiteX1" fmla="*/ 1836232 w 1931482"/>
              <a:gd name="connsiteY1" fmla="*/ 120650 h 5249682"/>
              <a:gd name="connsiteX2" fmla="*/ 1753682 w 1931482"/>
              <a:gd name="connsiteY2" fmla="*/ 342900 h 5249682"/>
              <a:gd name="connsiteX3" fmla="*/ 1779082 w 1931482"/>
              <a:gd name="connsiteY3" fmla="*/ 450850 h 5249682"/>
              <a:gd name="connsiteX4" fmla="*/ 1817182 w 1931482"/>
              <a:gd name="connsiteY4" fmla="*/ 609600 h 5249682"/>
              <a:gd name="connsiteX5" fmla="*/ 1925132 w 1931482"/>
              <a:gd name="connsiteY5" fmla="*/ 717550 h 5249682"/>
              <a:gd name="connsiteX6" fmla="*/ 1899732 w 1931482"/>
              <a:gd name="connsiteY6" fmla="*/ 793750 h 5249682"/>
              <a:gd name="connsiteX7" fmla="*/ 1823532 w 1931482"/>
              <a:gd name="connsiteY7" fmla="*/ 984250 h 5249682"/>
              <a:gd name="connsiteX8" fmla="*/ 1753682 w 1931482"/>
              <a:gd name="connsiteY8" fmla="*/ 1066800 h 5249682"/>
              <a:gd name="connsiteX9" fmla="*/ 1721932 w 1931482"/>
              <a:gd name="connsiteY9" fmla="*/ 1130300 h 5249682"/>
              <a:gd name="connsiteX10" fmla="*/ 1721932 w 1931482"/>
              <a:gd name="connsiteY10" fmla="*/ 1187450 h 5249682"/>
              <a:gd name="connsiteX11" fmla="*/ 1734632 w 1931482"/>
              <a:gd name="connsiteY11" fmla="*/ 1244600 h 5249682"/>
              <a:gd name="connsiteX12" fmla="*/ 1728282 w 1931482"/>
              <a:gd name="connsiteY12" fmla="*/ 1301750 h 5249682"/>
              <a:gd name="connsiteX13" fmla="*/ 1633032 w 1931482"/>
              <a:gd name="connsiteY13" fmla="*/ 1346200 h 5249682"/>
              <a:gd name="connsiteX14" fmla="*/ 1537782 w 1931482"/>
              <a:gd name="connsiteY14" fmla="*/ 1441450 h 5249682"/>
              <a:gd name="connsiteX15" fmla="*/ 1550482 w 1931482"/>
              <a:gd name="connsiteY15" fmla="*/ 1498600 h 5249682"/>
              <a:gd name="connsiteX16" fmla="*/ 1550482 w 1931482"/>
              <a:gd name="connsiteY16" fmla="*/ 1549400 h 5249682"/>
              <a:gd name="connsiteX17" fmla="*/ 1525082 w 1931482"/>
              <a:gd name="connsiteY17" fmla="*/ 1638300 h 5249682"/>
              <a:gd name="connsiteX18" fmla="*/ 1518732 w 1931482"/>
              <a:gd name="connsiteY18" fmla="*/ 1708150 h 5249682"/>
              <a:gd name="connsiteX19" fmla="*/ 1518732 w 1931482"/>
              <a:gd name="connsiteY19" fmla="*/ 1778000 h 5249682"/>
              <a:gd name="connsiteX20" fmla="*/ 1518732 w 1931482"/>
              <a:gd name="connsiteY20" fmla="*/ 1822450 h 5249682"/>
              <a:gd name="connsiteX21" fmla="*/ 1499682 w 1931482"/>
              <a:gd name="connsiteY21" fmla="*/ 1860550 h 5249682"/>
              <a:gd name="connsiteX22" fmla="*/ 1474282 w 1931482"/>
              <a:gd name="connsiteY22" fmla="*/ 2006600 h 5249682"/>
              <a:gd name="connsiteX23" fmla="*/ 1455232 w 1931482"/>
              <a:gd name="connsiteY23" fmla="*/ 2089150 h 5249682"/>
              <a:gd name="connsiteX24" fmla="*/ 1442532 w 1931482"/>
              <a:gd name="connsiteY24" fmla="*/ 2178050 h 5249682"/>
              <a:gd name="connsiteX25" fmla="*/ 1417132 w 1931482"/>
              <a:gd name="connsiteY25" fmla="*/ 2260600 h 5249682"/>
              <a:gd name="connsiteX26" fmla="*/ 1379032 w 1931482"/>
              <a:gd name="connsiteY26" fmla="*/ 2387600 h 5249682"/>
              <a:gd name="connsiteX27" fmla="*/ 1379032 w 1931482"/>
              <a:gd name="connsiteY27" fmla="*/ 2540000 h 5249682"/>
              <a:gd name="connsiteX28" fmla="*/ 1379032 w 1931482"/>
              <a:gd name="connsiteY28" fmla="*/ 2647950 h 5249682"/>
              <a:gd name="connsiteX29" fmla="*/ 1347282 w 1931482"/>
              <a:gd name="connsiteY29" fmla="*/ 2692400 h 5249682"/>
              <a:gd name="connsiteX30" fmla="*/ 1347282 w 1931482"/>
              <a:gd name="connsiteY30" fmla="*/ 2768600 h 5249682"/>
              <a:gd name="connsiteX31" fmla="*/ 1347282 w 1931482"/>
              <a:gd name="connsiteY31" fmla="*/ 2825750 h 5249682"/>
              <a:gd name="connsiteX32" fmla="*/ 1328232 w 1931482"/>
              <a:gd name="connsiteY32" fmla="*/ 2832100 h 5249682"/>
              <a:gd name="connsiteX33" fmla="*/ 1372682 w 1931482"/>
              <a:gd name="connsiteY33" fmla="*/ 2895600 h 5249682"/>
              <a:gd name="connsiteX34" fmla="*/ 1359982 w 1931482"/>
              <a:gd name="connsiteY34" fmla="*/ 2965450 h 5249682"/>
              <a:gd name="connsiteX35" fmla="*/ 1302832 w 1931482"/>
              <a:gd name="connsiteY35" fmla="*/ 3054350 h 5249682"/>
              <a:gd name="connsiteX36" fmla="*/ 1264732 w 1931482"/>
              <a:gd name="connsiteY36" fmla="*/ 3187700 h 5249682"/>
              <a:gd name="connsiteX37" fmla="*/ 1239332 w 1931482"/>
              <a:gd name="connsiteY37" fmla="*/ 3448050 h 5249682"/>
              <a:gd name="connsiteX38" fmla="*/ 394782 w 1931482"/>
              <a:gd name="connsiteY38" fmla="*/ 5168900 h 5249682"/>
              <a:gd name="connsiteX39" fmla="*/ 102682 w 1931482"/>
              <a:gd name="connsiteY39" fmla="*/ 4946650 h 5249682"/>
              <a:gd name="connsiteX40" fmla="*/ 32832 w 1931482"/>
              <a:gd name="connsiteY40" fmla="*/ 4711700 h 5249682"/>
              <a:gd name="connsiteX41" fmla="*/ 1082 w 1931482"/>
              <a:gd name="connsiteY41" fmla="*/ 4514849 h 5249682"/>
              <a:gd name="connsiteX42" fmla="*/ 70932 w 1931482"/>
              <a:gd name="connsiteY42" fmla="*/ 4368801 h 5249682"/>
              <a:gd name="connsiteX43" fmla="*/ 121732 w 1931482"/>
              <a:gd name="connsiteY43" fmla="*/ 3816350 h 5249682"/>
              <a:gd name="connsiteX44" fmla="*/ 197932 w 1931482"/>
              <a:gd name="connsiteY44" fmla="*/ 3549650 h 5249682"/>
              <a:gd name="connsiteX45" fmla="*/ 312232 w 1931482"/>
              <a:gd name="connsiteY45" fmla="*/ 3181350 h 5249682"/>
              <a:gd name="connsiteX46" fmla="*/ 470982 w 1931482"/>
              <a:gd name="connsiteY46" fmla="*/ 3067050 h 5249682"/>
              <a:gd name="connsiteX47" fmla="*/ 356682 w 1931482"/>
              <a:gd name="connsiteY47" fmla="*/ 2997200 h 5249682"/>
              <a:gd name="connsiteX48" fmla="*/ 534482 w 1931482"/>
              <a:gd name="connsiteY48" fmla="*/ 2730500 h 5249682"/>
              <a:gd name="connsiteX49" fmla="*/ 629732 w 1931482"/>
              <a:gd name="connsiteY49" fmla="*/ 2736850 h 5249682"/>
              <a:gd name="connsiteX50" fmla="*/ 693232 w 1931482"/>
              <a:gd name="connsiteY50" fmla="*/ 2622550 h 5249682"/>
              <a:gd name="connsiteX51" fmla="*/ 731332 w 1931482"/>
              <a:gd name="connsiteY51" fmla="*/ 2571750 h 5249682"/>
              <a:gd name="connsiteX52" fmla="*/ 744032 w 1931482"/>
              <a:gd name="connsiteY52" fmla="*/ 2489200 h 5249682"/>
              <a:gd name="connsiteX53" fmla="*/ 737682 w 1931482"/>
              <a:gd name="connsiteY53" fmla="*/ 2419350 h 5249682"/>
              <a:gd name="connsiteX54" fmla="*/ 737682 w 1931482"/>
              <a:gd name="connsiteY54" fmla="*/ 2349500 h 5249682"/>
              <a:gd name="connsiteX55" fmla="*/ 788482 w 1931482"/>
              <a:gd name="connsiteY55" fmla="*/ 2311400 h 5249682"/>
              <a:gd name="connsiteX56" fmla="*/ 744032 w 1931482"/>
              <a:gd name="connsiteY56" fmla="*/ 2235200 h 5249682"/>
              <a:gd name="connsiteX57" fmla="*/ 775782 w 1931482"/>
              <a:gd name="connsiteY57" fmla="*/ 2127250 h 5249682"/>
              <a:gd name="connsiteX58" fmla="*/ 801182 w 1931482"/>
              <a:gd name="connsiteY58" fmla="*/ 2057400 h 5249682"/>
              <a:gd name="connsiteX59" fmla="*/ 820232 w 1931482"/>
              <a:gd name="connsiteY59" fmla="*/ 1949450 h 5249682"/>
              <a:gd name="connsiteX60" fmla="*/ 820232 w 1931482"/>
              <a:gd name="connsiteY60" fmla="*/ 1892300 h 5249682"/>
              <a:gd name="connsiteX61" fmla="*/ 782132 w 1931482"/>
              <a:gd name="connsiteY61" fmla="*/ 1809750 h 5249682"/>
              <a:gd name="connsiteX62" fmla="*/ 883732 w 1931482"/>
              <a:gd name="connsiteY62" fmla="*/ 1746250 h 5249682"/>
              <a:gd name="connsiteX63" fmla="*/ 915482 w 1931482"/>
              <a:gd name="connsiteY63" fmla="*/ 1587500 h 5249682"/>
              <a:gd name="connsiteX64" fmla="*/ 978982 w 1931482"/>
              <a:gd name="connsiteY64" fmla="*/ 1555750 h 5249682"/>
              <a:gd name="connsiteX65" fmla="*/ 934532 w 1931482"/>
              <a:gd name="connsiteY65" fmla="*/ 1428750 h 5249682"/>
              <a:gd name="connsiteX66" fmla="*/ 909132 w 1931482"/>
              <a:gd name="connsiteY66" fmla="*/ 1365250 h 5249682"/>
              <a:gd name="connsiteX67" fmla="*/ 915482 w 1931482"/>
              <a:gd name="connsiteY67" fmla="*/ 1270000 h 5249682"/>
              <a:gd name="connsiteX68" fmla="*/ 966282 w 1931482"/>
              <a:gd name="connsiteY68" fmla="*/ 1238250 h 5249682"/>
              <a:gd name="connsiteX69" fmla="*/ 978982 w 1931482"/>
              <a:gd name="connsiteY69" fmla="*/ 1231900 h 5249682"/>
              <a:gd name="connsiteX70" fmla="*/ 1036132 w 1931482"/>
              <a:gd name="connsiteY70" fmla="*/ 1168400 h 5249682"/>
              <a:gd name="connsiteX71" fmla="*/ 1061532 w 1931482"/>
              <a:gd name="connsiteY71" fmla="*/ 1136650 h 5249682"/>
              <a:gd name="connsiteX72" fmla="*/ 953582 w 1931482"/>
              <a:gd name="connsiteY72" fmla="*/ 1149350 h 5249682"/>
              <a:gd name="connsiteX73" fmla="*/ 896432 w 1931482"/>
              <a:gd name="connsiteY73" fmla="*/ 1130300 h 5249682"/>
              <a:gd name="connsiteX74" fmla="*/ 832932 w 1931482"/>
              <a:gd name="connsiteY74" fmla="*/ 1092200 h 5249682"/>
              <a:gd name="connsiteX75" fmla="*/ 756732 w 1931482"/>
              <a:gd name="connsiteY75" fmla="*/ 1060450 h 5249682"/>
              <a:gd name="connsiteX76" fmla="*/ 909132 w 1931482"/>
              <a:gd name="connsiteY76" fmla="*/ 908050 h 5249682"/>
              <a:gd name="connsiteX77" fmla="*/ 991682 w 1931482"/>
              <a:gd name="connsiteY77" fmla="*/ 774700 h 5249682"/>
              <a:gd name="connsiteX78" fmla="*/ 1080582 w 1931482"/>
              <a:gd name="connsiteY78" fmla="*/ 571500 h 5249682"/>
              <a:gd name="connsiteX79" fmla="*/ 1302832 w 1931482"/>
              <a:gd name="connsiteY79" fmla="*/ 488950 h 5249682"/>
              <a:gd name="connsiteX80" fmla="*/ 1353632 w 1931482"/>
              <a:gd name="connsiteY80" fmla="*/ 336550 h 5249682"/>
              <a:gd name="connsiteX81" fmla="*/ 1486982 w 1931482"/>
              <a:gd name="connsiteY81" fmla="*/ 260350 h 5249682"/>
              <a:gd name="connsiteX82" fmla="*/ 1664782 w 1931482"/>
              <a:gd name="connsiteY82" fmla="*/ 133350 h 5249682"/>
              <a:gd name="connsiteX83" fmla="*/ 1740982 w 1931482"/>
              <a:gd name="connsiteY83" fmla="*/ 95250 h 5249682"/>
              <a:gd name="connsiteX84" fmla="*/ 1785432 w 1931482"/>
              <a:gd name="connsiteY84" fmla="*/ 19050 h 5249682"/>
              <a:gd name="connsiteX85" fmla="*/ 1931482 w 1931482"/>
              <a:gd name="connsiteY85" fmla="*/ 0 h 5249682"/>
              <a:gd name="connsiteX0" fmla="*/ 1931482 w 1931482"/>
              <a:gd name="connsiteY0" fmla="*/ 0 h 5249682"/>
              <a:gd name="connsiteX1" fmla="*/ 1836232 w 1931482"/>
              <a:gd name="connsiteY1" fmla="*/ 120650 h 5249682"/>
              <a:gd name="connsiteX2" fmla="*/ 1753682 w 1931482"/>
              <a:gd name="connsiteY2" fmla="*/ 342900 h 5249682"/>
              <a:gd name="connsiteX3" fmla="*/ 1779082 w 1931482"/>
              <a:gd name="connsiteY3" fmla="*/ 450850 h 5249682"/>
              <a:gd name="connsiteX4" fmla="*/ 1817182 w 1931482"/>
              <a:gd name="connsiteY4" fmla="*/ 609600 h 5249682"/>
              <a:gd name="connsiteX5" fmla="*/ 1925132 w 1931482"/>
              <a:gd name="connsiteY5" fmla="*/ 717550 h 5249682"/>
              <a:gd name="connsiteX6" fmla="*/ 1899732 w 1931482"/>
              <a:gd name="connsiteY6" fmla="*/ 793750 h 5249682"/>
              <a:gd name="connsiteX7" fmla="*/ 1823532 w 1931482"/>
              <a:gd name="connsiteY7" fmla="*/ 984250 h 5249682"/>
              <a:gd name="connsiteX8" fmla="*/ 1753682 w 1931482"/>
              <a:gd name="connsiteY8" fmla="*/ 1066800 h 5249682"/>
              <a:gd name="connsiteX9" fmla="*/ 1721932 w 1931482"/>
              <a:gd name="connsiteY9" fmla="*/ 1130300 h 5249682"/>
              <a:gd name="connsiteX10" fmla="*/ 1721932 w 1931482"/>
              <a:gd name="connsiteY10" fmla="*/ 1187450 h 5249682"/>
              <a:gd name="connsiteX11" fmla="*/ 1734632 w 1931482"/>
              <a:gd name="connsiteY11" fmla="*/ 1244600 h 5249682"/>
              <a:gd name="connsiteX12" fmla="*/ 1728282 w 1931482"/>
              <a:gd name="connsiteY12" fmla="*/ 1301750 h 5249682"/>
              <a:gd name="connsiteX13" fmla="*/ 1633032 w 1931482"/>
              <a:gd name="connsiteY13" fmla="*/ 1346200 h 5249682"/>
              <a:gd name="connsiteX14" fmla="*/ 1537782 w 1931482"/>
              <a:gd name="connsiteY14" fmla="*/ 1441450 h 5249682"/>
              <a:gd name="connsiteX15" fmla="*/ 1550482 w 1931482"/>
              <a:gd name="connsiteY15" fmla="*/ 1498600 h 5249682"/>
              <a:gd name="connsiteX16" fmla="*/ 1550482 w 1931482"/>
              <a:gd name="connsiteY16" fmla="*/ 1549400 h 5249682"/>
              <a:gd name="connsiteX17" fmla="*/ 1525082 w 1931482"/>
              <a:gd name="connsiteY17" fmla="*/ 1638300 h 5249682"/>
              <a:gd name="connsiteX18" fmla="*/ 1518732 w 1931482"/>
              <a:gd name="connsiteY18" fmla="*/ 1708150 h 5249682"/>
              <a:gd name="connsiteX19" fmla="*/ 1518732 w 1931482"/>
              <a:gd name="connsiteY19" fmla="*/ 1778000 h 5249682"/>
              <a:gd name="connsiteX20" fmla="*/ 1518732 w 1931482"/>
              <a:gd name="connsiteY20" fmla="*/ 1822450 h 5249682"/>
              <a:gd name="connsiteX21" fmla="*/ 1499682 w 1931482"/>
              <a:gd name="connsiteY21" fmla="*/ 1860550 h 5249682"/>
              <a:gd name="connsiteX22" fmla="*/ 1474282 w 1931482"/>
              <a:gd name="connsiteY22" fmla="*/ 2006600 h 5249682"/>
              <a:gd name="connsiteX23" fmla="*/ 1455232 w 1931482"/>
              <a:gd name="connsiteY23" fmla="*/ 2089150 h 5249682"/>
              <a:gd name="connsiteX24" fmla="*/ 1442532 w 1931482"/>
              <a:gd name="connsiteY24" fmla="*/ 2178050 h 5249682"/>
              <a:gd name="connsiteX25" fmla="*/ 1417132 w 1931482"/>
              <a:gd name="connsiteY25" fmla="*/ 2260600 h 5249682"/>
              <a:gd name="connsiteX26" fmla="*/ 1379032 w 1931482"/>
              <a:gd name="connsiteY26" fmla="*/ 2387600 h 5249682"/>
              <a:gd name="connsiteX27" fmla="*/ 1379032 w 1931482"/>
              <a:gd name="connsiteY27" fmla="*/ 2540000 h 5249682"/>
              <a:gd name="connsiteX28" fmla="*/ 1379032 w 1931482"/>
              <a:gd name="connsiteY28" fmla="*/ 2647950 h 5249682"/>
              <a:gd name="connsiteX29" fmla="*/ 1347282 w 1931482"/>
              <a:gd name="connsiteY29" fmla="*/ 2692400 h 5249682"/>
              <a:gd name="connsiteX30" fmla="*/ 1347282 w 1931482"/>
              <a:gd name="connsiteY30" fmla="*/ 2768600 h 5249682"/>
              <a:gd name="connsiteX31" fmla="*/ 1347282 w 1931482"/>
              <a:gd name="connsiteY31" fmla="*/ 2825750 h 5249682"/>
              <a:gd name="connsiteX32" fmla="*/ 1328232 w 1931482"/>
              <a:gd name="connsiteY32" fmla="*/ 2832100 h 5249682"/>
              <a:gd name="connsiteX33" fmla="*/ 1372682 w 1931482"/>
              <a:gd name="connsiteY33" fmla="*/ 2895600 h 5249682"/>
              <a:gd name="connsiteX34" fmla="*/ 1359982 w 1931482"/>
              <a:gd name="connsiteY34" fmla="*/ 2965450 h 5249682"/>
              <a:gd name="connsiteX35" fmla="*/ 1302832 w 1931482"/>
              <a:gd name="connsiteY35" fmla="*/ 3054350 h 5249682"/>
              <a:gd name="connsiteX36" fmla="*/ 1264732 w 1931482"/>
              <a:gd name="connsiteY36" fmla="*/ 3187700 h 5249682"/>
              <a:gd name="connsiteX37" fmla="*/ 1239332 w 1931482"/>
              <a:gd name="connsiteY37" fmla="*/ 3448050 h 5249682"/>
              <a:gd name="connsiteX38" fmla="*/ 394782 w 1931482"/>
              <a:gd name="connsiteY38" fmla="*/ 5168900 h 5249682"/>
              <a:gd name="connsiteX39" fmla="*/ 102682 w 1931482"/>
              <a:gd name="connsiteY39" fmla="*/ 4946650 h 5249682"/>
              <a:gd name="connsiteX40" fmla="*/ 32832 w 1931482"/>
              <a:gd name="connsiteY40" fmla="*/ 4711700 h 5249682"/>
              <a:gd name="connsiteX41" fmla="*/ 1082 w 1931482"/>
              <a:gd name="connsiteY41" fmla="*/ 4514849 h 5249682"/>
              <a:gd name="connsiteX42" fmla="*/ 70932 w 1931482"/>
              <a:gd name="connsiteY42" fmla="*/ 4368801 h 5249682"/>
              <a:gd name="connsiteX43" fmla="*/ 121732 w 1931482"/>
              <a:gd name="connsiteY43" fmla="*/ 3816350 h 5249682"/>
              <a:gd name="connsiteX44" fmla="*/ 197932 w 1931482"/>
              <a:gd name="connsiteY44" fmla="*/ 3549650 h 5249682"/>
              <a:gd name="connsiteX45" fmla="*/ 312232 w 1931482"/>
              <a:gd name="connsiteY45" fmla="*/ 3181350 h 5249682"/>
              <a:gd name="connsiteX46" fmla="*/ 470982 w 1931482"/>
              <a:gd name="connsiteY46" fmla="*/ 3067050 h 5249682"/>
              <a:gd name="connsiteX47" fmla="*/ 356682 w 1931482"/>
              <a:gd name="connsiteY47" fmla="*/ 2997200 h 5249682"/>
              <a:gd name="connsiteX48" fmla="*/ 534482 w 1931482"/>
              <a:gd name="connsiteY48" fmla="*/ 2730500 h 5249682"/>
              <a:gd name="connsiteX49" fmla="*/ 629732 w 1931482"/>
              <a:gd name="connsiteY49" fmla="*/ 2736850 h 5249682"/>
              <a:gd name="connsiteX50" fmla="*/ 693232 w 1931482"/>
              <a:gd name="connsiteY50" fmla="*/ 2622550 h 5249682"/>
              <a:gd name="connsiteX51" fmla="*/ 731332 w 1931482"/>
              <a:gd name="connsiteY51" fmla="*/ 2571750 h 5249682"/>
              <a:gd name="connsiteX52" fmla="*/ 744032 w 1931482"/>
              <a:gd name="connsiteY52" fmla="*/ 2489200 h 5249682"/>
              <a:gd name="connsiteX53" fmla="*/ 737682 w 1931482"/>
              <a:gd name="connsiteY53" fmla="*/ 2419350 h 5249682"/>
              <a:gd name="connsiteX54" fmla="*/ 737682 w 1931482"/>
              <a:gd name="connsiteY54" fmla="*/ 2349500 h 5249682"/>
              <a:gd name="connsiteX55" fmla="*/ 788482 w 1931482"/>
              <a:gd name="connsiteY55" fmla="*/ 2311400 h 5249682"/>
              <a:gd name="connsiteX56" fmla="*/ 744032 w 1931482"/>
              <a:gd name="connsiteY56" fmla="*/ 2235200 h 5249682"/>
              <a:gd name="connsiteX57" fmla="*/ 775782 w 1931482"/>
              <a:gd name="connsiteY57" fmla="*/ 2127250 h 5249682"/>
              <a:gd name="connsiteX58" fmla="*/ 801182 w 1931482"/>
              <a:gd name="connsiteY58" fmla="*/ 2057400 h 5249682"/>
              <a:gd name="connsiteX59" fmla="*/ 820232 w 1931482"/>
              <a:gd name="connsiteY59" fmla="*/ 1949450 h 5249682"/>
              <a:gd name="connsiteX60" fmla="*/ 820232 w 1931482"/>
              <a:gd name="connsiteY60" fmla="*/ 1892300 h 5249682"/>
              <a:gd name="connsiteX61" fmla="*/ 782132 w 1931482"/>
              <a:gd name="connsiteY61" fmla="*/ 1809750 h 5249682"/>
              <a:gd name="connsiteX62" fmla="*/ 883732 w 1931482"/>
              <a:gd name="connsiteY62" fmla="*/ 1746250 h 5249682"/>
              <a:gd name="connsiteX63" fmla="*/ 915482 w 1931482"/>
              <a:gd name="connsiteY63" fmla="*/ 1587500 h 5249682"/>
              <a:gd name="connsiteX64" fmla="*/ 978982 w 1931482"/>
              <a:gd name="connsiteY64" fmla="*/ 1555750 h 5249682"/>
              <a:gd name="connsiteX65" fmla="*/ 934532 w 1931482"/>
              <a:gd name="connsiteY65" fmla="*/ 1428750 h 5249682"/>
              <a:gd name="connsiteX66" fmla="*/ 909132 w 1931482"/>
              <a:gd name="connsiteY66" fmla="*/ 1365250 h 5249682"/>
              <a:gd name="connsiteX67" fmla="*/ 915482 w 1931482"/>
              <a:gd name="connsiteY67" fmla="*/ 1270000 h 5249682"/>
              <a:gd name="connsiteX68" fmla="*/ 966282 w 1931482"/>
              <a:gd name="connsiteY68" fmla="*/ 1238250 h 5249682"/>
              <a:gd name="connsiteX69" fmla="*/ 978982 w 1931482"/>
              <a:gd name="connsiteY69" fmla="*/ 1231900 h 5249682"/>
              <a:gd name="connsiteX70" fmla="*/ 1036132 w 1931482"/>
              <a:gd name="connsiteY70" fmla="*/ 1168400 h 5249682"/>
              <a:gd name="connsiteX71" fmla="*/ 1061532 w 1931482"/>
              <a:gd name="connsiteY71" fmla="*/ 1136650 h 5249682"/>
              <a:gd name="connsiteX72" fmla="*/ 953582 w 1931482"/>
              <a:gd name="connsiteY72" fmla="*/ 1149350 h 5249682"/>
              <a:gd name="connsiteX73" fmla="*/ 896432 w 1931482"/>
              <a:gd name="connsiteY73" fmla="*/ 1130300 h 5249682"/>
              <a:gd name="connsiteX74" fmla="*/ 832932 w 1931482"/>
              <a:gd name="connsiteY74" fmla="*/ 1092200 h 5249682"/>
              <a:gd name="connsiteX75" fmla="*/ 756732 w 1931482"/>
              <a:gd name="connsiteY75" fmla="*/ 1060450 h 5249682"/>
              <a:gd name="connsiteX76" fmla="*/ 909132 w 1931482"/>
              <a:gd name="connsiteY76" fmla="*/ 908050 h 5249682"/>
              <a:gd name="connsiteX77" fmla="*/ 991682 w 1931482"/>
              <a:gd name="connsiteY77" fmla="*/ 774700 h 5249682"/>
              <a:gd name="connsiteX78" fmla="*/ 1080582 w 1931482"/>
              <a:gd name="connsiteY78" fmla="*/ 571500 h 5249682"/>
              <a:gd name="connsiteX79" fmla="*/ 1302832 w 1931482"/>
              <a:gd name="connsiteY79" fmla="*/ 488950 h 5249682"/>
              <a:gd name="connsiteX80" fmla="*/ 1353632 w 1931482"/>
              <a:gd name="connsiteY80" fmla="*/ 336550 h 5249682"/>
              <a:gd name="connsiteX81" fmla="*/ 1486982 w 1931482"/>
              <a:gd name="connsiteY81" fmla="*/ 260350 h 5249682"/>
              <a:gd name="connsiteX82" fmla="*/ 1664782 w 1931482"/>
              <a:gd name="connsiteY82" fmla="*/ 133350 h 5249682"/>
              <a:gd name="connsiteX83" fmla="*/ 1740982 w 1931482"/>
              <a:gd name="connsiteY83" fmla="*/ 95250 h 5249682"/>
              <a:gd name="connsiteX84" fmla="*/ 1785432 w 1931482"/>
              <a:gd name="connsiteY84" fmla="*/ 19050 h 5249682"/>
              <a:gd name="connsiteX85" fmla="*/ 1931482 w 1931482"/>
              <a:gd name="connsiteY85" fmla="*/ 0 h 5249682"/>
              <a:gd name="connsiteX0" fmla="*/ 1931482 w 1931482"/>
              <a:gd name="connsiteY0" fmla="*/ 0 h 5249682"/>
              <a:gd name="connsiteX1" fmla="*/ 1836232 w 1931482"/>
              <a:gd name="connsiteY1" fmla="*/ 120650 h 5249682"/>
              <a:gd name="connsiteX2" fmla="*/ 1753682 w 1931482"/>
              <a:gd name="connsiteY2" fmla="*/ 342900 h 5249682"/>
              <a:gd name="connsiteX3" fmla="*/ 1779082 w 1931482"/>
              <a:gd name="connsiteY3" fmla="*/ 450850 h 5249682"/>
              <a:gd name="connsiteX4" fmla="*/ 1817182 w 1931482"/>
              <a:gd name="connsiteY4" fmla="*/ 609600 h 5249682"/>
              <a:gd name="connsiteX5" fmla="*/ 1925132 w 1931482"/>
              <a:gd name="connsiteY5" fmla="*/ 717550 h 5249682"/>
              <a:gd name="connsiteX6" fmla="*/ 1899732 w 1931482"/>
              <a:gd name="connsiteY6" fmla="*/ 793750 h 5249682"/>
              <a:gd name="connsiteX7" fmla="*/ 1823532 w 1931482"/>
              <a:gd name="connsiteY7" fmla="*/ 984250 h 5249682"/>
              <a:gd name="connsiteX8" fmla="*/ 1753682 w 1931482"/>
              <a:gd name="connsiteY8" fmla="*/ 1066800 h 5249682"/>
              <a:gd name="connsiteX9" fmla="*/ 1721932 w 1931482"/>
              <a:gd name="connsiteY9" fmla="*/ 1130300 h 5249682"/>
              <a:gd name="connsiteX10" fmla="*/ 1721932 w 1931482"/>
              <a:gd name="connsiteY10" fmla="*/ 1187450 h 5249682"/>
              <a:gd name="connsiteX11" fmla="*/ 1734632 w 1931482"/>
              <a:gd name="connsiteY11" fmla="*/ 1244600 h 5249682"/>
              <a:gd name="connsiteX12" fmla="*/ 1728282 w 1931482"/>
              <a:gd name="connsiteY12" fmla="*/ 1301750 h 5249682"/>
              <a:gd name="connsiteX13" fmla="*/ 1633032 w 1931482"/>
              <a:gd name="connsiteY13" fmla="*/ 1346200 h 5249682"/>
              <a:gd name="connsiteX14" fmla="*/ 1537782 w 1931482"/>
              <a:gd name="connsiteY14" fmla="*/ 1441450 h 5249682"/>
              <a:gd name="connsiteX15" fmla="*/ 1550482 w 1931482"/>
              <a:gd name="connsiteY15" fmla="*/ 1498600 h 5249682"/>
              <a:gd name="connsiteX16" fmla="*/ 1550482 w 1931482"/>
              <a:gd name="connsiteY16" fmla="*/ 1549400 h 5249682"/>
              <a:gd name="connsiteX17" fmla="*/ 1525082 w 1931482"/>
              <a:gd name="connsiteY17" fmla="*/ 1638300 h 5249682"/>
              <a:gd name="connsiteX18" fmla="*/ 1518732 w 1931482"/>
              <a:gd name="connsiteY18" fmla="*/ 1708150 h 5249682"/>
              <a:gd name="connsiteX19" fmla="*/ 1518732 w 1931482"/>
              <a:gd name="connsiteY19" fmla="*/ 1778000 h 5249682"/>
              <a:gd name="connsiteX20" fmla="*/ 1518732 w 1931482"/>
              <a:gd name="connsiteY20" fmla="*/ 1822450 h 5249682"/>
              <a:gd name="connsiteX21" fmla="*/ 1499682 w 1931482"/>
              <a:gd name="connsiteY21" fmla="*/ 1860550 h 5249682"/>
              <a:gd name="connsiteX22" fmla="*/ 1474282 w 1931482"/>
              <a:gd name="connsiteY22" fmla="*/ 2006600 h 5249682"/>
              <a:gd name="connsiteX23" fmla="*/ 1455232 w 1931482"/>
              <a:gd name="connsiteY23" fmla="*/ 2089150 h 5249682"/>
              <a:gd name="connsiteX24" fmla="*/ 1442532 w 1931482"/>
              <a:gd name="connsiteY24" fmla="*/ 2178050 h 5249682"/>
              <a:gd name="connsiteX25" fmla="*/ 1417132 w 1931482"/>
              <a:gd name="connsiteY25" fmla="*/ 2260600 h 5249682"/>
              <a:gd name="connsiteX26" fmla="*/ 1379032 w 1931482"/>
              <a:gd name="connsiteY26" fmla="*/ 2387600 h 5249682"/>
              <a:gd name="connsiteX27" fmla="*/ 1379032 w 1931482"/>
              <a:gd name="connsiteY27" fmla="*/ 2540000 h 5249682"/>
              <a:gd name="connsiteX28" fmla="*/ 1379032 w 1931482"/>
              <a:gd name="connsiteY28" fmla="*/ 2647950 h 5249682"/>
              <a:gd name="connsiteX29" fmla="*/ 1347282 w 1931482"/>
              <a:gd name="connsiteY29" fmla="*/ 2692400 h 5249682"/>
              <a:gd name="connsiteX30" fmla="*/ 1347282 w 1931482"/>
              <a:gd name="connsiteY30" fmla="*/ 2768600 h 5249682"/>
              <a:gd name="connsiteX31" fmla="*/ 1347282 w 1931482"/>
              <a:gd name="connsiteY31" fmla="*/ 2825750 h 5249682"/>
              <a:gd name="connsiteX32" fmla="*/ 1328232 w 1931482"/>
              <a:gd name="connsiteY32" fmla="*/ 2832100 h 5249682"/>
              <a:gd name="connsiteX33" fmla="*/ 1372682 w 1931482"/>
              <a:gd name="connsiteY33" fmla="*/ 2895600 h 5249682"/>
              <a:gd name="connsiteX34" fmla="*/ 1359982 w 1931482"/>
              <a:gd name="connsiteY34" fmla="*/ 2965450 h 5249682"/>
              <a:gd name="connsiteX35" fmla="*/ 1302832 w 1931482"/>
              <a:gd name="connsiteY35" fmla="*/ 3054350 h 5249682"/>
              <a:gd name="connsiteX36" fmla="*/ 1264732 w 1931482"/>
              <a:gd name="connsiteY36" fmla="*/ 3187700 h 5249682"/>
              <a:gd name="connsiteX37" fmla="*/ 1239332 w 1931482"/>
              <a:gd name="connsiteY37" fmla="*/ 3448050 h 5249682"/>
              <a:gd name="connsiteX38" fmla="*/ 394782 w 1931482"/>
              <a:gd name="connsiteY38" fmla="*/ 5168900 h 5249682"/>
              <a:gd name="connsiteX39" fmla="*/ 102682 w 1931482"/>
              <a:gd name="connsiteY39" fmla="*/ 4946650 h 5249682"/>
              <a:gd name="connsiteX40" fmla="*/ 32832 w 1931482"/>
              <a:gd name="connsiteY40" fmla="*/ 4711700 h 5249682"/>
              <a:gd name="connsiteX41" fmla="*/ 1082 w 1931482"/>
              <a:gd name="connsiteY41" fmla="*/ 4514849 h 5249682"/>
              <a:gd name="connsiteX42" fmla="*/ 70932 w 1931482"/>
              <a:gd name="connsiteY42" fmla="*/ 4368801 h 5249682"/>
              <a:gd name="connsiteX43" fmla="*/ 121732 w 1931482"/>
              <a:gd name="connsiteY43" fmla="*/ 3816350 h 5249682"/>
              <a:gd name="connsiteX44" fmla="*/ 197932 w 1931482"/>
              <a:gd name="connsiteY44" fmla="*/ 3549650 h 5249682"/>
              <a:gd name="connsiteX45" fmla="*/ 312232 w 1931482"/>
              <a:gd name="connsiteY45" fmla="*/ 3181350 h 5249682"/>
              <a:gd name="connsiteX46" fmla="*/ 470982 w 1931482"/>
              <a:gd name="connsiteY46" fmla="*/ 3067050 h 5249682"/>
              <a:gd name="connsiteX47" fmla="*/ 356682 w 1931482"/>
              <a:gd name="connsiteY47" fmla="*/ 2997200 h 5249682"/>
              <a:gd name="connsiteX48" fmla="*/ 534482 w 1931482"/>
              <a:gd name="connsiteY48" fmla="*/ 2730500 h 5249682"/>
              <a:gd name="connsiteX49" fmla="*/ 629732 w 1931482"/>
              <a:gd name="connsiteY49" fmla="*/ 2736850 h 5249682"/>
              <a:gd name="connsiteX50" fmla="*/ 693232 w 1931482"/>
              <a:gd name="connsiteY50" fmla="*/ 2622550 h 5249682"/>
              <a:gd name="connsiteX51" fmla="*/ 731332 w 1931482"/>
              <a:gd name="connsiteY51" fmla="*/ 2571750 h 5249682"/>
              <a:gd name="connsiteX52" fmla="*/ 744032 w 1931482"/>
              <a:gd name="connsiteY52" fmla="*/ 2489200 h 5249682"/>
              <a:gd name="connsiteX53" fmla="*/ 737682 w 1931482"/>
              <a:gd name="connsiteY53" fmla="*/ 2419350 h 5249682"/>
              <a:gd name="connsiteX54" fmla="*/ 737682 w 1931482"/>
              <a:gd name="connsiteY54" fmla="*/ 2349500 h 5249682"/>
              <a:gd name="connsiteX55" fmla="*/ 788482 w 1931482"/>
              <a:gd name="connsiteY55" fmla="*/ 2311400 h 5249682"/>
              <a:gd name="connsiteX56" fmla="*/ 744032 w 1931482"/>
              <a:gd name="connsiteY56" fmla="*/ 2235200 h 5249682"/>
              <a:gd name="connsiteX57" fmla="*/ 775782 w 1931482"/>
              <a:gd name="connsiteY57" fmla="*/ 2127250 h 5249682"/>
              <a:gd name="connsiteX58" fmla="*/ 801182 w 1931482"/>
              <a:gd name="connsiteY58" fmla="*/ 2057400 h 5249682"/>
              <a:gd name="connsiteX59" fmla="*/ 820232 w 1931482"/>
              <a:gd name="connsiteY59" fmla="*/ 1949450 h 5249682"/>
              <a:gd name="connsiteX60" fmla="*/ 820232 w 1931482"/>
              <a:gd name="connsiteY60" fmla="*/ 1892300 h 5249682"/>
              <a:gd name="connsiteX61" fmla="*/ 782132 w 1931482"/>
              <a:gd name="connsiteY61" fmla="*/ 1809750 h 5249682"/>
              <a:gd name="connsiteX62" fmla="*/ 883732 w 1931482"/>
              <a:gd name="connsiteY62" fmla="*/ 1746250 h 5249682"/>
              <a:gd name="connsiteX63" fmla="*/ 915482 w 1931482"/>
              <a:gd name="connsiteY63" fmla="*/ 1587500 h 5249682"/>
              <a:gd name="connsiteX64" fmla="*/ 978982 w 1931482"/>
              <a:gd name="connsiteY64" fmla="*/ 1555750 h 5249682"/>
              <a:gd name="connsiteX65" fmla="*/ 934532 w 1931482"/>
              <a:gd name="connsiteY65" fmla="*/ 1428750 h 5249682"/>
              <a:gd name="connsiteX66" fmla="*/ 909132 w 1931482"/>
              <a:gd name="connsiteY66" fmla="*/ 1365250 h 5249682"/>
              <a:gd name="connsiteX67" fmla="*/ 915482 w 1931482"/>
              <a:gd name="connsiteY67" fmla="*/ 1270000 h 5249682"/>
              <a:gd name="connsiteX68" fmla="*/ 966282 w 1931482"/>
              <a:gd name="connsiteY68" fmla="*/ 1238250 h 5249682"/>
              <a:gd name="connsiteX69" fmla="*/ 978982 w 1931482"/>
              <a:gd name="connsiteY69" fmla="*/ 1231900 h 5249682"/>
              <a:gd name="connsiteX70" fmla="*/ 1036132 w 1931482"/>
              <a:gd name="connsiteY70" fmla="*/ 1168400 h 5249682"/>
              <a:gd name="connsiteX71" fmla="*/ 1061532 w 1931482"/>
              <a:gd name="connsiteY71" fmla="*/ 1136650 h 5249682"/>
              <a:gd name="connsiteX72" fmla="*/ 953582 w 1931482"/>
              <a:gd name="connsiteY72" fmla="*/ 1149350 h 5249682"/>
              <a:gd name="connsiteX73" fmla="*/ 896432 w 1931482"/>
              <a:gd name="connsiteY73" fmla="*/ 1130300 h 5249682"/>
              <a:gd name="connsiteX74" fmla="*/ 832932 w 1931482"/>
              <a:gd name="connsiteY74" fmla="*/ 1092200 h 5249682"/>
              <a:gd name="connsiteX75" fmla="*/ 756732 w 1931482"/>
              <a:gd name="connsiteY75" fmla="*/ 1060450 h 5249682"/>
              <a:gd name="connsiteX76" fmla="*/ 909132 w 1931482"/>
              <a:gd name="connsiteY76" fmla="*/ 908050 h 5249682"/>
              <a:gd name="connsiteX77" fmla="*/ 991682 w 1931482"/>
              <a:gd name="connsiteY77" fmla="*/ 774700 h 5249682"/>
              <a:gd name="connsiteX78" fmla="*/ 1080582 w 1931482"/>
              <a:gd name="connsiteY78" fmla="*/ 571500 h 5249682"/>
              <a:gd name="connsiteX79" fmla="*/ 1302832 w 1931482"/>
              <a:gd name="connsiteY79" fmla="*/ 488950 h 5249682"/>
              <a:gd name="connsiteX80" fmla="*/ 1353632 w 1931482"/>
              <a:gd name="connsiteY80" fmla="*/ 336550 h 5249682"/>
              <a:gd name="connsiteX81" fmla="*/ 1486982 w 1931482"/>
              <a:gd name="connsiteY81" fmla="*/ 260350 h 5249682"/>
              <a:gd name="connsiteX82" fmla="*/ 1664782 w 1931482"/>
              <a:gd name="connsiteY82" fmla="*/ 133350 h 5249682"/>
              <a:gd name="connsiteX83" fmla="*/ 1740982 w 1931482"/>
              <a:gd name="connsiteY83" fmla="*/ 95250 h 5249682"/>
              <a:gd name="connsiteX84" fmla="*/ 1785432 w 1931482"/>
              <a:gd name="connsiteY84" fmla="*/ 19050 h 5249682"/>
              <a:gd name="connsiteX85" fmla="*/ 1931482 w 1931482"/>
              <a:gd name="connsiteY85" fmla="*/ 0 h 5249682"/>
              <a:gd name="connsiteX0" fmla="*/ 1931482 w 1931482"/>
              <a:gd name="connsiteY0" fmla="*/ 0 h 5249682"/>
              <a:gd name="connsiteX1" fmla="*/ 1836232 w 1931482"/>
              <a:gd name="connsiteY1" fmla="*/ 120650 h 5249682"/>
              <a:gd name="connsiteX2" fmla="*/ 1753682 w 1931482"/>
              <a:gd name="connsiteY2" fmla="*/ 342900 h 5249682"/>
              <a:gd name="connsiteX3" fmla="*/ 1779082 w 1931482"/>
              <a:gd name="connsiteY3" fmla="*/ 450850 h 5249682"/>
              <a:gd name="connsiteX4" fmla="*/ 1817182 w 1931482"/>
              <a:gd name="connsiteY4" fmla="*/ 609600 h 5249682"/>
              <a:gd name="connsiteX5" fmla="*/ 1925132 w 1931482"/>
              <a:gd name="connsiteY5" fmla="*/ 717550 h 5249682"/>
              <a:gd name="connsiteX6" fmla="*/ 1899732 w 1931482"/>
              <a:gd name="connsiteY6" fmla="*/ 793750 h 5249682"/>
              <a:gd name="connsiteX7" fmla="*/ 1823532 w 1931482"/>
              <a:gd name="connsiteY7" fmla="*/ 984250 h 5249682"/>
              <a:gd name="connsiteX8" fmla="*/ 1753682 w 1931482"/>
              <a:gd name="connsiteY8" fmla="*/ 1066800 h 5249682"/>
              <a:gd name="connsiteX9" fmla="*/ 1721932 w 1931482"/>
              <a:gd name="connsiteY9" fmla="*/ 1130300 h 5249682"/>
              <a:gd name="connsiteX10" fmla="*/ 1721932 w 1931482"/>
              <a:gd name="connsiteY10" fmla="*/ 1187450 h 5249682"/>
              <a:gd name="connsiteX11" fmla="*/ 1734632 w 1931482"/>
              <a:gd name="connsiteY11" fmla="*/ 1244600 h 5249682"/>
              <a:gd name="connsiteX12" fmla="*/ 1728282 w 1931482"/>
              <a:gd name="connsiteY12" fmla="*/ 1301750 h 5249682"/>
              <a:gd name="connsiteX13" fmla="*/ 1633032 w 1931482"/>
              <a:gd name="connsiteY13" fmla="*/ 1346200 h 5249682"/>
              <a:gd name="connsiteX14" fmla="*/ 1537782 w 1931482"/>
              <a:gd name="connsiteY14" fmla="*/ 1441450 h 5249682"/>
              <a:gd name="connsiteX15" fmla="*/ 1550482 w 1931482"/>
              <a:gd name="connsiteY15" fmla="*/ 1498600 h 5249682"/>
              <a:gd name="connsiteX16" fmla="*/ 1550482 w 1931482"/>
              <a:gd name="connsiteY16" fmla="*/ 1549400 h 5249682"/>
              <a:gd name="connsiteX17" fmla="*/ 1525082 w 1931482"/>
              <a:gd name="connsiteY17" fmla="*/ 1638300 h 5249682"/>
              <a:gd name="connsiteX18" fmla="*/ 1518732 w 1931482"/>
              <a:gd name="connsiteY18" fmla="*/ 1708150 h 5249682"/>
              <a:gd name="connsiteX19" fmla="*/ 1518732 w 1931482"/>
              <a:gd name="connsiteY19" fmla="*/ 1778000 h 5249682"/>
              <a:gd name="connsiteX20" fmla="*/ 1518732 w 1931482"/>
              <a:gd name="connsiteY20" fmla="*/ 1822450 h 5249682"/>
              <a:gd name="connsiteX21" fmla="*/ 1499682 w 1931482"/>
              <a:gd name="connsiteY21" fmla="*/ 1860550 h 5249682"/>
              <a:gd name="connsiteX22" fmla="*/ 1474282 w 1931482"/>
              <a:gd name="connsiteY22" fmla="*/ 2006600 h 5249682"/>
              <a:gd name="connsiteX23" fmla="*/ 1455232 w 1931482"/>
              <a:gd name="connsiteY23" fmla="*/ 2089150 h 5249682"/>
              <a:gd name="connsiteX24" fmla="*/ 1442532 w 1931482"/>
              <a:gd name="connsiteY24" fmla="*/ 2178050 h 5249682"/>
              <a:gd name="connsiteX25" fmla="*/ 1417132 w 1931482"/>
              <a:gd name="connsiteY25" fmla="*/ 2260600 h 5249682"/>
              <a:gd name="connsiteX26" fmla="*/ 1379032 w 1931482"/>
              <a:gd name="connsiteY26" fmla="*/ 2387600 h 5249682"/>
              <a:gd name="connsiteX27" fmla="*/ 1379032 w 1931482"/>
              <a:gd name="connsiteY27" fmla="*/ 2540000 h 5249682"/>
              <a:gd name="connsiteX28" fmla="*/ 1379032 w 1931482"/>
              <a:gd name="connsiteY28" fmla="*/ 2647950 h 5249682"/>
              <a:gd name="connsiteX29" fmla="*/ 1347282 w 1931482"/>
              <a:gd name="connsiteY29" fmla="*/ 2692400 h 5249682"/>
              <a:gd name="connsiteX30" fmla="*/ 1347282 w 1931482"/>
              <a:gd name="connsiteY30" fmla="*/ 2768600 h 5249682"/>
              <a:gd name="connsiteX31" fmla="*/ 1347282 w 1931482"/>
              <a:gd name="connsiteY31" fmla="*/ 2825750 h 5249682"/>
              <a:gd name="connsiteX32" fmla="*/ 1328232 w 1931482"/>
              <a:gd name="connsiteY32" fmla="*/ 2832100 h 5249682"/>
              <a:gd name="connsiteX33" fmla="*/ 1372682 w 1931482"/>
              <a:gd name="connsiteY33" fmla="*/ 2895600 h 5249682"/>
              <a:gd name="connsiteX34" fmla="*/ 1359982 w 1931482"/>
              <a:gd name="connsiteY34" fmla="*/ 2965450 h 5249682"/>
              <a:gd name="connsiteX35" fmla="*/ 1302832 w 1931482"/>
              <a:gd name="connsiteY35" fmla="*/ 3054350 h 5249682"/>
              <a:gd name="connsiteX36" fmla="*/ 1264732 w 1931482"/>
              <a:gd name="connsiteY36" fmla="*/ 3187700 h 5249682"/>
              <a:gd name="connsiteX37" fmla="*/ 1239332 w 1931482"/>
              <a:gd name="connsiteY37" fmla="*/ 3448050 h 5249682"/>
              <a:gd name="connsiteX38" fmla="*/ 394782 w 1931482"/>
              <a:gd name="connsiteY38" fmla="*/ 5168900 h 5249682"/>
              <a:gd name="connsiteX39" fmla="*/ 102682 w 1931482"/>
              <a:gd name="connsiteY39" fmla="*/ 4946650 h 5249682"/>
              <a:gd name="connsiteX40" fmla="*/ 32832 w 1931482"/>
              <a:gd name="connsiteY40" fmla="*/ 4711700 h 5249682"/>
              <a:gd name="connsiteX41" fmla="*/ 1082 w 1931482"/>
              <a:gd name="connsiteY41" fmla="*/ 4514849 h 5249682"/>
              <a:gd name="connsiteX42" fmla="*/ 70932 w 1931482"/>
              <a:gd name="connsiteY42" fmla="*/ 4368801 h 5249682"/>
              <a:gd name="connsiteX43" fmla="*/ 121732 w 1931482"/>
              <a:gd name="connsiteY43" fmla="*/ 3816350 h 5249682"/>
              <a:gd name="connsiteX44" fmla="*/ 197932 w 1931482"/>
              <a:gd name="connsiteY44" fmla="*/ 3549650 h 5249682"/>
              <a:gd name="connsiteX45" fmla="*/ 312232 w 1931482"/>
              <a:gd name="connsiteY45" fmla="*/ 3181350 h 5249682"/>
              <a:gd name="connsiteX46" fmla="*/ 470982 w 1931482"/>
              <a:gd name="connsiteY46" fmla="*/ 3067050 h 5249682"/>
              <a:gd name="connsiteX47" fmla="*/ 356682 w 1931482"/>
              <a:gd name="connsiteY47" fmla="*/ 2997200 h 5249682"/>
              <a:gd name="connsiteX48" fmla="*/ 534482 w 1931482"/>
              <a:gd name="connsiteY48" fmla="*/ 2730500 h 5249682"/>
              <a:gd name="connsiteX49" fmla="*/ 629732 w 1931482"/>
              <a:gd name="connsiteY49" fmla="*/ 2736850 h 5249682"/>
              <a:gd name="connsiteX50" fmla="*/ 693232 w 1931482"/>
              <a:gd name="connsiteY50" fmla="*/ 2622550 h 5249682"/>
              <a:gd name="connsiteX51" fmla="*/ 731332 w 1931482"/>
              <a:gd name="connsiteY51" fmla="*/ 2571750 h 5249682"/>
              <a:gd name="connsiteX52" fmla="*/ 744032 w 1931482"/>
              <a:gd name="connsiteY52" fmla="*/ 2489200 h 5249682"/>
              <a:gd name="connsiteX53" fmla="*/ 737682 w 1931482"/>
              <a:gd name="connsiteY53" fmla="*/ 2419350 h 5249682"/>
              <a:gd name="connsiteX54" fmla="*/ 737682 w 1931482"/>
              <a:gd name="connsiteY54" fmla="*/ 2349500 h 5249682"/>
              <a:gd name="connsiteX55" fmla="*/ 788482 w 1931482"/>
              <a:gd name="connsiteY55" fmla="*/ 2311400 h 5249682"/>
              <a:gd name="connsiteX56" fmla="*/ 744032 w 1931482"/>
              <a:gd name="connsiteY56" fmla="*/ 2235200 h 5249682"/>
              <a:gd name="connsiteX57" fmla="*/ 775782 w 1931482"/>
              <a:gd name="connsiteY57" fmla="*/ 2127250 h 5249682"/>
              <a:gd name="connsiteX58" fmla="*/ 801182 w 1931482"/>
              <a:gd name="connsiteY58" fmla="*/ 2057400 h 5249682"/>
              <a:gd name="connsiteX59" fmla="*/ 820232 w 1931482"/>
              <a:gd name="connsiteY59" fmla="*/ 1949450 h 5249682"/>
              <a:gd name="connsiteX60" fmla="*/ 820232 w 1931482"/>
              <a:gd name="connsiteY60" fmla="*/ 1892300 h 5249682"/>
              <a:gd name="connsiteX61" fmla="*/ 782132 w 1931482"/>
              <a:gd name="connsiteY61" fmla="*/ 1809750 h 5249682"/>
              <a:gd name="connsiteX62" fmla="*/ 883732 w 1931482"/>
              <a:gd name="connsiteY62" fmla="*/ 1746250 h 5249682"/>
              <a:gd name="connsiteX63" fmla="*/ 915482 w 1931482"/>
              <a:gd name="connsiteY63" fmla="*/ 1587500 h 5249682"/>
              <a:gd name="connsiteX64" fmla="*/ 978982 w 1931482"/>
              <a:gd name="connsiteY64" fmla="*/ 1555750 h 5249682"/>
              <a:gd name="connsiteX65" fmla="*/ 934532 w 1931482"/>
              <a:gd name="connsiteY65" fmla="*/ 1428750 h 5249682"/>
              <a:gd name="connsiteX66" fmla="*/ 909132 w 1931482"/>
              <a:gd name="connsiteY66" fmla="*/ 1365250 h 5249682"/>
              <a:gd name="connsiteX67" fmla="*/ 915482 w 1931482"/>
              <a:gd name="connsiteY67" fmla="*/ 1270000 h 5249682"/>
              <a:gd name="connsiteX68" fmla="*/ 966282 w 1931482"/>
              <a:gd name="connsiteY68" fmla="*/ 1238250 h 5249682"/>
              <a:gd name="connsiteX69" fmla="*/ 978982 w 1931482"/>
              <a:gd name="connsiteY69" fmla="*/ 1231900 h 5249682"/>
              <a:gd name="connsiteX70" fmla="*/ 1036132 w 1931482"/>
              <a:gd name="connsiteY70" fmla="*/ 1168400 h 5249682"/>
              <a:gd name="connsiteX71" fmla="*/ 1061532 w 1931482"/>
              <a:gd name="connsiteY71" fmla="*/ 1136650 h 5249682"/>
              <a:gd name="connsiteX72" fmla="*/ 953582 w 1931482"/>
              <a:gd name="connsiteY72" fmla="*/ 1149350 h 5249682"/>
              <a:gd name="connsiteX73" fmla="*/ 896432 w 1931482"/>
              <a:gd name="connsiteY73" fmla="*/ 1130300 h 5249682"/>
              <a:gd name="connsiteX74" fmla="*/ 832932 w 1931482"/>
              <a:gd name="connsiteY74" fmla="*/ 1092200 h 5249682"/>
              <a:gd name="connsiteX75" fmla="*/ 756732 w 1931482"/>
              <a:gd name="connsiteY75" fmla="*/ 1060450 h 5249682"/>
              <a:gd name="connsiteX76" fmla="*/ 909132 w 1931482"/>
              <a:gd name="connsiteY76" fmla="*/ 908050 h 5249682"/>
              <a:gd name="connsiteX77" fmla="*/ 991682 w 1931482"/>
              <a:gd name="connsiteY77" fmla="*/ 774700 h 5249682"/>
              <a:gd name="connsiteX78" fmla="*/ 1080582 w 1931482"/>
              <a:gd name="connsiteY78" fmla="*/ 571500 h 5249682"/>
              <a:gd name="connsiteX79" fmla="*/ 1302832 w 1931482"/>
              <a:gd name="connsiteY79" fmla="*/ 488950 h 5249682"/>
              <a:gd name="connsiteX80" fmla="*/ 1353632 w 1931482"/>
              <a:gd name="connsiteY80" fmla="*/ 336550 h 5249682"/>
              <a:gd name="connsiteX81" fmla="*/ 1486982 w 1931482"/>
              <a:gd name="connsiteY81" fmla="*/ 260350 h 5249682"/>
              <a:gd name="connsiteX82" fmla="*/ 1664782 w 1931482"/>
              <a:gd name="connsiteY82" fmla="*/ 133350 h 5249682"/>
              <a:gd name="connsiteX83" fmla="*/ 1740982 w 1931482"/>
              <a:gd name="connsiteY83" fmla="*/ 95250 h 5249682"/>
              <a:gd name="connsiteX84" fmla="*/ 1785432 w 1931482"/>
              <a:gd name="connsiteY84" fmla="*/ 19050 h 5249682"/>
              <a:gd name="connsiteX85" fmla="*/ 1931482 w 1931482"/>
              <a:gd name="connsiteY85" fmla="*/ 0 h 5249682"/>
              <a:gd name="connsiteX0" fmla="*/ 1931482 w 1931482"/>
              <a:gd name="connsiteY0" fmla="*/ 0 h 5249682"/>
              <a:gd name="connsiteX1" fmla="*/ 1836232 w 1931482"/>
              <a:gd name="connsiteY1" fmla="*/ 120650 h 5249682"/>
              <a:gd name="connsiteX2" fmla="*/ 1753682 w 1931482"/>
              <a:gd name="connsiteY2" fmla="*/ 342900 h 5249682"/>
              <a:gd name="connsiteX3" fmla="*/ 1779082 w 1931482"/>
              <a:gd name="connsiteY3" fmla="*/ 450850 h 5249682"/>
              <a:gd name="connsiteX4" fmla="*/ 1817182 w 1931482"/>
              <a:gd name="connsiteY4" fmla="*/ 609600 h 5249682"/>
              <a:gd name="connsiteX5" fmla="*/ 1925132 w 1931482"/>
              <a:gd name="connsiteY5" fmla="*/ 717550 h 5249682"/>
              <a:gd name="connsiteX6" fmla="*/ 1899732 w 1931482"/>
              <a:gd name="connsiteY6" fmla="*/ 793750 h 5249682"/>
              <a:gd name="connsiteX7" fmla="*/ 1823532 w 1931482"/>
              <a:gd name="connsiteY7" fmla="*/ 984250 h 5249682"/>
              <a:gd name="connsiteX8" fmla="*/ 1753682 w 1931482"/>
              <a:gd name="connsiteY8" fmla="*/ 1066800 h 5249682"/>
              <a:gd name="connsiteX9" fmla="*/ 1721932 w 1931482"/>
              <a:gd name="connsiteY9" fmla="*/ 1130300 h 5249682"/>
              <a:gd name="connsiteX10" fmla="*/ 1721932 w 1931482"/>
              <a:gd name="connsiteY10" fmla="*/ 1187450 h 5249682"/>
              <a:gd name="connsiteX11" fmla="*/ 1734632 w 1931482"/>
              <a:gd name="connsiteY11" fmla="*/ 1244600 h 5249682"/>
              <a:gd name="connsiteX12" fmla="*/ 1728282 w 1931482"/>
              <a:gd name="connsiteY12" fmla="*/ 1301750 h 5249682"/>
              <a:gd name="connsiteX13" fmla="*/ 1633032 w 1931482"/>
              <a:gd name="connsiteY13" fmla="*/ 1346200 h 5249682"/>
              <a:gd name="connsiteX14" fmla="*/ 1537782 w 1931482"/>
              <a:gd name="connsiteY14" fmla="*/ 1441450 h 5249682"/>
              <a:gd name="connsiteX15" fmla="*/ 1550482 w 1931482"/>
              <a:gd name="connsiteY15" fmla="*/ 1498600 h 5249682"/>
              <a:gd name="connsiteX16" fmla="*/ 1550482 w 1931482"/>
              <a:gd name="connsiteY16" fmla="*/ 1549400 h 5249682"/>
              <a:gd name="connsiteX17" fmla="*/ 1525082 w 1931482"/>
              <a:gd name="connsiteY17" fmla="*/ 1638300 h 5249682"/>
              <a:gd name="connsiteX18" fmla="*/ 1518732 w 1931482"/>
              <a:gd name="connsiteY18" fmla="*/ 1708150 h 5249682"/>
              <a:gd name="connsiteX19" fmla="*/ 1518732 w 1931482"/>
              <a:gd name="connsiteY19" fmla="*/ 1778000 h 5249682"/>
              <a:gd name="connsiteX20" fmla="*/ 1518732 w 1931482"/>
              <a:gd name="connsiteY20" fmla="*/ 1822450 h 5249682"/>
              <a:gd name="connsiteX21" fmla="*/ 1499682 w 1931482"/>
              <a:gd name="connsiteY21" fmla="*/ 1860550 h 5249682"/>
              <a:gd name="connsiteX22" fmla="*/ 1474282 w 1931482"/>
              <a:gd name="connsiteY22" fmla="*/ 2006600 h 5249682"/>
              <a:gd name="connsiteX23" fmla="*/ 1455232 w 1931482"/>
              <a:gd name="connsiteY23" fmla="*/ 2089150 h 5249682"/>
              <a:gd name="connsiteX24" fmla="*/ 1442532 w 1931482"/>
              <a:gd name="connsiteY24" fmla="*/ 2178050 h 5249682"/>
              <a:gd name="connsiteX25" fmla="*/ 1417132 w 1931482"/>
              <a:gd name="connsiteY25" fmla="*/ 2260600 h 5249682"/>
              <a:gd name="connsiteX26" fmla="*/ 1379032 w 1931482"/>
              <a:gd name="connsiteY26" fmla="*/ 2387600 h 5249682"/>
              <a:gd name="connsiteX27" fmla="*/ 1379032 w 1931482"/>
              <a:gd name="connsiteY27" fmla="*/ 2540000 h 5249682"/>
              <a:gd name="connsiteX28" fmla="*/ 1379032 w 1931482"/>
              <a:gd name="connsiteY28" fmla="*/ 2647950 h 5249682"/>
              <a:gd name="connsiteX29" fmla="*/ 1347282 w 1931482"/>
              <a:gd name="connsiteY29" fmla="*/ 2692400 h 5249682"/>
              <a:gd name="connsiteX30" fmla="*/ 1347282 w 1931482"/>
              <a:gd name="connsiteY30" fmla="*/ 2768600 h 5249682"/>
              <a:gd name="connsiteX31" fmla="*/ 1347282 w 1931482"/>
              <a:gd name="connsiteY31" fmla="*/ 2825750 h 5249682"/>
              <a:gd name="connsiteX32" fmla="*/ 1328232 w 1931482"/>
              <a:gd name="connsiteY32" fmla="*/ 2832100 h 5249682"/>
              <a:gd name="connsiteX33" fmla="*/ 1372682 w 1931482"/>
              <a:gd name="connsiteY33" fmla="*/ 2895600 h 5249682"/>
              <a:gd name="connsiteX34" fmla="*/ 1359982 w 1931482"/>
              <a:gd name="connsiteY34" fmla="*/ 2965450 h 5249682"/>
              <a:gd name="connsiteX35" fmla="*/ 1302832 w 1931482"/>
              <a:gd name="connsiteY35" fmla="*/ 3054350 h 5249682"/>
              <a:gd name="connsiteX36" fmla="*/ 1264732 w 1931482"/>
              <a:gd name="connsiteY36" fmla="*/ 3187700 h 5249682"/>
              <a:gd name="connsiteX37" fmla="*/ 1239332 w 1931482"/>
              <a:gd name="connsiteY37" fmla="*/ 3448050 h 5249682"/>
              <a:gd name="connsiteX38" fmla="*/ 394782 w 1931482"/>
              <a:gd name="connsiteY38" fmla="*/ 5168900 h 5249682"/>
              <a:gd name="connsiteX39" fmla="*/ 102682 w 1931482"/>
              <a:gd name="connsiteY39" fmla="*/ 4946650 h 5249682"/>
              <a:gd name="connsiteX40" fmla="*/ 32832 w 1931482"/>
              <a:gd name="connsiteY40" fmla="*/ 4711700 h 5249682"/>
              <a:gd name="connsiteX41" fmla="*/ 1082 w 1931482"/>
              <a:gd name="connsiteY41" fmla="*/ 4514849 h 5249682"/>
              <a:gd name="connsiteX42" fmla="*/ 70932 w 1931482"/>
              <a:gd name="connsiteY42" fmla="*/ 4368801 h 5249682"/>
              <a:gd name="connsiteX43" fmla="*/ 121732 w 1931482"/>
              <a:gd name="connsiteY43" fmla="*/ 3816350 h 5249682"/>
              <a:gd name="connsiteX44" fmla="*/ 197932 w 1931482"/>
              <a:gd name="connsiteY44" fmla="*/ 3549650 h 5249682"/>
              <a:gd name="connsiteX45" fmla="*/ 312232 w 1931482"/>
              <a:gd name="connsiteY45" fmla="*/ 3181350 h 5249682"/>
              <a:gd name="connsiteX46" fmla="*/ 470982 w 1931482"/>
              <a:gd name="connsiteY46" fmla="*/ 3067050 h 5249682"/>
              <a:gd name="connsiteX47" fmla="*/ 356682 w 1931482"/>
              <a:gd name="connsiteY47" fmla="*/ 2997200 h 5249682"/>
              <a:gd name="connsiteX48" fmla="*/ 534482 w 1931482"/>
              <a:gd name="connsiteY48" fmla="*/ 2730500 h 5249682"/>
              <a:gd name="connsiteX49" fmla="*/ 629732 w 1931482"/>
              <a:gd name="connsiteY49" fmla="*/ 2736850 h 5249682"/>
              <a:gd name="connsiteX50" fmla="*/ 693232 w 1931482"/>
              <a:gd name="connsiteY50" fmla="*/ 2622550 h 5249682"/>
              <a:gd name="connsiteX51" fmla="*/ 731332 w 1931482"/>
              <a:gd name="connsiteY51" fmla="*/ 2571750 h 5249682"/>
              <a:gd name="connsiteX52" fmla="*/ 744032 w 1931482"/>
              <a:gd name="connsiteY52" fmla="*/ 2489200 h 5249682"/>
              <a:gd name="connsiteX53" fmla="*/ 737682 w 1931482"/>
              <a:gd name="connsiteY53" fmla="*/ 2419350 h 5249682"/>
              <a:gd name="connsiteX54" fmla="*/ 737682 w 1931482"/>
              <a:gd name="connsiteY54" fmla="*/ 2349500 h 5249682"/>
              <a:gd name="connsiteX55" fmla="*/ 788482 w 1931482"/>
              <a:gd name="connsiteY55" fmla="*/ 2311400 h 5249682"/>
              <a:gd name="connsiteX56" fmla="*/ 744032 w 1931482"/>
              <a:gd name="connsiteY56" fmla="*/ 2235200 h 5249682"/>
              <a:gd name="connsiteX57" fmla="*/ 775782 w 1931482"/>
              <a:gd name="connsiteY57" fmla="*/ 2127250 h 5249682"/>
              <a:gd name="connsiteX58" fmla="*/ 801182 w 1931482"/>
              <a:gd name="connsiteY58" fmla="*/ 2057400 h 5249682"/>
              <a:gd name="connsiteX59" fmla="*/ 820232 w 1931482"/>
              <a:gd name="connsiteY59" fmla="*/ 1949450 h 5249682"/>
              <a:gd name="connsiteX60" fmla="*/ 820232 w 1931482"/>
              <a:gd name="connsiteY60" fmla="*/ 1892300 h 5249682"/>
              <a:gd name="connsiteX61" fmla="*/ 782132 w 1931482"/>
              <a:gd name="connsiteY61" fmla="*/ 1809750 h 5249682"/>
              <a:gd name="connsiteX62" fmla="*/ 883732 w 1931482"/>
              <a:gd name="connsiteY62" fmla="*/ 1746250 h 5249682"/>
              <a:gd name="connsiteX63" fmla="*/ 915482 w 1931482"/>
              <a:gd name="connsiteY63" fmla="*/ 1587500 h 5249682"/>
              <a:gd name="connsiteX64" fmla="*/ 978982 w 1931482"/>
              <a:gd name="connsiteY64" fmla="*/ 1555750 h 5249682"/>
              <a:gd name="connsiteX65" fmla="*/ 934532 w 1931482"/>
              <a:gd name="connsiteY65" fmla="*/ 1428750 h 5249682"/>
              <a:gd name="connsiteX66" fmla="*/ 909132 w 1931482"/>
              <a:gd name="connsiteY66" fmla="*/ 1365250 h 5249682"/>
              <a:gd name="connsiteX67" fmla="*/ 915482 w 1931482"/>
              <a:gd name="connsiteY67" fmla="*/ 1270000 h 5249682"/>
              <a:gd name="connsiteX68" fmla="*/ 966282 w 1931482"/>
              <a:gd name="connsiteY68" fmla="*/ 1238250 h 5249682"/>
              <a:gd name="connsiteX69" fmla="*/ 978982 w 1931482"/>
              <a:gd name="connsiteY69" fmla="*/ 1231900 h 5249682"/>
              <a:gd name="connsiteX70" fmla="*/ 1036132 w 1931482"/>
              <a:gd name="connsiteY70" fmla="*/ 1168400 h 5249682"/>
              <a:gd name="connsiteX71" fmla="*/ 1061532 w 1931482"/>
              <a:gd name="connsiteY71" fmla="*/ 1136650 h 5249682"/>
              <a:gd name="connsiteX72" fmla="*/ 953582 w 1931482"/>
              <a:gd name="connsiteY72" fmla="*/ 1149350 h 5249682"/>
              <a:gd name="connsiteX73" fmla="*/ 896432 w 1931482"/>
              <a:gd name="connsiteY73" fmla="*/ 1130300 h 5249682"/>
              <a:gd name="connsiteX74" fmla="*/ 832932 w 1931482"/>
              <a:gd name="connsiteY74" fmla="*/ 1092200 h 5249682"/>
              <a:gd name="connsiteX75" fmla="*/ 756732 w 1931482"/>
              <a:gd name="connsiteY75" fmla="*/ 1060450 h 5249682"/>
              <a:gd name="connsiteX76" fmla="*/ 909132 w 1931482"/>
              <a:gd name="connsiteY76" fmla="*/ 908050 h 5249682"/>
              <a:gd name="connsiteX77" fmla="*/ 991682 w 1931482"/>
              <a:gd name="connsiteY77" fmla="*/ 774700 h 5249682"/>
              <a:gd name="connsiteX78" fmla="*/ 1080582 w 1931482"/>
              <a:gd name="connsiteY78" fmla="*/ 571500 h 5249682"/>
              <a:gd name="connsiteX79" fmla="*/ 1302832 w 1931482"/>
              <a:gd name="connsiteY79" fmla="*/ 488950 h 5249682"/>
              <a:gd name="connsiteX80" fmla="*/ 1353632 w 1931482"/>
              <a:gd name="connsiteY80" fmla="*/ 336550 h 5249682"/>
              <a:gd name="connsiteX81" fmla="*/ 1486982 w 1931482"/>
              <a:gd name="connsiteY81" fmla="*/ 260350 h 5249682"/>
              <a:gd name="connsiteX82" fmla="*/ 1664782 w 1931482"/>
              <a:gd name="connsiteY82" fmla="*/ 133350 h 5249682"/>
              <a:gd name="connsiteX83" fmla="*/ 1785432 w 1931482"/>
              <a:gd name="connsiteY83" fmla="*/ 19050 h 5249682"/>
              <a:gd name="connsiteX84" fmla="*/ 1931482 w 1931482"/>
              <a:gd name="connsiteY84" fmla="*/ 0 h 5249682"/>
              <a:gd name="connsiteX0" fmla="*/ 1931482 w 1931482"/>
              <a:gd name="connsiteY0" fmla="*/ 0 h 5249682"/>
              <a:gd name="connsiteX1" fmla="*/ 1836232 w 1931482"/>
              <a:gd name="connsiteY1" fmla="*/ 120650 h 5249682"/>
              <a:gd name="connsiteX2" fmla="*/ 1753682 w 1931482"/>
              <a:gd name="connsiteY2" fmla="*/ 342900 h 5249682"/>
              <a:gd name="connsiteX3" fmla="*/ 1779082 w 1931482"/>
              <a:gd name="connsiteY3" fmla="*/ 450850 h 5249682"/>
              <a:gd name="connsiteX4" fmla="*/ 1817182 w 1931482"/>
              <a:gd name="connsiteY4" fmla="*/ 609600 h 5249682"/>
              <a:gd name="connsiteX5" fmla="*/ 1925132 w 1931482"/>
              <a:gd name="connsiteY5" fmla="*/ 717550 h 5249682"/>
              <a:gd name="connsiteX6" fmla="*/ 1899732 w 1931482"/>
              <a:gd name="connsiteY6" fmla="*/ 793750 h 5249682"/>
              <a:gd name="connsiteX7" fmla="*/ 1823532 w 1931482"/>
              <a:gd name="connsiteY7" fmla="*/ 984250 h 5249682"/>
              <a:gd name="connsiteX8" fmla="*/ 1753682 w 1931482"/>
              <a:gd name="connsiteY8" fmla="*/ 1066800 h 5249682"/>
              <a:gd name="connsiteX9" fmla="*/ 1721932 w 1931482"/>
              <a:gd name="connsiteY9" fmla="*/ 1130300 h 5249682"/>
              <a:gd name="connsiteX10" fmla="*/ 1721932 w 1931482"/>
              <a:gd name="connsiteY10" fmla="*/ 1187450 h 5249682"/>
              <a:gd name="connsiteX11" fmla="*/ 1734632 w 1931482"/>
              <a:gd name="connsiteY11" fmla="*/ 1244600 h 5249682"/>
              <a:gd name="connsiteX12" fmla="*/ 1728282 w 1931482"/>
              <a:gd name="connsiteY12" fmla="*/ 1301750 h 5249682"/>
              <a:gd name="connsiteX13" fmla="*/ 1633032 w 1931482"/>
              <a:gd name="connsiteY13" fmla="*/ 1346200 h 5249682"/>
              <a:gd name="connsiteX14" fmla="*/ 1537782 w 1931482"/>
              <a:gd name="connsiteY14" fmla="*/ 1441450 h 5249682"/>
              <a:gd name="connsiteX15" fmla="*/ 1550482 w 1931482"/>
              <a:gd name="connsiteY15" fmla="*/ 1498600 h 5249682"/>
              <a:gd name="connsiteX16" fmla="*/ 1550482 w 1931482"/>
              <a:gd name="connsiteY16" fmla="*/ 1549400 h 5249682"/>
              <a:gd name="connsiteX17" fmla="*/ 1525082 w 1931482"/>
              <a:gd name="connsiteY17" fmla="*/ 1638300 h 5249682"/>
              <a:gd name="connsiteX18" fmla="*/ 1518732 w 1931482"/>
              <a:gd name="connsiteY18" fmla="*/ 1708150 h 5249682"/>
              <a:gd name="connsiteX19" fmla="*/ 1518732 w 1931482"/>
              <a:gd name="connsiteY19" fmla="*/ 1778000 h 5249682"/>
              <a:gd name="connsiteX20" fmla="*/ 1518732 w 1931482"/>
              <a:gd name="connsiteY20" fmla="*/ 1822450 h 5249682"/>
              <a:gd name="connsiteX21" fmla="*/ 1499682 w 1931482"/>
              <a:gd name="connsiteY21" fmla="*/ 1860550 h 5249682"/>
              <a:gd name="connsiteX22" fmla="*/ 1474282 w 1931482"/>
              <a:gd name="connsiteY22" fmla="*/ 2006600 h 5249682"/>
              <a:gd name="connsiteX23" fmla="*/ 1455232 w 1931482"/>
              <a:gd name="connsiteY23" fmla="*/ 2089150 h 5249682"/>
              <a:gd name="connsiteX24" fmla="*/ 1442532 w 1931482"/>
              <a:gd name="connsiteY24" fmla="*/ 2178050 h 5249682"/>
              <a:gd name="connsiteX25" fmla="*/ 1417132 w 1931482"/>
              <a:gd name="connsiteY25" fmla="*/ 2260600 h 5249682"/>
              <a:gd name="connsiteX26" fmla="*/ 1379032 w 1931482"/>
              <a:gd name="connsiteY26" fmla="*/ 2387600 h 5249682"/>
              <a:gd name="connsiteX27" fmla="*/ 1379032 w 1931482"/>
              <a:gd name="connsiteY27" fmla="*/ 2540000 h 5249682"/>
              <a:gd name="connsiteX28" fmla="*/ 1379032 w 1931482"/>
              <a:gd name="connsiteY28" fmla="*/ 2647950 h 5249682"/>
              <a:gd name="connsiteX29" fmla="*/ 1347282 w 1931482"/>
              <a:gd name="connsiteY29" fmla="*/ 2692400 h 5249682"/>
              <a:gd name="connsiteX30" fmla="*/ 1347282 w 1931482"/>
              <a:gd name="connsiteY30" fmla="*/ 2768600 h 5249682"/>
              <a:gd name="connsiteX31" fmla="*/ 1347282 w 1931482"/>
              <a:gd name="connsiteY31" fmla="*/ 2825750 h 5249682"/>
              <a:gd name="connsiteX32" fmla="*/ 1328232 w 1931482"/>
              <a:gd name="connsiteY32" fmla="*/ 2832100 h 5249682"/>
              <a:gd name="connsiteX33" fmla="*/ 1372682 w 1931482"/>
              <a:gd name="connsiteY33" fmla="*/ 2895600 h 5249682"/>
              <a:gd name="connsiteX34" fmla="*/ 1359982 w 1931482"/>
              <a:gd name="connsiteY34" fmla="*/ 2965450 h 5249682"/>
              <a:gd name="connsiteX35" fmla="*/ 1302832 w 1931482"/>
              <a:gd name="connsiteY35" fmla="*/ 3054350 h 5249682"/>
              <a:gd name="connsiteX36" fmla="*/ 1264732 w 1931482"/>
              <a:gd name="connsiteY36" fmla="*/ 3187700 h 5249682"/>
              <a:gd name="connsiteX37" fmla="*/ 1239332 w 1931482"/>
              <a:gd name="connsiteY37" fmla="*/ 3448050 h 5249682"/>
              <a:gd name="connsiteX38" fmla="*/ 394782 w 1931482"/>
              <a:gd name="connsiteY38" fmla="*/ 5168900 h 5249682"/>
              <a:gd name="connsiteX39" fmla="*/ 102682 w 1931482"/>
              <a:gd name="connsiteY39" fmla="*/ 4946650 h 5249682"/>
              <a:gd name="connsiteX40" fmla="*/ 32832 w 1931482"/>
              <a:gd name="connsiteY40" fmla="*/ 4711700 h 5249682"/>
              <a:gd name="connsiteX41" fmla="*/ 1082 w 1931482"/>
              <a:gd name="connsiteY41" fmla="*/ 4514849 h 5249682"/>
              <a:gd name="connsiteX42" fmla="*/ 70932 w 1931482"/>
              <a:gd name="connsiteY42" fmla="*/ 4368801 h 5249682"/>
              <a:gd name="connsiteX43" fmla="*/ 121732 w 1931482"/>
              <a:gd name="connsiteY43" fmla="*/ 3816350 h 5249682"/>
              <a:gd name="connsiteX44" fmla="*/ 197932 w 1931482"/>
              <a:gd name="connsiteY44" fmla="*/ 3549650 h 5249682"/>
              <a:gd name="connsiteX45" fmla="*/ 312232 w 1931482"/>
              <a:gd name="connsiteY45" fmla="*/ 3181350 h 5249682"/>
              <a:gd name="connsiteX46" fmla="*/ 470982 w 1931482"/>
              <a:gd name="connsiteY46" fmla="*/ 3067050 h 5249682"/>
              <a:gd name="connsiteX47" fmla="*/ 356682 w 1931482"/>
              <a:gd name="connsiteY47" fmla="*/ 2997200 h 5249682"/>
              <a:gd name="connsiteX48" fmla="*/ 534482 w 1931482"/>
              <a:gd name="connsiteY48" fmla="*/ 2730500 h 5249682"/>
              <a:gd name="connsiteX49" fmla="*/ 629732 w 1931482"/>
              <a:gd name="connsiteY49" fmla="*/ 2736850 h 5249682"/>
              <a:gd name="connsiteX50" fmla="*/ 693232 w 1931482"/>
              <a:gd name="connsiteY50" fmla="*/ 2622550 h 5249682"/>
              <a:gd name="connsiteX51" fmla="*/ 731332 w 1931482"/>
              <a:gd name="connsiteY51" fmla="*/ 2571750 h 5249682"/>
              <a:gd name="connsiteX52" fmla="*/ 744032 w 1931482"/>
              <a:gd name="connsiteY52" fmla="*/ 2489200 h 5249682"/>
              <a:gd name="connsiteX53" fmla="*/ 737682 w 1931482"/>
              <a:gd name="connsiteY53" fmla="*/ 2419350 h 5249682"/>
              <a:gd name="connsiteX54" fmla="*/ 737682 w 1931482"/>
              <a:gd name="connsiteY54" fmla="*/ 2349500 h 5249682"/>
              <a:gd name="connsiteX55" fmla="*/ 788482 w 1931482"/>
              <a:gd name="connsiteY55" fmla="*/ 2311400 h 5249682"/>
              <a:gd name="connsiteX56" fmla="*/ 744032 w 1931482"/>
              <a:gd name="connsiteY56" fmla="*/ 2235200 h 5249682"/>
              <a:gd name="connsiteX57" fmla="*/ 775782 w 1931482"/>
              <a:gd name="connsiteY57" fmla="*/ 2127250 h 5249682"/>
              <a:gd name="connsiteX58" fmla="*/ 801182 w 1931482"/>
              <a:gd name="connsiteY58" fmla="*/ 2057400 h 5249682"/>
              <a:gd name="connsiteX59" fmla="*/ 820232 w 1931482"/>
              <a:gd name="connsiteY59" fmla="*/ 1949450 h 5249682"/>
              <a:gd name="connsiteX60" fmla="*/ 820232 w 1931482"/>
              <a:gd name="connsiteY60" fmla="*/ 1892300 h 5249682"/>
              <a:gd name="connsiteX61" fmla="*/ 782132 w 1931482"/>
              <a:gd name="connsiteY61" fmla="*/ 1809750 h 5249682"/>
              <a:gd name="connsiteX62" fmla="*/ 883732 w 1931482"/>
              <a:gd name="connsiteY62" fmla="*/ 1746250 h 5249682"/>
              <a:gd name="connsiteX63" fmla="*/ 915482 w 1931482"/>
              <a:gd name="connsiteY63" fmla="*/ 1587500 h 5249682"/>
              <a:gd name="connsiteX64" fmla="*/ 978982 w 1931482"/>
              <a:gd name="connsiteY64" fmla="*/ 1555750 h 5249682"/>
              <a:gd name="connsiteX65" fmla="*/ 934532 w 1931482"/>
              <a:gd name="connsiteY65" fmla="*/ 1428750 h 5249682"/>
              <a:gd name="connsiteX66" fmla="*/ 909132 w 1931482"/>
              <a:gd name="connsiteY66" fmla="*/ 1365250 h 5249682"/>
              <a:gd name="connsiteX67" fmla="*/ 915482 w 1931482"/>
              <a:gd name="connsiteY67" fmla="*/ 1270000 h 5249682"/>
              <a:gd name="connsiteX68" fmla="*/ 966282 w 1931482"/>
              <a:gd name="connsiteY68" fmla="*/ 1238250 h 5249682"/>
              <a:gd name="connsiteX69" fmla="*/ 978982 w 1931482"/>
              <a:gd name="connsiteY69" fmla="*/ 1231900 h 5249682"/>
              <a:gd name="connsiteX70" fmla="*/ 1036132 w 1931482"/>
              <a:gd name="connsiteY70" fmla="*/ 1168400 h 5249682"/>
              <a:gd name="connsiteX71" fmla="*/ 1061532 w 1931482"/>
              <a:gd name="connsiteY71" fmla="*/ 1136650 h 5249682"/>
              <a:gd name="connsiteX72" fmla="*/ 953582 w 1931482"/>
              <a:gd name="connsiteY72" fmla="*/ 1149350 h 5249682"/>
              <a:gd name="connsiteX73" fmla="*/ 896432 w 1931482"/>
              <a:gd name="connsiteY73" fmla="*/ 1130300 h 5249682"/>
              <a:gd name="connsiteX74" fmla="*/ 832932 w 1931482"/>
              <a:gd name="connsiteY74" fmla="*/ 1092200 h 5249682"/>
              <a:gd name="connsiteX75" fmla="*/ 756732 w 1931482"/>
              <a:gd name="connsiteY75" fmla="*/ 1060450 h 5249682"/>
              <a:gd name="connsiteX76" fmla="*/ 909132 w 1931482"/>
              <a:gd name="connsiteY76" fmla="*/ 908050 h 5249682"/>
              <a:gd name="connsiteX77" fmla="*/ 991682 w 1931482"/>
              <a:gd name="connsiteY77" fmla="*/ 774700 h 5249682"/>
              <a:gd name="connsiteX78" fmla="*/ 1080582 w 1931482"/>
              <a:gd name="connsiteY78" fmla="*/ 571500 h 5249682"/>
              <a:gd name="connsiteX79" fmla="*/ 1302832 w 1931482"/>
              <a:gd name="connsiteY79" fmla="*/ 488950 h 5249682"/>
              <a:gd name="connsiteX80" fmla="*/ 1353632 w 1931482"/>
              <a:gd name="connsiteY80" fmla="*/ 336550 h 5249682"/>
              <a:gd name="connsiteX81" fmla="*/ 1486982 w 1931482"/>
              <a:gd name="connsiteY81" fmla="*/ 260350 h 5249682"/>
              <a:gd name="connsiteX82" fmla="*/ 1664782 w 1931482"/>
              <a:gd name="connsiteY82" fmla="*/ 133350 h 5249682"/>
              <a:gd name="connsiteX83" fmla="*/ 1785432 w 1931482"/>
              <a:gd name="connsiteY83" fmla="*/ 19050 h 5249682"/>
              <a:gd name="connsiteX84" fmla="*/ 1931482 w 1931482"/>
              <a:gd name="connsiteY84" fmla="*/ 0 h 5249682"/>
              <a:gd name="connsiteX0" fmla="*/ 1931482 w 1931482"/>
              <a:gd name="connsiteY0" fmla="*/ 0 h 5249682"/>
              <a:gd name="connsiteX1" fmla="*/ 1836232 w 1931482"/>
              <a:gd name="connsiteY1" fmla="*/ 120650 h 5249682"/>
              <a:gd name="connsiteX2" fmla="*/ 1753682 w 1931482"/>
              <a:gd name="connsiteY2" fmla="*/ 342900 h 5249682"/>
              <a:gd name="connsiteX3" fmla="*/ 1779082 w 1931482"/>
              <a:gd name="connsiteY3" fmla="*/ 450850 h 5249682"/>
              <a:gd name="connsiteX4" fmla="*/ 1817182 w 1931482"/>
              <a:gd name="connsiteY4" fmla="*/ 609600 h 5249682"/>
              <a:gd name="connsiteX5" fmla="*/ 1925132 w 1931482"/>
              <a:gd name="connsiteY5" fmla="*/ 717550 h 5249682"/>
              <a:gd name="connsiteX6" fmla="*/ 1899732 w 1931482"/>
              <a:gd name="connsiteY6" fmla="*/ 793750 h 5249682"/>
              <a:gd name="connsiteX7" fmla="*/ 1823532 w 1931482"/>
              <a:gd name="connsiteY7" fmla="*/ 984250 h 5249682"/>
              <a:gd name="connsiteX8" fmla="*/ 1753682 w 1931482"/>
              <a:gd name="connsiteY8" fmla="*/ 1066800 h 5249682"/>
              <a:gd name="connsiteX9" fmla="*/ 1721932 w 1931482"/>
              <a:gd name="connsiteY9" fmla="*/ 1130300 h 5249682"/>
              <a:gd name="connsiteX10" fmla="*/ 1721932 w 1931482"/>
              <a:gd name="connsiteY10" fmla="*/ 1187450 h 5249682"/>
              <a:gd name="connsiteX11" fmla="*/ 1734632 w 1931482"/>
              <a:gd name="connsiteY11" fmla="*/ 1244600 h 5249682"/>
              <a:gd name="connsiteX12" fmla="*/ 1728282 w 1931482"/>
              <a:gd name="connsiteY12" fmla="*/ 1301750 h 5249682"/>
              <a:gd name="connsiteX13" fmla="*/ 1633032 w 1931482"/>
              <a:gd name="connsiteY13" fmla="*/ 1346200 h 5249682"/>
              <a:gd name="connsiteX14" fmla="*/ 1537782 w 1931482"/>
              <a:gd name="connsiteY14" fmla="*/ 1441450 h 5249682"/>
              <a:gd name="connsiteX15" fmla="*/ 1550482 w 1931482"/>
              <a:gd name="connsiteY15" fmla="*/ 1498600 h 5249682"/>
              <a:gd name="connsiteX16" fmla="*/ 1550482 w 1931482"/>
              <a:gd name="connsiteY16" fmla="*/ 1549400 h 5249682"/>
              <a:gd name="connsiteX17" fmla="*/ 1525082 w 1931482"/>
              <a:gd name="connsiteY17" fmla="*/ 1638300 h 5249682"/>
              <a:gd name="connsiteX18" fmla="*/ 1518732 w 1931482"/>
              <a:gd name="connsiteY18" fmla="*/ 1708150 h 5249682"/>
              <a:gd name="connsiteX19" fmla="*/ 1518732 w 1931482"/>
              <a:gd name="connsiteY19" fmla="*/ 1778000 h 5249682"/>
              <a:gd name="connsiteX20" fmla="*/ 1518732 w 1931482"/>
              <a:gd name="connsiteY20" fmla="*/ 1822450 h 5249682"/>
              <a:gd name="connsiteX21" fmla="*/ 1499682 w 1931482"/>
              <a:gd name="connsiteY21" fmla="*/ 1860550 h 5249682"/>
              <a:gd name="connsiteX22" fmla="*/ 1474282 w 1931482"/>
              <a:gd name="connsiteY22" fmla="*/ 2006600 h 5249682"/>
              <a:gd name="connsiteX23" fmla="*/ 1455232 w 1931482"/>
              <a:gd name="connsiteY23" fmla="*/ 2089150 h 5249682"/>
              <a:gd name="connsiteX24" fmla="*/ 1442532 w 1931482"/>
              <a:gd name="connsiteY24" fmla="*/ 2178050 h 5249682"/>
              <a:gd name="connsiteX25" fmla="*/ 1417132 w 1931482"/>
              <a:gd name="connsiteY25" fmla="*/ 2260600 h 5249682"/>
              <a:gd name="connsiteX26" fmla="*/ 1379032 w 1931482"/>
              <a:gd name="connsiteY26" fmla="*/ 2387600 h 5249682"/>
              <a:gd name="connsiteX27" fmla="*/ 1379032 w 1931482"/>
              <a:gd name="connsiteY27" fmla="*/ 2540000 h 5249682"/>
              <a:gd name="connsiteX28" fmla="*/ 1379032 w 1931482"/>
              <a:gd name="connsiteY28" fmla="*/ 2647950 h 5249682"/>
              <a:gd name="connsiteX29" fmla="*/ 1347282 w 1931482"/>
              <a:gd name="connsiteY29" fmla="*/ 2692400 h 5249682"/>
              <a:gd name="connsiteX30" fmla="*/ 1347282 w 1931482"/>
              <a:gd name="connsiteY30" fmla="*/ 2768600 h 5249682"/>
              <a:gd name="connsiteX31" fmla="*/ 1347282 w 1931482"/>
              <a:gd name="connsiteY31" fmla="*/ 2825750 h 5249682"/>
              <a:gd name="connsiteX32" fmla="*/ 1328232 w 1931482"/>
              <a:gd name="connsiteY32" fmla="*/ 2832100 h 5249682"/>
              <a:gd name="connsiteX33" fmla="*/ 1372682 w 1931482"/>
              <a:gd name="connsiteY33" fmla="*/ 2895600 h 5249682"/>
              <a:gd name="connsiteX34" fmla="*/ 1359982 w 1931482"/>
              <a:gd name="connsiteY34" fmla="*/ 2965450 h 5249682"/>
              <a:gd name="connsiteX35" fmla="*/ 1302832 w 1931482"/>
              <a:gd name="connsiteY35" fmla="*/ 3054350 h 5249682"/>
              <a:gd name="connsiteX36" fmla="*/ 1264732 w 1931482"/>
              <a:gd name="connsiteY36" fmla="*/ 3187700 h 5249682"/>
              <a:gd name="connsiteX37" fmla="*/ 1239332 w 1931482"/>
              <a:gd name="connsiteY37" fmla="*/ 3448050 h 5249682"/>
              <a:gd name="connsiteX38" fmla="*/ 394782 w 1931482"/>
              <a:gd name="connsiteY38" fmla="*/ 5168900 h 5249682"/>
              <a:gd name="connsiteX39" fmla="*/ 102682 w 1931482"/>
              <a:gd name="connsiteY39" fmla="*/ 4946650 h 5249682"/>
              <a:gd name="connsiteX40" fmla="*/ 32832 w 1931482"/>
              <a:gd name="connsiteY40" fmla="*/ 4711700 h 5249682"/>
              <a:gd name="connsiteX41" fmla="*/ 1082 w 1931482"/>
              <a:gd name="connsiteY41" fmla="*/ 4514849 h 5249682"/>
              <a:gd name="connsiteX42" fmla="*/ 70932 w 1931482"/>
              <a:gd name="connsiteY42" fmla="*/ 4368801 h 5249682"/>
              <a:gd name="connsiteX43" fmla="*/ 121732 w 1931482"/>
              <a:gd name="connsiteY43" fmla="*/ 3816350 h 5249682"/>
              <a:gd name="connsiteX44" fmla="*/ 197932 w 1931482"/>
              <a:gd name="connsiteY44" fmla="*/ 3549650 h 5249682"/>
              <a:gd name="connsiteX45" fmla="*/ 312232 w 1931482"/>
              <a:gd name="connsiteY45" fmla="*/ 3181350 h 5249682"/>
              <a:gd name="connsiteX46" fmla="*/ 470982 w 1931482"/>
              <a:gd name="connsiteY46" fmla="*/ 3067050 h 5249682"/>
              <a:gd name="connsiteX47" fmla="*/ 356682 w 1931482"/>
              <a:gd name="connsiteY47" fmla="*/ 2997200 h 5249682"/>
              <a:gd name="connsiteX48" fmla="*/ 534482 w 1931482"/>
              <a:gd name="connsiteY48" fmla="*/ 2730500 h 5249682"/>
              <a:gd name="connsiteX49" fmla="*/ 629732 w 1931482"/>
              <a:gd name="connsiteY49" fmla="*/ 2736850 h 5249682"/>
              <a:gd name="connsiteX50" fmla="*/ 693232 w 1931482"/>
              <a:gd name="connsiteY50" fmla="*/ 2622550 h 5249682"/>
              <a:gd name="connsiteX51" fmla="*/ 731332 w 1931482"/>
              <a:gd name="connsiteY51" fmla="*/ 2571750 h 5249682"/>
              <a:gd name="connsiteX52" fmla="*/ 744032 w 1931482"/>
              <a:gd name="connsiteY52" fmla="*/ 2489200 h 5249682"/>
              <a:gd name="connsiteX53" fmla="*/ 737682 w 1931482"/>
              <a:gd name="connsiteY53" fmla="*/ 2419350 h 5249682"/>
              <a:gd name="connsiteX54" fmla="*/ 737682 w 1931482"/>
              <a:gd name="connsiteY54" fmla="*/ 2349500 h 5249682"/>
              <a:gd name="connsiteX55" fmla="*/ 788482 w 1931482"/>
              <a:gd name="connsiteY55" fmla="*/ 2311400 h 5249682"/>
              <a:gd name="connsiteX56" fmla="*/ 744032 w 1931482"/>
              <a:gd name="connsiteY56" fmla="*/ 2235200 h 5249682"/>
              <a:gd name="connsiteX57" fmla="*/ 775782 w 1931482"/>
              <a:gd name="connsiteY57" fmla="*/ 2127250 h 5249682"/>
              <a:gd name="connsiteX58" fmla="*/ 801182 w 1931482"/>
              <a:gd name="connsiteY58" fmla="*/ 2057400 h 5249682"/>
              <a:gd name="connsiteX59" fmla="*/ 820232 w 1931482"/>
              <a:gd name="connsiteY59" fmla="*/ 1949450 h 5249682"/>
              <a:gd name="connsiteX60" fmla="*/ 820232 w 1931482"/>
              <a:gd name="connsiteY60" fmla="*/ 1892300 h 5249682"/>
              <a:gd name="connsiteX61" fmla="*/ 782132 w 1931482"/>
              <a:gd name="connsiteY61" fmla="*/ 1809750 h 5249682"/>
              <a:gd name="connsiteX62" fmla="*/ 883732 w 1931482"/>
              <a:gd name="connsiteY62" fmla="*/ 1746250 h 5249682"/>
              <a:gd name="connsiteX63" fmla="*/ 915482 w 1931482"/>
              <a:gd name="connsiteY63" fmla="*/ 1587500 h 5249682"/>
              <a:gd name="connsiteX64" fmla="*/ 978982 w 1931482"/>
              <a:gd name="connsiteY64" fmla="*/ 1555750 h 5249682"/>
              <a:gd name="connsiteX65" fmla="*/ 934532 w 1931482"/>
              <a:gd name="connsiteY65" fmla="*/ 1428750 h 5249682"/>
              <a:gd name="connsiteX66" fmla="*/ 909132 w 1931482"/>
              <a:gd name="connsiteY66" fmla="*/ 1365250 h 5249682"/>
              <a:gd name="connsiteX67" fmla="*/ 915482 w 1931482"/>
              <a:gd name="connsiteY67" fmla="*/ 1270000 h 5249682"/>
              <a:gd name="connsiteX68" fmla="*/ 966282 w 1931482"/>
              <a:gd name="connsiteY68" fmla="*/ 1238250 h 5249682"/>
              <a:gd name="connsiteX69" fmla="*/ 978982 w 1931482"/>
              <a:gd name="connsiteY69" fmla="*/ 1231900 h 5249682"/>
              <a:gd name="connsiteX70" fmla="*/ 1036132 w 1931482"/>
              <a:gd name="connsiteY70" fmla="*/ 1168400 h 5249682"/>
              <a:gd name="connsiteX71" fmla="*/ 1061532 w 1931482"/>
              <a:gd name="connsiteY71" fmla="*/ 1136650 h 5249682"/>
              <a:gd name="connsiteX72" fmla="*/ 953582 w 1931482"/>
              <a:gd name="connsiteY72" fmla="*/ 1149350 h 5249682"/>
              <a:gd name="connsiteX73" fmla="*/ 896432 w 1931482"/>
              <a:gd name="connsiteY73" fmla="*/ 1130300 h 5249682"/>
              <a:gd name="connsiteX74" fmla="*/ 832932 w 1931482"/>
              <a:gd name="connsiteY74" fmla="*/ 1092200 h 5249682"/>
              <a:gd name="connsiteX75" fmla="*/ 756732 w 1931482"/>
              <a:gd name="connsiteY75" fmla="*/ 1060450 h 5249682"/>
              <a:gd name="connsiteX76" fmla="*/ 909132 w 1931482"/>
              <a:gd name="connsiteY76" fmla="*/ 908050 h 5249682"/>
              <a:gd name="connsiteX77" fmla="*/ 991682 w 1931482"/>
              <a:gd name="connsiteY77" fmla="*/ 774700 h 5249682"/>
              <a:gd name="connsiteX78" fmla="*/ 1080582 w 1931482"/>
              <a:gd name="connsiteY78" fmla="*/ 571500 h 5249682"/>
              <a:gd name="connsiteX79" fmla="*/ 1302832 w 1931482"/>
              <a:gd name="connsiteY79" fmla="*/ 488950 h 5249682"/>
              <a:gd name="connsiteX80" fmla="*/ 1353632 w 1931482"/>
              <a:gd name="connsiteY80" fmla="*/ 336550 h 5249682"/>
              <a:gd name="connsiteX81" fmla="*/ 1486982 w 1931482"/>
              <a:gd name="connsiteY81" fmla="*/ 260350 h 5249682"/>
              <a:gd name="connsiteX82" fmla="*/ 1626682 w 1931482"/>
              <a:gd name="connsiteY82" fmla="*/ 127000 h 5249682"/>
              <a:gd name="connsiteX83" fmla="*/ 1785432 w 1931482"/>
              <a:gd name="connsiteY83" fmla="*/ 19050 h 5249682"/>
              <a:gd name="connsiteX84" fmla="*/ 1931482 w 1931482"/>
              <a:gd name="connsiteY84" fmla="*/ 0 h 5249682"/>
              <a:gd name="connsiteX0" fmla="*/ 1931482 w 1931482"/>
              <a:gd name="connsiteY0" fmla="*/ 0 h 5249682"/>
              <a:gd name="connsiteX1" fmla="*/ 1836232 w 1931482"/>
              <a:gd name="connsiteY1" fmla="*/ 120650 h 5249682"/>
              <a:gd name="connsiteX2" fmla="*/ 1753682 w 1931482"/>
              <a:gd name="connsiteY2" fmla="*/ 342900 h 5249682"/>
              <a:gd name="connsiteX3" fmla="*/ 1779082 w 1931482"/>
              <a:gd name="connsiteY3" fmla="*/ 450850 h 5249682"/>
              <a:gd name="connsiteX4" fmla="*/ 1817182 w 1931482"/>
              <a:gd name="connsiteY4" fmla="*/ 609600 h 5249682"/>
              <a:gd name="connsiteX5" fmla="*/ 1925132 w 1931482"/>
              <a:gd name="connsiteY5" fmla="*/ 717550 h 5249682"/>
              <a:gd name="connsiteX6" fmla="*/ 1899732 w 1931482"/>
              <a:gd name="connsiteY6" fmla="*/ 793750 h 5249682"/>
              <a:gd name="connsiteX7" fmla="*/ 1823532 w 1931482"/>
              <a:gd name="connsiteY7" fmla="*/ 984250 h 5249682"/>
              <a:gd name="connsiteX8" fmla="*/ 1753682 w 1931482"/>
              <a:gd name="connsiteY8" fmla="*/ 1066800 h 5249682"/>
              <a:gd name="connsiteX9" fmla="*/ 1721932 w 1931482"/>
              <a:gd name="connsiteY9" fmla="*/ 1130300 h 5249682"/>
              <a:gd name="connsiteX10" fmla="*/ 1721932 w 1931482"/>
              <a:gd name="connsiteY10" fmla="*/ 1187450 h 5249682"/>
              <a:gd name="connsiteX11" fmla="*/ 1734632 w 1931482"/>
              <a:gd name="connsiteY11" fmla="*/ 1244600 h 5249682"/>
              <a:gd name="connsiteX12" fmla="*/ 1728282 w 1931482"/>
              <a:gd name="connsiteY12" fmla="*/ 1301750 h 5249682"/>
              <a:gd name="connsiteX13" fmla="*/ 1633032 w 1931482"/>
              <a:gd name="connsiteY13" fmla="*/ 1346200 h 5249682"/>
              <a:gd name="connsiteX14" fmla="*/ 1537782 w 1931482"/>
              <a:gd name="connsiteY14" fmla="*/ 1441450 h 5249682"/>
              <a:gd name="connsiteX15" fmla="*/ 1550482 w 1931482"/>
              <a:gd name="connsiteY15" fmla="*/ 1498600 h 5249682"/>
              <a:gd name="connsiteX16" fmla="*/ 1550482 w 1931482"/>
              <a:gd name="connsiteY16" fmla="*/ 1549400 h 5249682"/>
              <a:gd name="connsiteX17" fmla="*/ 1525082 w 1931482"/>
              <a:gd name="connsiteY17" fmla="*/ 1638300 h 5249682"/>
              <a:gd name="connsiteX18" fmla="*/ 1518732 w 1931482"/>
              <a:gd name="connsiteY18" fmla="*/ 1708150 h 5249682"/>
              <a:gd name="connsiteX19" fmla="*/ 1518732 w 1931482"/>
              <a:gd name="connsiteY19" fmla="*/ 1778000 h 5249682"/>
              <a:gd name="connsiteX20" fmla="*/ 1518732 w 1931482"/>
              <a:gd name="connsiteY20" fmla="*/ 1822450 h 5249682"/>
              <a:gd name="connsiteX21" fmla="*/ 1499682 w 1931482"/>
              <a:gd name="connsiteY21" fmla="*/ 1860550 h 5249682"/>
              <a:gd name="connsiteX22" fmla="*/ 1474282 w 1931482"/>
              <a:gd name="connsiteY22" fmla="*/ 2006600 h 5249682"/>
              <a:gd name="connsiteX23" fmla="*/ 1455232 w 1931482"/>
              <a:gd name="connsiteY23" fmla="*/ 2089150 h 5249682"/>
              <a:gd name="connsiteX24" fmla="*/ 1442532 w 1931482"/>
              <a:gd name="connsiteY24" fmla="*/ 2178050 h 5249682"/>
              <a:gd name="connsiteX25" fmla="*/ 1417132 w 1931482"/>
              <a:gd name="connsiteY25" fmla="*/ 2260600 h 5249682"/>
              <a:gd name="connsiteX26" fmla="*/ 1379032 w 1931482"/>
              <a:gd name="connsiteY26" fmla="*/ 2387600 h 5249682"/>
              <a:gd name="connsiteX27" fmla="*/ 1379032 w 1931482"/>
              <a:gd name="connsiteY27" fmla="*/ 2540000 h 5249682"/>
              <a:gd name="connsiteX28" fmla="*/ 1379032 w 1931482"/>
              <a:gd name="connsiteY28" fmla="*/ 2647950 h 5249682"/>
              <a:gd name="connsiteX29" fmla="*/ 1347282 w 1931482"/>
              <a:gd name="connsiteY29" fmla="*/ 2692400 h 5249682"/>
              <a:gd name="connsiteX30" fmla="*/ 1347282 w 1931482"/>
              <a:gd name="connsiteY30" fmla="*/ 2768600 h 5249682"/>
              <a:gd name="connsiteX31" fmla="*/ 1347282 w 1931482"/>
              <a:gd name="connsiteY31" fmla="*/ 2825750 h 5249682"/>
              <a:gd name="connsiteX32" fmla="*/ 1328232 w 1931482"/>
              <a:gd name="connsiteY32" fmla="*/ 2832100 h 5249682"/>
              <a:gd name="connsiteX33" fmla="*/ 1372682 w 1931482"/>
              <a:gd name="connsiteY33" fmla="*/ 2895600 h 5249682"/>
              <a:gd name="connsiteX34" fmla="*/ 1359982 w 1931482"/>
              <a:gd name="connsiteY34" fmla="*/ 2965450 h 5249682"/>
              <a:gd name="connsiteX35" fmla="*/ 1302832 w 1931482"/>
              <a:gd name="connsiteY35" fmla="*/ 3054350 h 5249682"/>
              <a:gd name="connsiteX36" fmla="*/ 1264732 w 1931482"/>
              <a:gd name="connsiteY36" fmla="*/ 3187700 h 5249682"/>
              <a:gd name="connsiteX37" fmla="*/ 1239332 w 1931482"/>
              <a:gd name="connsiteY37" fmla="*/ 3448050 h 5249682"/>
              <a:gd name="connsiteX38" fmla="*/ 394782 w 1931482"/>
              <a:gd name="connsiteY38" fmla="*/ 5168900 h 5249682"/>
              <a:gd name="connsiteX39" fmla="*/ 102682 w 1931482"/>
              <a:gd name="connsiteY39" fmla="*/ 4946650 h 5249682"/>
              <a:gd name="connsiteX40" fmla="*/ 32832 w 1931482"/>
              <a:gd name="connsiteY40" fmla="*/ 4711700 h 5249682"/>
              <a:gd name="connsiteX41" fmla="*/ 1082 w 1931482"/>
              <a:gd name="connsiteY41" fmla="*/ 4514849 h 5249682"/>
              <a:gd name="connsiteX42" fmla="*/ 70932 w 1931482"/>
              <a:gd name="connsiteY42" fmla="*/ 4368801 h 5249682"/>
              <a:gd name="connsiteX43" fmla="*/ 121732 w 1931482"/>
              <a:gd name="connsiteY43" fmla="*/ 3816350 h 5249682"/>
              <a:gd name="connsiteX44" fmla="*/ 197932 w 1931482"/>
              <a:gd name="connsiteY44" fmla="*/ 3549650 h 5249682"/>
              <a:gd name="connsiteX45" fmla="*/ 312232 w 1931482"/>
              <a:gd name="connsiteY45" fmla="*/ 3181350 h 5249682"/>
              <a:gd name="connsiteX46" fmla="*/ 470982 w 1931482"/>
              <a:gd name="connsiteY46" fmla="*/ 3067050 h 5249682"/>
              <a:gd name="connsiteX47" fmla="*/ 356682 w 1931482"/>
              <a:gd name="connsiteY47" fmla="*/ 2997200 h 5249682"/>
              <a:gd name="connsiteX48" fmla="*/ 534482 w 1931482"/>
              <a:gd name="connsiteY48" fmla="*/ 2730500 h 5249682"/>
              <a:gd name="connsiteX49" fmla="*/ 629732 w 1931482"/>
              <a:gd name="connsiteY49" fmla="*/ 2736850 h 5249682"/>
              <a:gd name="connsiteX50" fmla="*/ 693232 w 1931482"/>
              <a:gd name="connsiteY50" fmla="*/ 2622550 h 5249682"/>
              <a:gd name="connsiteX51" fmla="*/ 731332 w 1931482"/>
              <a:gd name="connsiteY51" fmla="*/ 2571750 h 5249682"/>
              <a:gd name="connsiteX52" fmla="*/ 744032 w 1931482"/>
              <a:gd name="connsiteY52" fmla="*/ 2489200 h 5249682"/>
              <a:gd name="connsiteX53" fmla="*/ 737682 w 1931482"/>
              <a:gd name="connsiteY53" fmla="*/ 2419350 h 5249682"/>
              <a:gd name="connsiteX54" fmla="*/ 737682 w 1931482"/>
              <a:gd name="connsiteY54" fmla="*/ 2349500 h 5249682"/>
              <a:gd name="connsiteX55" fmla="*/ 788482 w 1931482"/>
              <a:gd name="connsiteY55" fmla="*/ 2311400 h 5249682"/>
              <a:gd name="connsiteX56" fmla="*/ 744032 w 1931482"/>
              <a:gd name="connsiteY56" fmla="*/ 2235200 h 5249682"/>
              <a:gd name="connsiteX57" fmla="*/ 775782 w 1931482"/>
              <a:gd name="connsiteY57" fmla="*/ 2127250 h 5249682"/>
              <a:gd name="connsiteX58" fmla="*/ 801182 w 1931482"/>
              <a:gd name="connsiteY58" fmla="*/ 2057400 h 5249682"/>
              <a:gd name="connsiteX59" fmla="*/ 820232 w 1931482"/>
              <a:gd name="connsiteY59" fmla="*/ 1949450 h 5249682"/>
              <a:gd name="connsiteX60" fmla="*/ 820232 w 1931482"/>
              <a:gd name="connsiteY60" fmla="*/ 1892300 h 5249682"/>
              <a:gd name="connsiteX61" fmla="*/ 782132 w 1931482"/>
              <a:gd name="connsiteY61" fmla="*/ 1809750 h 5249682"/>
              <a:gd name="connsiteX62" fmla="*/ 883732 w 1931482"/>
              <a:gd name="connsiteY62" fmla="*/ 1746250 h 5249682"/>
              <a:gd name="connsiteX63" fmla="*/ 915482 w 1931482"/>
              <a:gd name="connsiteY63" fmla="*/ 1587500 h 5249682"/>
              <a:gd name="connsiteX64" fmla="*/ 978982 w 1931482"/>
              <a:gd name="connsiteY64" fmla="*/ 1555750 h 5249682"/>
              <a:gd name="connsiteX65" fmla="*/ 934532 w 1931482"/>
              <a:gd name="connsiteY65" fmla="*/ 1428750 h 5249682"/>
              <a:gd name="connsiteX66" fmla="*/ 909132 w 1931482"/>
              <a:gd name="connsiteY66" fmla="*/ 1365250 h 5249682"/>
              <a:gd name="connsiteX67" fmla="*/ 915482 w 1931482"/>
              <a:gd name="connsiteY67" fmla="*/ 1270000 h 5249682"/>
              <a:gd name="connsiteX68" fmla="*/ 966282 w 1931482"/>
              <a:gd name="connsiteY68" fmla="*/ 1238250 h 5249682"/>
              <a:gd name="connsiteX69" fmla="*/ 978982 w 1931482"/>
              <a:gd name="connsiteY69" fmla="*/ 1231900 h 5249682"/>
              <a:gd name="connsiteX70" fmla="*/ 1036132 w 1931482"/>
              <a:gd name="connsiteY70" fmla="*/ 1168400 h 5249682"/>
              <a:gd name="connsiteX71" fmla="*/ 1061532 w 1931482"/>
              <a:gd name="connsiteY71" fmla="*/ 1136650 h 5249682"/>
              <a:gd name="connsiteX72" fmla="*/ 953582 w 1931482"/>
              <a:gd name="connsiteY72" fmla="*/ 1149350 h 5249682"/>
              <a:gd name="connsiteX73" fmla="*/ 896432 w 1931482"/>
              <a:gd name="connsiteY73" fmla="*/ 1130300 h 5249682"/>
              <a:gd name="connsiteX74" fmla="*/ 832932 w 1931482"/>
              <a:gd name="connsiteY74" fmla="*/ 1092200 h 5249682"/>
              <a:gd name="connsiteX75" fmla="*/ 756732 w 1931482"/>
              <a:gd name="connsiteY75" fmla="*/ 1060450 h 5249682"/>
              <a:gd name="connsiteX76" fmla="*/ 909132 w 1931482"/>
              <a:gd name="connsiteY76" fmla="*/ 908050 h 5249682"/>
              <a:gd name="connsiteX77" fmla="*/ 991682 w 1931482"/>
              <a:gd name="connsiteY77" fmla="*/ 774700 h 5249682"/>
              <a:gd name="connsiteX78" fmla="*/ 1080582 w 1931482"/>
              <a:gd name="connsiteY78" fmla="*/ 571500 h 5249682"/>
              <a:gd name="connsiteX79" fmla="*/ 1302832 w 1931482"/>
              <a:gd name="connsiteY79" fmla="*/ 488950 h 5249682"/>
              <a:gd name="connsiteX80" fmla="*/ 1353632 w 1931482"/>
              <a:gd name="connsiteY80" fmla="*/ 336550 h 5249682"/>
              <a:gd name="connsiteX81" fmla="*/ 1448882 w 1931482"/>
              <a:gd name="connsiteY81" fmla="*/ 254000 h 5249682"/>
              <a:gd name="connsiteX82" fmla="*/ 1626682 w 1931482"/>
              <a:gd name="connsiteY82" fmla="*/ 127000 h 5249682"/>
              <a:gd name="connsiteX83" fmla="*/ 1785432 w 1931482"/>
              <a:gd name="connsiteY83" fmla="*/ 19050 h 5249682"/>
              <a:gd name="connsiteX84" fmla="*/ 1931482 w 1931482"/>
              <a:gd name="connsiteY84" fmla="*/ 0 h 5249682"/>
              <a:gd name="connsiteX0" fmla="*/ 1931482 w 1931482"/>
              <a:gd name="connsiteY0" fmla="*/ 0 h 5249682"/>
              <a:gd name="connsiteX1" fmla="*/ 1836232 w 1931482"/>
              <a:gd name="connsiteY1" fmla="*/ 120650 h 5249682"/>
              <a:gd name="connsiteX2" fmla="*/ 1753682 w 1931482"/>
              <a:gd name="connsiteY2" fmla="*/ 342900 h 5249682"/>
              <a:gd name="connsiteX3" fmla="*/ 1779082 w 1931482"/>
              <a:gd name="connsiteY3" fmla="*/ 450850 h 5249682"/>
              <a:gd name="connsiteX4" fmla="*/ 1817182 w 1931482"/>
              <a:gd name="connsiteY4" fmla="*/ 609600 h 5249682"/>
              <a:gd name="connsiteX5" fmla="*/ 1925132 w 1931482"/>
              <a:gd name="connsiteY5" fmla="*/ 717550 h 5249682"/>
              <a:gd name="connsiteX6" fmla="*/ 1899732 w 1931482"/>
              <a:gd name="connsiteY6" fmla="*/ 793750 h 5249682"/>
              <a:gd name="connsiteX7" fmla="*/ 1823532 w 1931482"/>
              <a:gd name="connsiteY7" fmla="*/ 984250 h 5249682"/>
              <a:gd name="connsiteX8" fmla="*/ 1753682 w 1931482"/>
              <a:gd name="connsiteY8" fmla="*/ 1066800 h 5249682"/>
              <a:gd name="connsiteX9" fmla="*/ 1721932 w 1931482"/>
              <a:gd name="connsiteY9" fmla="*/ 1130300 h 5249682"/>
              <a:gd name="connsiteX10" fmla="*/ 1721932 w 1931482"/>
              <a:gd name="connsiteY10" fmla="*/ 1187450 h 5249682"/>
              <a:gd name="connsiteX11" fmla="*/ 1734632 w 1931482"/>
              <a:gd name="connsiteY11" fmla="*/ 1244600 h 5249682"/>
              <a:gd name="connsiteX12" fmla="*/ 1728282 w 1931482"/>
              <a:gd name="connsiteY12" fmla="*/ 1301750 h 5249682"/>
              <a:gd name="connsiteX13" fmla="*/ 1633032 w 1931482"/>
              <a:gd name="connsiteY13" fmla="*/ 1346200 h 5249682"/>
              <a:gd name="connsiteX14" fmla="*/ 1537782 w 1931482"/>
              <a:gd name="connsiteY14" fmla="*/ 1441450 h 5249682"/>
              <a:gd name="connsiteX15" fmla="*/ 1550482 w 1931482"/>
              <a:gd name="connsiteY15" fmla="*/ 1498600 h 5249682"/>
              <a:gd name="connsiteX16" fmla="*/ 1550482 w 1931482"/>
              <a:gd name="connsiteY16" fmla="*/ 1549400 h 5249682"/>
              <a:gd name="connsiteX17" fmla="*/ 1525082 w 1931482"/>
              <a:gd name="connsiteY17" fmla="*/ 1638300 h 5249682"/>
              <a:gd name="connsiteX18" fmla="*/ 1518732 w 1931482"/>
              <a:gd name="connsiteY18" fmla="*/ 1708150 h 5249682"/>
              <a:gd name="connsiteX19" fmla="*/ 1518732 w 1931482"/>
              <a:gd name="connsiteY19" fmla="*/ 1778000 h 5249682"/>
              <a:gd name="connsiteX20" fmla="*/ 1518732 w 1931482"/>
              <a:gd name="connsiteY20" fmla="*/ 1822450 h 5249682"/>
              <a:gd name="connsiteX21" fmla="*/ 1499682 w 1931482"/>
              <a:gd name="connsiteY21" fmla="*/ 1860550 h 5249682"/>
              <a:gd name="connsiteX22" fmla="*/ 1474282 w 1931482"/>
              <a:gd name="connsiteY22" fmla="*/ 2006600 h 5249682"/>
              <a:gd name="connsiteX23" fmla="*/ 1455232 w 1931482"/>
              <a:gd name="connsiteY23" fmla="*/ 2089150 h 5249682"/>
              <a:gd name="connsiteX24" fmla="*/ 1442532 w 1931482"/>
              <a:gd name="connsiteY24" fmla="*/ 2178050 h 5249682"/>
              <a:gd name="connsiteX25" fmla="*/ 1417132 w 1931482"/>
              <a:gd name="connsiteY25" fmla="*/ 2260600 h 5249682"/>
              <a:gd name="connsiteX26" fmla="*/ 1379032 w 1931482"/>
              <a:gd name="connsiteY26" fmla="*/ 2387600 h 5249682"/>
              <a:gd name="connsiteX27" fmla="*/ 1379032 w 1931482"/>
              <a:gd name="connsiteY27" fmla="*/ 2540000 h 5249682"/>
              <a:gd name="connsiteX28" fmla="*/ 1379032 w 1931482"/>
              <a:gd name="connsiteY28" fmla="*/ 2647950 h 5249682"/>
              <a:gd name="connsiteX29" fmla="*/ 1347282 w 1931482"/>
              <a:gd name="connsiteY29" fmla="*/ 2692400 h 5249682"/>
              <a:gd name="connsiteX30" fmla="*/ 1347282 w 1931482"/>
              <a:gd name="connsiteY30" fmla="*/ 2768600 h 5249682"/>
              <a:gd name="connsiteX31" fmla="*/ 1347282 w 1931482"/>
              <a:gd name="connsiteY31" fmla="*/ 2825750 h 5249682"/>
              <a:gd name="connsiteX32" fmla="*/ 1328232 w 1931482"/>
              <a:gd name="connsiteY32" fmla="*/ 2832100 h 5249682"/>
              <a:gd name="connsiteX33" fmla="*/ 1372682 w 1931482"/>
              <a:gd name="connsiteY33" fmla="*/ 2895600 h 5249682"/>
              <a:gd name="connsiteX34" fmla="*/ 1359982 w 1931482"/>
              <a:gd name="connsiteY34" fmla="*/ 2965450 h 5249682"/>
              <a:gd name="connsiteX35" fmla="*/ 1302832 w 1931482"/>
              <a:gd name="connsiteY35" fmla="*/ 3054350 h 5249682"/>
              <a:gd name="connsiteX36" fmla="*/ 1264732 w 1931482"/>
              <a:gd name="connsiteY36" fmla="*/ 3187700 h 5249682"/>
              <a:gd name="connsiteX37" fmla="*/ 1239332 w 1931482"/>
              <a:gd name="connsiteY37" fmla="*/ 3448050 h 5249682"/>
              <a:gd name="connsiteX38" fmla="*/ 394782 w 1931482"/>
              <a:gd name="connsiteY38" fmla="*/ 5168900 h 5249682"/>
              <a:gd name="connsiteX39" fmla="*/ 102682 w 1931482"/>
              <a:gd name="connsiteY39" fmla="*/ 4946650 h 5249682"/>
              <a:gd name="connsiteX40" fmla="*/ 32832 w 1931482"/>
              <a:gd name="connsiteY40" fmla="*/ 4711700 h 5249682"/>
              <a:gd name="connsiteX41" fmla="*/ 1082 w 1931482"/>
              <a:gd name="connsiteY41" fmla="*/ 4514849 h 5249682"/>
              <a:gd name="connsiteX42" fmla="*/ 70932 w 1931482"/>
              <a:gd name="connsiteY42" fmla="*/ 4368801 h 5249682"/>
              <a:gd name="connsiteX43" fmla="*/ 121732 w 1931482"/>
              <a:gd name="connsiteY43" fmla="*/ 3816350 h 5249682"/>
              <a:gd name="connsiteX44" fmla="*/ 197932 w 1931482"/>
              <a:gd name="connsiteY44" fmla="*/ 3549650 h 5249682"/>
              <a:gd name="connsiteX45" fmla="*/ 312232 w 1931482"/>
              <a:gd name="connsiteY45" fmla="*/ 3181350 h 5249682"/>
              <a:gd name="connsiteX46" fmla="*/ 470982 w 1931482"/>
              <a:gd name="connsiteY46" fmla="*/ 3067050 h 5249682"/>
              <a:gd name="connsiteX47" fmla="*/ 356682 w 1931482"/>
              <a:gd name="connsiteY47" fmla="*/ 2997200 h 5249682"/>
              <a:gd name="connsiteX48" fmla="*/ 534482 w 1931482"/>
              <a:gd name="connsiteY48" fmla="*/ 2730500 h 5249682"/>
              <a:gd name="connsiteX49" fmla="*/ 629732 w 1931482"/>
              <a:gd name="connsiteY49" fmla="*/ 2736850 h 5249682"/>
              <a:gd name="connsiteX50" fmla="*/ 693232 w 1931482"/>
              <a:gd name="connsiteY50" fmla="*/ 2622550 h 5249682"/>
              <a:gd name="connsiteX51" fmla="*/ 731332 w 1931482"/>
              <a:gd name="connsiteY51" fmla="*/ 2571750 h 5249682"/>
              <a:gd name="connsiteX52" fmla="*/ 744032 w 1931482"/>
              <a:gd name="connsiteY52" fmla="*/ 2489200 h 5249682"/>
              <a:gd name="connsiteX53" fmla="*/ 737682 w 1931482"/>
              <a:gd name="connsiteY53" fmla="*/ 2419350 h 5249682"/>
              <a:gd name="connsiteX54" fmla="*/ 737682 w 1931482"/>
              <a:gd name="connsiteY54" fmla="*/ 2349500 h 5249682"/>
              <a:gd name="connsiteX55" fmla="*/ 788482 w 1931482"/>
              <a:gd name="connsiteY55" fmla="*/ 2311400 h 5249682"/>
              <a:gd name="connsiteX56" fmla="*/ 744032 w 1931482"/>
              <a:gd name="connsiteY56" fmla="*/ 2235200 h 5249682"/>
              <a:gd name="connsiteX57" fmla="*/ 775782 w 1931482"/>
              <a:gd name="connsiteY57" fmla="*/ 2127250 h 5249682"/>
              <a:gd name="connsiteX58" fmla="*/ 801182 w 1931482"/>
              <a:gd name="connsiteY58" fmla="*/ 2057400 h 5249682"/>
              <a:gd name="connsiteX59" fmla="*/ 820232 w 1931482"/>
              <a:gd name="connsiteY59" fmla="*/ 1949450 h 5249682"/>
              <a:gd name="connsiteX60" fmla="*/ 820232 w 1931482"/>
              <a:gd name="connsiteY60" fmla="*/ 1892300 h 5249682"/>
              <a:gd name="connsiteX61" fmla="*/ 782132 w 1931482"/>
              <a:gd name="connsiteY61" fmla="*/ 1809750 h 5249682"/>
              <a:gd name="connsiteX62" fmla="*/ 883732 w 1931482"/>
              <a:gd name="connsiteY62" fmla="*/ 1746250 h 5249682"/>
              <a:gd name="connsiteX63" fmla="*/ 915482 w 1931482"/>
              <a:gd name="connsiteY63" fmla="*/ 1587500 h 5249682"/>
              <a:gd name="connsiteX64" fmla="*/ 978982 w 1931482"/>
              <a:gd name="connsiteY64" fmla="*/ 1555750 h 5249682"/>
              <a:gd name="connsiteX65" fmla="*/ 934532 w 1931482"/>
              <a:gd name="connsiteY65" fmla="*/ 1428750 h 5249682"/>
              <a:gd name="connsiteX66" fmla="*/ 909132 w 1931482"/>
              <a:gd name="connsiteY66" fmla="*/ 1365250 h 5249682"/>
              <a:gd name="connsiteX67" fmla="*/ 915482 w 1931482"/>
              <a:gd name="connsiteY67" fmla="*/ 1270000 h 5249682"/>
              <a:gd name="connsiteX68" fmla="*/ 966282 w 1931482"/>
              <a:gd name="connsiteY68" fmla="*/ 1238250 h 5249682"/>
              <a:gd name="connsiteX69" fmla="*/ 978982 w 1931482"/>
              <a:gd name="connsiteY69" fmla="*/ 1231900 h 5249682"/>
              <a:gd name="connsiteX70" fmla="*/ 1036132 w 1931482"/>
              <a:gd name="connsiteY70" fmla="*/ 1168400 h 5249682"/>
              <a:gd name="connsiteX71" fmla="*/ 1061532 w 1931482"/>
              <a:gd name="connsiteY71" fmla="*/ 1136650 h 5249682"/>
              <a:gd name="connsiteX72" fmla="*/ 953582 w 1931482"/>
              <a:gd name="connsiteY72" fmla="*/ 1149350 h 5249682"/>
              <a:gd name="connsiteX73" fmla="*/ 896432 w 1931482"/>
              <a:gd name="connsiteY73" fmla="*/ 1130300 h 5249682"/>
              <a:gd name="connsiteX74" fmla="*/ 832932 w 1931482"/>
              <a:gd name="connsiteY74" fmla="*/ 1092200 h 5249682"/>
              <a:gd name="connsiteX75" fmla="*/ 756732 w 1931482"/>
              <a:gd name="connsiteY75" fmla="*/ 1060450 h 5249682"/>
              <a:gd name="connsiteX76" fmla="*/ 909132 w 1931482"/>
              <a:gd name="connsiteY76" fmla="*/ 908050 h 5249682"/>
              <a:gd name="connsiteX77" fmla="*/ 991682 w 1931482"/>
              <a:gd name="connsiteY77" fmla="*/ 774700 h 5249682"/>
              <a:gd name="connsiteX78" fmla="*/ 1080582 w 1931482"/>
              <a:gd name="connsiteY78" fmla="*/ 571500 h 5249682"/>
              <a:gd name="connsiteX79" fmla="*/ 1290132 w 1931482"/>
              <a:gd name="connsiteY79" fmla="*/ 469900 h 5249682"/>
              <a:gd name="connsiteX80" fmla="*/ 1353632 w 1931482"/>
              <a:gd name="connsiteY80" fmla="*/ 336550 h 5249682"/>
              <a:gd name="connsiteX81" fmla="*/ 1448882 w 1931482"/>
              <a:gd name="connsiteY81" fmla="*/ 254000 h 5249682"/>
              <a:gd name="connsiteX82" fmla="*/ 1626682 w 1931482"/>
              <a:gd name="connsiteY82" fmla="*/ 127000 h 5249682"/>
              <a:gd name="connsiteX83" fmla="*/ 1785432 w 1931482"/>
              <a:gd name="connsiteY83" fmla="*/ 19050 h 5249682"/>
              <a:gd name="connsiteX84" fmla="*/ 1931482 w 1931482"/>
              <a:gd name="connsiteY84" fmla="*/ 0 h 5249682"/>
              <a:gd name="connsiteX0" fmla="*/ 1931482 w 1931482"/>
              <a:gd name="connsiteY0" fmla="*/ 7354 h 5257036"/>
              <a:gd name="connsiteX1" fmla="*/ 1836232 w 1931482"/>
              <a:gd name="connsiteY1" fmla="*/ 128004 h 5257036"/>
              <a:gd name="connsiteX2" fmla="*/ 1753682 w 1931482"/>
              <a:gd name="connsiteY2" fmla="*/ 350254 h 5257036"/>
              <a:gd name="connsiteX3" fmla="*/ 1779082 w 1931482"/>
              <a:gd name="connsiteY3" fmla="*/ 458204 h 5257036"/>
              <a:gd name="connsiteX4" fmla="*/ 1817182 w 1931482"/>
              <a:gd name="connsiteY4" fmla="*/ 616954 h 5257036"/>
              <a:gd name="connsiteX5" fmla="*/ 1925132 w 1931482"/>
              <a:gd name="connsiteY5" fmla="*/ 724904 h 5257036"/>
              <a:gd name="connsiteX6" fmla="*/ 1899732 w 1931482"/>
              <a:gd name="connsiteY6" fmla="*/ 801104 h 5257036"/>
              <a:gd name="connsiteX7" fmla="*/ 1823532 w 1931482"/>
              <a:gd name="connsiteY7" fmla="*/ 991604 h 5257036"/>
              <a:gd name="connsiteX8" fmla="*/ 1753682 w 1931482"/>
              <a:gd name="connsiteY8" fmla="*/ 1074154 h 5257036"/>
              <a:gd name="connsiteX9" fmla="*/ 1721932 w 1931482"/>
              <a:gd name="connsiteY9" fmla="*/ 1137654 h 5257036"/>
              <a:gd name="connsiteX10" fmla="*/ 1721932 w 1931482"/>
              <a:gd name="connsiteY10" fmla="*/ 1194804 h 5257036"/>
              <a:gd name="connsiteX11" fmla="*/ 1734632 w 1931482"/>
              <a:gd name="connsiteY11" fmla="*/ 1251954 h 5257036"/>
              <a:gd name="connsiteX12" fmla="*/ 1728282 w 1931482"/>
              <a:gd name="connsiteY12" fmla="*/ 1309104 h 5257036"/>
              <a:gd name="connsiteX13" fmla="*/ 1633032 w 1931482"/>
              <a:gd name="connsiteY13" fmla="*/ 1353554 h 5257036"/>
              <a:gd name="connsiteX14" fmla="*/ 1537782 w 1931482"/>
              <a:gd name="connsiteY14" fmla="*/ 1448804 h 5257036"/>
              <a:gd name="connsiteX15" fmla="*/ 1550482 w 1931482"/>
              <a:gd name="connsiteY15" fmla="*/ 1505954 h 5257036"/>
              <a:gd name="connsiteX16" fmla="*/ 1550482 w 1931482"/>
              <a:gd name="connsiteY16" fmla="*/ 1556754 h 5257036"/>
              <a:gd name="connsiteX17" fmla="*/ 1525082 w 1931482"/>
              <a:gd name="connsiteY17" fmla="*/ 1645654 h 5257036"/>
              <a:gd name="connsiteX18" fmla="*/ 1518732 w 1931482"/>
              <a:gd name="connsiteY18" fmla="*/ 1715504 h 5257036"/>
              <a:gd name="connsiteX19" fmla="*/ 1518732 w 1931482"/>
              <a:gd name="connsiteY19" fmla="*/ 1785354 h 5257036"/>
              <a:gd name="connsiteX20" fmla="*/ 1518732 w 1931482"/>
              <a:gd name="connsiteY20" fmla="*/ 1829804 h 5257036"/>
              <a:gd name="connsiteX21" fmla="*/ 1499682 w 1931482"/>
              <a:gd name="connsiteY21" fmla="*/ 1867904 h 5257036"/>
              <a:gd name="connsiteX22" fmla="*/ 1474282 w 1931482"/>
              <a:gd name="connsiteY22" fmla="*/ 2013954 h 5257036"/>
              <a:gd name="connsiteX23" fmla="*/ 1455232 w 1931482"/>
              <a:gd name="connsiteY23" fmla="*/ 2096504 h 5257036"/>
              <a:gd name="connsiteX24" fmla="*/ 1442532 w 1931482"/>
              <a:gd name="connsiteY24" fmla="*/ 2185404 h 5257036"/>
              <a:gd name="connsiteX25" fmla="*/ 1417132 w 1931482"/>
              <a:gd name="connsiteY25" fmla="*/ 2267954 h 5257036"/>
              <a:gd name="connsiteX26" fmla="*/ 1379032 w 1931482"/>
              <a:gd name="connsiteY26" fmla="*/ 2394954 h 5257036"/>
              <a:gd name="connsiteX27" fmla="*/ 1379032 w 1931482"/>
              <a:gd name="connsiteY27" fmla="*/ 2547354 h 5257036"/>
              <a:gd name="connsiteX28" fmla="*/ 1379032 w 1931482"/>
              <a:gd name="connsiteY28" fmla="*/ 2655304 h 5257036"/>
              <a:gd name="connsiteX29" fmla="*/ 1347282 w 1931482"/>
              <a:gd name="connsiteY29" fmla="*/ 2699754 h 5257036"/>
              <a:gd name="connsiteX30" fmla="*/ 1347282 w 1931482"/>
              <a:gd name="connsiteY30" fmla="*/ 2775954 h 5257036"/>
              <a:gd name="connsiteX31" fmla="*/ 1347282 w 1931482"/>
              <a:gd name="connsiteY31" fmla="*/ 2833104 h 5257036"/>
              <a:gd name="connsiteX32" fmla="*/ 1328232 w 1931482"/>
              <a:gd name="connsiteY32" fmla="*/ 2839454 h 5257036"/>
              <a:gd name="connsiteX33" fmla="*/ 1372682 w 1931482"/>
              <a:gd name="connsiteY33" fmla="*/ 2902954 h 5257036"/>
              <a:gd name="connsiteX34" fmla="*/ 1359982 w 1931482"/>
              <a:gd name="connsiteY34" fmla="*/ 2972804 h 5257036"/>
              <a:gd name="connsiteX35" fmla="*/ 1302832 w 1931482"/>
              <a:gd name="connsiteY35" fmla="*/ 3061704 h 5257036"/>
              <a:gd name="connsiteX36" fmla="*/ 1264732 w 1931482"/>
              <a:gd name="connsiteY36" fmla="*/ 3195054 h 5257036"/>
              <a:gd name="connsiteX37" fmla="*/ 1239332 w 1931482"/>
              <a:gd name="connsiteY37" fmla="*/ 3455404 h 5257036"/>
              <a:gd name="connsiteX38" fmla="*/ 394782 w 1931482"/>
              <a:gd name="connsiteY38" fmla="*/ 5176254 h 5257036"/>
              <a:gd name="connsiteX39" fmla="*/ 102682 w 1931482"/>
              <a:gd name="connsiteY39" fmla="*/ 4954004 h 5257036"/>
              <a:gd name="connsiteX40" fmla="*/ 32832 w 1931482"/>
              <a:gd name="connsiteY40" fmla="*/ 4719054 h 5257036"/>
              <a:gd name="connsiteX41" fmla="*/ 1082 w 1931482"/>
              <a:gd name="connsiteY41" fmla="*/ 4522203 h 5257036"/>
              <a:gd name="connsiteX42" fmla="*/ 70932 w 1931482"/>
              <a:gd name="connsiteY42" fmla="*/ 4376155 h 5257036"/>
              <a:gd name="connsiteX43" fmla="*/ 121732 w 1931482"/>
              <a:gd name="connsiteY43" fmla="*/ 3823704 h 5257036"/>
              <a:gd name="connsiteX44" fmla="*/ 197932 w 1931482"/>
              <a:gd name="connsiteY44" fmla="*/ 3557004 h 5257036"/>
              <a:gd name="connsiteX45" fmla="*/ 312232 w 1931482"/>
              <a:gd name="connsiteY45" fmla="*/ 3188704 h 5257036"/>
              <a:gd name="connsiteX46" fmla="*/ 470982 w 1931482"/>
              <a:gd name="connsiteY46" fmla="*/ 3074404 h 5257036"/>
              <a:gd name="connsiteX47" fmla="*/ 356682 w 1931482"/>
              <a:gd name="connsiteY47" fmla="*/ 3004554 h 5257036"/>
              <a:gd name="connsiteX48" fmla="*/ 534482 w 1931482"/>
              <a:gd name="connsiteY48" fmla="*/ 2737854 h 5257036"/>
              <a:gd name="connsiteX49" fmla="*/ 629732 w 1931482"/>
              <a:gd name="connsiteY49" fmla="*/ 2744204 h 5257036"/>
              <a:gd name="connsiteX50" fmla="*/ 693232 w 1931482"/>
              <a:gd name="connsiteY50" fmla="*/ 2629904 h 5257036"/>
              <a:gd name="connsiteX51" fmla="*/ 731332 w 1931482"/>
              <a:gd name="connsiteY51" fmla="*/ 2579104 h 5257036"/>
              <a:gd name="connsiteX52" fmla="*/ 744032 w 1931482"/>
              <a:gd name="connsiteY52" fmla="*/ 2496554 h 5257036"/>
              <a:gd name="connsiteX53" fmla="*/ 737682 w 1931482"/>
              <a:gd name="connsiteY53" fmla="*/ 2426704 h 5257036"/>
              <a:gd name="connsiteX54" fmla="*/ 737682 w 1931482"/>
              <a:gd name="connsiteY54" fmla="*/ 2356854 h 5257036"/>
              <a:gd name="connsiteX55" fmla="*/ 788482 w 1931482"/>
              <a:gd name="connsiteY55" fmla="*/ 2318754 h 5257036"/>
              <a:gd name="connsiteX56" fmla="*/ 744032 w 1931482"/>
              <a:gd name="connsiteY56" fmla="*/ 2242554 h 5257036"/>
              <a:gd name="connsiteX57" fmla="*/ 775782 w 1931482"/>
              <a:gd name="connsiteY57" fmla="*/ 2134604 h 5257036"/>
              <a:gd name="connsiteX58" fmla="*/ 801182 w 1931482"/>
              <a:gd name="connsiteY58" fmla="*/ 2064754 h 5257036"/>
              <a:gd name="connsiteX59" fmla="*/ 820232 w 1931482"/>
              <a:gd name="connsiteY59" fmla="*/ 1956804 h 5257036"/>
              <a:gd name="connsiteX60" fmla="*/ 820232 w 1931482"/>
              <a:gd name="connsiteY60" fmla="*/ 1899654 h 5257036"/>
              <a:gd name="connsiteX61" fmla="*/ 782132 w 1931482"/>
              <a:gd name="connsiteY61" fmla="*/ 1817104 h 5257036"/>
              <a:gd name="connsiteX62" fmla="*/ 883732 w 1931482"/>
              <a:gd name="connsiteY62" fmla="*/ 1753604 h 5257036"/>
              <a:gd name="connsiteX63" fmla="*/ 915482 w 1931482"/>
              <a:gd name="connsiteY63" fmla="*/ 1594854 h 5257036"/>
              <a:gd name="connsiteX64" fmla="*/ 978982 w 1931482"/>
              <a:gd name="connsiteY64" fmla="*/ 1563104 h 5257036"/>
              <a:gd name="connsiteX65" fmla="*/ 934532 w 1931482"/>
              <a:gd name="connsiteY65" fmla="*/ 1436104 h 5257036"/>
              <a:gd name="connsiteX66" fmla="*/ 909132 w 1931482"/>
              <a:gd name="connsiteY66" fmla="*/ 1372604 h 5257036"/>
              <a:gd name="connsiteX67" fmla="*/ 915482 w 1931482"/>
              <a:gd name="connsiteY67" fmla="*/ 1277354 h 5257036"/>
              <a:gd name="connsiteX68" fmla="*/ 966282 w 1931482"/>
              <a:gd name="connsiteY68" fmla="*/ 1245604 h 5257036"/>
              <a:gd name="connsiteX69" fmla="*/ 978982 w 1931482"/>
              <a:gd name="connsiteY69" fmla="*/ 1239254 h 5257036"/>
              <a:gd name="connsiteX70" fmla="*/ 1036132 w 1931482"/>
              <a:gd name="connsiteY70" fmla="*/ 1175754 h 5257036"/>
              <a:gd name="connsiteX71" fmla="*/ 1061532 w 1931482"/>
              <a:gd name="connsiteY71" fmla="*/ 1144004 h 5257036"/>
              <a:gd name="connsiteX72" fmla="*/ 953582 w 1931482"/>
              <a:gd name="connsiteY72" fmla="*/ 1156704 h 5257036"/>
              <a:gd name="connsiteX73" fmla="*/ 896432 w 1931482"/>
              <a:gd name="connsiteY73" fmla="*/ 1137654 h 5257036"/>
              <a:gd name="connsiteX74" fmla="*/ 832932 w 1931482"/>
              <a:gd name="connsiteY74" fmla="*/ 1099554 h 5257036"/>
              <a:gd name="connsiteX75" fmla="*/ 756732 w 1931482"/>
              <a:gd name="connsiteY75" fmla="*/ 1067804 h 5257036"/>
              <a:gd name="connsiteX76" fmla="*/ 909132 w 1931482"/>
              <a:gd name="connsiteY76" fmla="*/ 915404 h 5257036"/>
              <a:gd name="connsiteX77" fmla="*/ 991682 w 1931482"/>
              <a:gd name="connsiteY77" fmla="*/ 782054 h 5257036"/>
              <a:gd name="connsiteX78" fmla="*/ 1080582 w 1931482"/>
              <a:gd name="connsiteY78" fmla="*/ 578854 h 5257036"/>
              <a:gd name="connsiteX79" fmla="*/ 1290132 w 1931482"/>
              <a:gd name="connsiteY79" fmla="*/ 477254 h 5257036"/>
              <a:gd name="connsiteX80" fmla="*/ 1353632 w 1931482"/>
              <a:gd name="connsiteY80" fmla="*/ 343904 h 5257036"/>
              <a:gd name="connsiteX81" fmla="*/ 1448882 w 1931482"/>
              <a:gd name="connsiteY81" fmla="*/ 261354 h 5257036"/>
              <a:gd name="connsiteX82" fmla="*/ 1626682 w 1931482"/>
              <a:gd name="connsiteY82" fmla="*/ 134354 h 5257036"/>
              <a:gd name="connsiteX83" fmla="*/ 1785432 w 1931482"/>
              <a:gd name="connsiteY83" fmla="*/ 26404 h 5257036"/>
              <a:gd name="connsiteX84" fmla="*/ 1931482 w 1931482"/>
              <a:gd name="connsiteY84" fmla="*/ 7354 h 5257036"/>
              <a:gd name="connsiteX0" fmla="*/ 1931482 w 1931482"/>
              <a:gd name="connsiteY0" fmla="*/ 7354 h 5257036"/>
              <a:gd name="connsiteX1" fmla="*/ 1836232 w 1931482"/>
              <a:gd name="connsiteY1" fmla="*/ 128004 h 5257036"/>
              <a:gd name="connsiteX2" fmla="*/ 1753682 w 1931482"/>
              <a:gd name="connsiteY2" fmla="*/ 350254 h 5257036"/>
              <a:gd name="connsiteX3" fmla="*/ 1779082 w 1931482"/>
              <a:gd name="connsiteY3" fmla="*/ 458204 h 5257036"/>
              <a:gd name="connsiteX4" fmla="*/ 1817182 w 1931482"/>
              <a:gd name="connsiteY4" fmla="*/ 616954 h 5257036"/>
              <a:gd name="connsiteX5" fmla="*/ 1925132 w 1931482"/>
              <a:gd name="connsiteY5" fmla="*/ 724904 h 5257036"/>
              <a:gd name="connsiteX6" fmla="*/ 1899732 w 1931482"/>
              <a:gd name="connsiteY6" fmla="*/ 801104 h 5257036"/>
              <a:gd name="connsiteX7" fmla="*/ 1823532 w 1931482"/>
              <a:gd name="connsiteY7" fmla="*/ 991604 h 5257036"/>
              <a:gd name="connsiteX8" fmla="*/ 1753682 w 1931482"/>
              <a:gd name="connsiteY8" fmla="*/ 1074154 h 5257036"/>
              <a:gd name="connsiteX9" fmla="*/ 1721932 w 1931482"/>
              <a:gd name="connsiteY9" fmla="*/ 1137654 h 5257036"/>
              <a:gd name="connsiteX10" fmla="*/ 1721932 w 1931482"/>
              <a:gd name="connsiteY10" fmla="*/ 1194804 h 5257036"/>
              <a:gd name="connsiteX11" fmla="*/ 1734632 w 1931482"/>
              <a:gd name="connsiteY11" fmla="*/ 1251954 h 5257036"/>
              <a:gd name="connsiteX12" fmla="*/ 1728282 w 1931482"/>
              <a:gd name="connsiteY12" fmla="*/ 1309104 h 5257036"/>
              <a:gd name="connsiteX13" fmla="*/ 1633032 w 1931482"/>
              <a:gd name="connsiteY13" fmla="*/ 1353554 h 5257036"/>
              <a:gd name="connsiteX14" fmla="*/ 1537782 w 1931482"/>
              <a:gd name="connsiteY14" fmla="*/ 1448804 h 5257036"/>
              <a:gd name="connsiteX15" fmla="*/ 1550482 w 1931482"/>
              <a:gd name="connsiteY15" fmla="*/ 1505954 h 5257036"/>
              <a:gd name="connsiteX16" fmla="*/ 1550482 w 1931482"/>
              <a:gd name="connsiteY16" fmla="*/ 1556754 h 5257036"/>
              <a:gd name="connsiteX17" fmla="*/ 1525082 w 1931482"/>
              <a:gd name="connsiteY17" fmla="*/ 1645654 h 5257036"/>
              <a:gd name="connsiteX18" fmla="*/ 1518732 w 1931482"/>
              <a:gd name="connsiteY18" fmla="*/ 1715504 h 5257036"/>
              <a:gd name="connsiteX19" fmla="*/ 1518732 w 1931482"/>
              <a:gd name="connsiteY19" fmla="*/ 1785354 h 5257036"/>
              <a:gd name="connsiteX20" fmla="*/ 1518732 w 1931482"/>
              <a:gd name="connsiteY20" fmla="*/ 1829804 h 5257036"/>
              <a:gd name="connsiteX21" fmla="*/ 1499682 w 1931482"/>
              <a:gd name="connsiteY21" fmla="*/ 1867904 h 5257036"/>
              <a:gd name="connsiteX22" fmla="*/ 1474282 w 1931482"/>
              <a:gd name="connsiteY22" fmla="*/ 2013954 h 5257036"/>
              <a:gd name="connsiteX23" fmla="*/ 1455232 w 1931482"/>
              <a:gd name="connsiteY23" fmla="*/ 2096504 h 5257036"/>
              <a:gd name="connsiteX24" fmla="*/ 1442532 w 1931482"/>
              <a:gd name="connsiteY24" fmla="*/ 2185404 h 5257036"/>
              <a:gd name="connsiteX25" fmla="*/ 1417132 w 1931482"/>
              <a:gd name="connsiteY25" fmla="*/ 2267954 h 5257036"/>
              <a:gd name="connsiteX26" fmla="*/ 1379032 w 1931482"/>
              <a:gd name="connsiteY26" fmla="*/ 2394954 h 5257036"/>
              <a:gd name="connsiteX27" fmla="*/ 1379032 w 1931482"/>
              <a:gd name="connsiteY27" fmla="*/ 2547354 h 5257036"/>
              <a:gd name="connsiteX28" fmla="*/ 1379032 w 1931482"/>
              <a:gd name="connsiteY28" fmla="*/ 2655304 h 5257036"/>
              <a:gd name="connsiteX29" fmla="*/ 1347282 w 1931482"/>
              <a:gd name="connsiteY29" fmla="*/ 2699754 h 5257036"/>
              <a:gd name="connsiteX30" fmla="*/ 1347282 w 1931482"/>
              <a:gd name="connsiteY30" fmla="*/ 2775954 h 5257036"/>
              <a:gd name="connsiteX31" fmla="*/ 1347282 w 1931482"/>
              <a:gd name="connsiteY31" fmla="*/ 2833104 h 5257036"/>
              <a:gd name="connsiteX32" fmla="*/ 1328232 w 1931482"/>
              <a:gd name="connsiteY32" fmla="*/ 2839454 h 5257036"/>
              <a:gd name="connsiteX33" fmla="*/ 1372682 w 1931482"/>
              <a:gd name="connsiteY33" fmla="*/ 2902954 h 5257036"/>
              <a:gd name="connsiteX34" fmla="*/ 1359982 w 1931482"/>
              <a:gd name="connsiteY34" fmla="*/ 2972804 h 5257036"/>
              <a:gd name="connsiteX35" fmla="*/ 1302832 w 1931482"/>
              <a:gd name="connsiteY35" fmla="*/ 3061704 h 5257036"/>
              <a:gd name="connsiteX36" fmla="*/ 1264732 w 1931482"/>
              <a:gd name="connsiteY36" fmla="*/ 3195054 h 5257036"/>
              <a:gd name="connsiteX37" fmla="*/ 1239332 w 1931482"/>
              <a:gd name="connsiteY37" fmla="*/ 3455404 h 5257036"/>
              <a:gd name="connsiteX38" fmla="*/ 394782 w 1931482"/>
              <a:gd name="connsiteY38" fmla="*/ 5176254 h 5257036"/>
              <a:gd name="connsiteX39" fmla="*/ 102682 w 1931482"/>
              <a:gd name="connsiteY39" fmla="*/ 4954004 h 5257036"/>
              <a:gd name="connsiteX40" fmla="*/ 32832 w 1931482"/>
              <a:gd name="connsiteY40" fmla="*/ 4719054 h 5257036"/>
              <a:gd name="connsiteX41" fmla="*/ 1082 w 1931482"/>
              <a:gd name="connsiteY41" fmla="*/ 4522203 h 5257036"/>
              <a:gd name="connsiteX42" fmla="*/ 70932 w 1931482"/>
              <a:gd name="connsiteY42" fmla="*/ 4376155 h 5257036"/>
              <a:gd name="connsiteX43" fmla="*/ 121732 w 1931482"/>
              <a:gd name="connsiteY43" fmla="*/ 3823704 h 5257036"/>
              <a:gd name="connsiteX44" fmla="*/ 197932 w 1931482"/>
              <a:gd name="connsiteY44" fmla="*/ 3557004 h 5257036"/>
              <a:gd name="connsiteX45" fmla="*/ 312232 w 1931482"/>
              <a:gd name="connsiteY45" fmla="*/ 3188704 h 5257036"/>
              <a:gd name="connsiteX46" fmla="*/ 470982 w 1931482"/>
              <a:gd name="connsiteY46" fmla="*/ 3074404 h 5257036"/>
              <a:gd name="connsiteX47" fmla="*/ 356682 w 1931482"/>
              <a:gd name="connsiteY47" fmla="*/ 3004554 h 5257036"/>
              <a:gd name="connsiteX48" fmla="*/ 534482 w 1931482"/>
              <a:gd name="connsiteY48" fmla="*/ 2737854 h 5257036"/>
              <a:gd name="connsiteX49" fmla="*/ 629732 w 1931482"/>
              <a:gd name="connsiteY49" fmla="*/ 2744204 h 5257036"/>
              <a:gd name="connsiteX50" fmla="*/ 693232 w 1931482"/>
              <a:gd name="connsiteY50" fmla="*/ 2629904 h 5257036"/>
              <a:gd name="connsiteX51" fmla="*/ 731332 w 1931482"/>
              <a:gd name="connsiteY51" fmla="*/ 2579104 h 5257036"/>
              <a:gd name="connsiteX52" fmla="*/ 744032 w 1931482"/>
              <a:gd name="connsiteY52" fmla="*/ 2496554 h 5257036"/>
              <a:gd name="connsiteX53" fmla="*/ 737682 w 1931482"/>
              <a:gd name="connsiteY53" fmla="*/ 2426704 h 5257036"/>
              <a:gd name="connsiteX54" fmla="*/ 737682 w 1931482"/>
              <a:gd name="connsiteY54" fmla="*/ 2356854 h 5257036"/>
              <a:gd name="connsiteX55" fmla="*/ 788482 w 1931482"/>
              <a:gd name="connsiteY55" fmla="*/ 2318754 h 5257036"/>
              <a:gd name="connsiteX56" fmla="*/ 744032 w 1931482"/>
              <a:gd name="connsiteY56" fmla="*/ 2242554 h 5257036"/>
              <a:gd name="connsiteX57" fmla="*/ 775782 w 1931482"/>
              <a:gd name="connsiteY57" fmla="*/ 2134604 h 5257036"/>
              <a:gd name="connsiteX58" fmla="*/ 801182 w 1931482"/>
              <a:gd name="connsiteY58" fmla="*/ 2064754 h 5257036"/>
              <a:gd name="connsiteX59" fmla="*/ 820232 w 1931482"/>
              <a:gd name="connsiteY59" fmla="*/ 1956804 h 5257036"/>
              <a:gd name="connsiteX60" fmla="*/ 820232 w 1931482"/>
              <a:gd name="connsiteY60" fmla="*/ 1899654 h 5257036"/>
              <a:gd name="connsiteX61" fmla="*/ 782132 w 1931482"/>
              <a:gd name="connsiteY61" fmla="*/ 1817104 h 5257036"/>
              <a:gd name="connsiteX62" fmla="*/ 883732 w 1931482"/>
              <a:gd name="connsiteY62" fmla="*/ 1753604 h 5257036"/>
              <a:gd name="connsiteX63" fmla="*/ 915482 w 1931482"/>
              <a:gd name="connsiteY63" fmla="*/ 1594854 h 5257036"/>
              <a:gd name="connsiteX64" fmla="*/ 978982 w 1931482"/>
              <a:gd name="connsiteY64" fmla="*/ 1563104 h 5257036"/>
              <a:gd name="connsiteX65" fmla="*/ 934532 w 1931482"/>
              <a:gd name="connsiteY65" fmla="*/ 1436104 h 5257036"/>
              <a:gd name="connsiteX66" fmla="*/ 909132 w 1931482"/>
              <a:gd name="connsiteY66" fmla="*/ 1372604 h 5257036"/>
              <a:gd name="connsiteX67" fmla="*/ 915482 w 1931482"/>
              <a:gd name="connsiteY67" fmla="*/ 1277354 h 5257036"/>
              <a:gd name="connsiteX68" fmla="*/ 966282 w 1931482"/>
              <a:gd name="connsiteY68" fmla="*/ 1245604 h 5257036"/>
              <a:gd name="connsiteX69" fmla="*/ 978982 w 1931482"/>
              <a:gd name="connsiteY69" fmla="*/ 1239254 h 5257036"/>
              <a:gd name="connsiteX70" fmla="*/ 1036132 w 1931482"/>
              <a:gd name="connsiteY70" fmla="*/ 1175754 h 5257036"/>
              <a:gd name="connsiteX71" fmla="*/ 1061532 w 1931482"/>
              <a:gd name="connsiteY71" fmla="*/ 1144004 h 5257036"/>
              <a:gd name="connsiteX72" fmla="*/ 953582 w 1931482"/>
              <a:gd name="connsiteY72" fmla="*/ 1156704 h 5257036"/>
              <a:gd name="connsiteX73" fmla="*/ 896432 w 1931482"/>
              <a:gd name="connsiteY73" fmla="*/ 1137654 h 5257036"/>
              <a:gd name="connsiteX74" fmla="*/ 832932 w 1931482"/>
              <a:gd name="connsiteY74" fmla="*/ 1099554 h 5257036"/>
              <a:gd name="connsiteX75" fmla="*/ 756732 w 1931482"/>
              <a:gd name="connsiteY75" fmla="*/ 1067804 h 5257036"/>
              <a:gd name="connsiteX76" fmla="*/ 909132 w 1931482"/>
              <a:gd name="connsiteY76" fmla="*/ 915404 h 5257036"/>
              <a:gd name="connsiteX77" fmla="*/ 991682 w 1931482"/>
              <a:gd name="connsiteY77" fmla="*/ 782054 h 5257036"/>
              <a:gd name="connsiteX78" fmla="*/ 1061532 w 1931482"/>
              <a:gd name="connsiteY78" fmla="*/ 578854 h 5257036"/>
              <a:gd name="connsiteX79" fmla="*/ 1290132 w 1931482"/>
              <a:gd name="connsiteY79" fmla="*/ 477254 h 5257036"/>
              <a:gd name="connsiteX80" fmla="*/ 1353632 w 1931482"/>
              <a:gd name="connsiteY80" fmla="*/ 343904 h 5257036"/>
              <a:gd name="connsiteX81" fmla="*/ 1448882 w 1931482"/>
              <a:gd name="connsiteY81" fmla="*/ 261354 h 5257036"/>
              <a:gd name="connsiteX82" fmla="*/ 1626682 w 1931482"/>
              <a:gd name="connsiteY82" fmla="*/ 134354 h 5257036"/>
              <a:gd name="connsiteX83" fmla="*/ 1785432 w 1931482"/>
              <a:gd name="connsiteY83" fmla="*/ 26404 h 5257036"/>
              <a:gd name="connsiteX84" fmla="*/ 1931482 w 1931482"/>
              <a:gd name="connsiteY84" fmla="*/ 7354 h 5257036"/>
              <a:gd name="connsiteX0" fmla="*/ 1931482 w 1931482"/>
              <a:gd name="connsiteY0" fmla="*/ 7354 h 5257036"/>
              <a:gd name="connsiteX1" fmla="*/ 1836232 w 1931482"/>
              <a:gd name="connsiteY1" fmla="*/ 128004 h 5257036"/>
              <a:gd name="connsiteX2" fmla="*/ 1753682 w 1931482"/>
              <a:gd name="connsiteY2" fmla="*/ 350254 h 5257036"/>
              <a:gd name="connsiteX3" fmla="*/ 1779082 w 1931482"/>
              <a:gd name="connsiteY3" fmla="*/ 458204 h 5257036"/>
              <a:gd name="connsiteX4" fmla="*/ 1817182 w 1931482"/>
              <a:gd name="connsiteY4" fmla="*/ 616954 h 5257036"/>
              <a:gd name="connsiteX5" fmla="*/ 1925132 w 1931482"/>
              <a:gd name="connsiteY5" fmla="*/ 724904 h 5257036"/>
              <a:gd name="connsiteX6" fmla="*/ 1899732 w 1931482"/>
              <a:gd name="connsiteY6" fmla="*/ 801104 h 5257036"/>
              <a:gd name="connsiteX7" fmla="*/ 1823532 w 1931482"/>
              <a:gd name="connsiteY7" fmla="*/ 991604 h 5257036"/>
              <a:gd name="connsiteX8" fmla="*/ 1753682 w 1931482"/>
              <a:gd name="connsiteY8" fmla="*/ 1074154 h 5257036"/>
              <a:gd name="connsiteX9" fmla="*/ 1721932 w 1931482"/>
              <a:gd name="connsiteY9" fmla="*/ 1137654 h 5257036"/>
              <a:gd name="connsiteX10" fmla="*/ 1721932 w 1931482"/>
              <a:gd name="connsiteY10" fmla="*/ 1194804 h 5257036"/>
              <a:gd name="connsiteX11" fmla="*/ 1734632 w 1931482"/>
              <a:gd name="connsiteY11" fmla="*/ 1251954 h 5257036"/>
              <a:gd name="connsiteX12" fmla="*/ 1728282 w 1931482"/>
              <a:gd name="connsiteY12" fmla="*/ 1309104 h 5257036"/>
              <a:gd name="connsiteX13" fmla="*/ 1633032 w 1931482"/>
              <a:gd name="connsiteY13" fmla="*/ 1353554 h 5257036"/>
              <a:gd name="connsiteX14" fmla="*/ 1537782 w 1931482"/>
              <a:gd name="connsiteY14" fmla="*/ 1448804 h 5257036"/>
              <a:gd name="connsiteX15" fmla="*/ 1550482 w 1931482"/>
              <a:gd name="connsiteY15" fmla="*/ 1505954 h 5257036"/>
              <a:gd name="connsiteX16" fmla="*/ 1550482 w 1931482"/>
              <a:gd name="connsiteY16" fmla="*/ 1556754 h 5257036"/>
              <a:gd name="connsiteX17" fmla="*/ 1525082 w 1931482"/>
              <a:gd name="connsiteY17" fmla="*/ 1645654 h 5257036"/>
              <a:gd name="connsiteX18" fmla="*/ 1518732 w 1931482"/>
              <a:gd name="connsiteY18" fmla="*/ 1715504 h 5257036"/>
              <a:gd name="connsiteX19" fmla="*/ 1518732 w 1931482"/>
              <a:gd name="connsiteY19" fmla="*/ 1785354 h 5257036"/>
              <a:gd name="connsiteX20" fmla="*/ 1518732 w 1931482"/>
              <a:gd name="connsiteY20" fmla="*/ 1829804 h 5257036"/>
              <a:gd name="connsiteX21" fmla="*/ 1499682 w 1931482"/>
              <a:gd name="connsiteY21" fmla="*/ 1867904 h 5257036"/>
              <a:gd name="connsiteX22" fmla="*/ 1474282 w 1931482"/>
              <a:gd name="connsiteY22" fmla="*/ 2013954 h 5257036"/>
              <a:gd name="connsiteX23" fmla="*/ 1455232 w 1931482"/>
              <a:gd name="connsiteY23" fmla="*/ 2096504 h 5257036"/>
              <a:gd name="connsiteX24" fmla="*/ 1442532 w 1931482"/>
              <a:gd name="connsiteY24" fmla="*/ 2185404 h 5257036"/>
              <a:gd name="connsiteX25" fmla="*/ 1417132 w 1931482"/>
              <a:gd name="connsiteY25" fmla="*/ 2267954 h 5257036"/>
              <a:gd name="connsiteX26" fmla="*/ 1379032 w 1931482"/>
              <a:gd name="connsiteY26" fmla="*/ 2394954 h 5257036"/>
              <a:gd name="connsiteX27" fmla="*/ 1379032 w 1931482"/>
              <a:gd name="connsiteY27" fmla="*/ 2547354 h 5257036"/>
              <a:gd name="connsiteX28" fmla="*/ 1379032 w 1931482"/>
              <a:gd name="connsiteY28" fmla="*/ 2655304 h 5257036"/>
              <a:gd name="connsiteX29" fmla="*/ 1347282 w 1931482"/>
              <a:gd name="connsiteY29" fmla="*/ 2699754 h 5257036"/>
              <a:gd name="connsiteX30" fmla="*/ 1347282 w 1931482"/>
              <a:gd name="connsiteY30" fmla="*/ 2775954 h 5257036"/>
              <a:gd name="connsiteX31" fmla="*/ 1347282 w 1931482"/>
              <a:gd name="connsiteY31" fmla="*/ 2833104 h 5257036"/>
              <a:gd name="connsiteX32" fmla="*/ 1328232 w 1931482"/>
              <a:gd name="connsiteY32" fmla="*/ 2839454 h 5257036"/>
              <a:gd name="connsiteX33" fmla="*/ 1372682 w 1931482"/>
              <a:gd name="connsiteY33" fmla="*/ 2902954 h 5257036"/>
              <a:gd name="connsiteX34" fmla="*/ 1359982 w 1931482"/>
              <a:gd name="connsiteY34" fmla="*/ 2972804 h 5257036"/>
              <a:gd name="connsiteX35" fmla="*/ 1302832 w 1931482"/>
              <a:gd name="connsiteY35" fmla="*/ 3061704 h 5257036"/>
              <a:gd name="connsiteX36" fmla="*/ 1264732 w 1931482"/>
              <a:gd name="connsiteY36" fmla="*/ 3195054 h 5257036"/>
              <a:gd name="connsiteX37" fmla="*/ 1239332 w 1931482"/>
              <a:gd name="connsiteY37" fmla="*/ 3455404 h 5257036"/>
              <a:gd name="connsiteX38" fmla="*/ 394782 w 1931482"/>
              <a:gd name="connsiteY38" fmla="*/ 5176254 h 5257036"/>
              <a:gd name="connsiteX39" fmla="*/ 102682 w 1931482"/>
              <a:gd name="connsiteY39" fmla="*/ 4954004 h 5257036"/>
              <a:gd name="connsiteX40" fmla="*/ 32832 w 1931482"/>
              <a:gd name="connsiteY40" fmla="*/ 4719054 h 5257036"/>
              <a:gd name="connsiteX41" fmla="*/ 1082 w 1931482"/>
              <a:gd name="connsiteY41" fmla="*/ 4522203 h 5257036"/>
              <a:gd name="connsiteX42" fmla="*/ 70932 w 1931482"/>
              <a:gd name="connsiteY42" fmla="*/ 4376155 h 5257036"/>
              <a:gd name="connsiteX43" fmla="*/ 121732 w 1931482"/>
              <a:gd name="connsiteY43" fmla="*/ 3823704 h 5257036"/>
              <a:gd name="connsiteX44" fmla="*/ 197932 w 1931482"/>
              <a:gd name="connsiteY44" fmla="*/ 3557004 h 5257036"/>
              <a:gd name="connsiteX45" fmla="*/ 312232 w 1931482"/>
              <a:gd name="connsiteY45" fmla="*/ 3188704 h 5257036"/>
              <a:gd name="connsiteX46" fmla="*/ 470982 w 1931482"/>
              <a:gd name="connsiteY46" fmla="*/ 3074404 h 5257036"/>
              <a:gd name="connsiteX47" fmla="*/ 356682 w 1931482"/>
              <a:gd name="connsiteY47" fmla="*/ 3004554 h 5257036"/>
              <a:gd name="connsiteX48" fmla="*/ 534482 w 1931482"/>
              <a:gd name="connsiteY48" fmla="*/ 2737854 h 5257036"/>
              <a:gd name="connsiteX49" fmla="*/ 629732 w 1931482"/>
              <a:gd name="connsiteY49" fmla="*/ 2744204 h 5257036"/>
              <a:gd name="connsiteX50" fmla="*/ 693232 w 1931482"/>
              <a:gd name="connsiteY50" fmla="*/ 2629904 h 5257036"/>
              <a:gd name="connsiteX51" fmla="*/ 731332 w 1931482"/>
              <a:gd name="connsiteY51" fmla="*/ 2579104 h 5257036"/>
              <a:gd name="connsiteX52" fmla="*/ 744032 w 1931482"/>
              <a:gd name="connsiteY52" fmla="*/ 2496554 h 5257036"/>
              <a:gd name="connsiteX53" fmla="*/ 737682 w 1931482"/>
              <a:gd name="connsiteY53" fmla="*/ 2426704 h 5257036"/>
              <a:gd name="connsiteX54" fmla="*/ 737682 w 1931482"/>
              <a:gd name="connsiteY54" fmla="*/ 2356854 h 5257036"/>
              <a:gd name="connsiteX55" fmla="*/ 788482 w 1931482"/>
              <a:gd name="connsiteY55" fmla="*/ 2318754 h 5257036"/>
              <a:gd name="connsiteX56" fmla="*/ 744032 w 1931482"/>
              <a:gd name="connsiteY56" fmla="*/ 2242554 h 5257036"/>
              <a:gd name="connsiteX57" fmla="*/ 775782 w 1931482"/>
              <a:gd name="connsiteY57" fmla="*/ 2134604 h 5257036"/>
              <a:gd name="connsiteX58" fmla="*/ 801182 w 1931482"/>
              <a:gd name="connsiteY58" fmla="*/ 2064754 h 5257036"/>
              <a:gd name="connsiteX59" fmla="*/ 820232 w 1931482"/>
              <a:gd name="connsiteY59" fmla="*/ 1956804 h 5257036"/>
              <a:gd name="connsiteX60" fmla="*/ 820232 w 1931482"/>
              <a:gd name="connsiteY60" fmla="*/ 1899654 h 5257036"/>
              <a:gd name="connsiteX61" fmla="*/ 782132 w 1931482"/>
              <a:gd name="connsiteY61" fmla="*/ 1817104 h 5257036"/>
              <a:gd name="connsiteX62" fmla="*/ 883732 w 1931482"/>
              <a:gd name="connsiteY62" fmla="*/ 1753604 h 5257036"/>
              <a:gd name="connsiteX63" fmla="*/ 915482 w 1931482"/>
              <a:gd name="connsiteY63" fmla="*/ 1594854 h 5257036"/>
              <a:gd name="connsiteX64" fmla="*/ 978982 w 1931482"/>
              <a:gd name="connsiteY64" fmla="*/ 1563104 h 5257036"/>
              <a:gd name="connsiteX65" fmla="*/ 934532 w 1931482"/>
              <a:gd name="connsiteY65" fmla="*/ 1436104 h 5257036"/>
              <a:gd name="connsiteX66" fmla="*/ 909132 w 1931482"/>
              <a:gd name="connsiteY66" fmla="*/ 1372604 h 5257036"/>
              <a:gd name="connsiteX67" fmla="*/ 915482 w 1931482"/>
              <a:gd name="connsiteY67" fmla="*/ 1277354 h 5257036"/>
              <a:gd name="connsiteX68" fmla="*/ 966282 w 1931482"/>
              <a:gd name="connsiteY68" fmla="*/ 1245604 h 5257036"/>
              <a:gd name="connsiteX69" fmla="*/ 978982 w 1931482"/>
              <a:gd name="connsiteY69" fmla="*/ 1239254 h 5257036"/>
              <a:gd name="connsiteX70" fmla="*/ 1036132 w 1931482"/>
              <a:gd name="connsiteY70" fmla="*/ 1175754 h 5257036"/>
              <a:gd name="connsiteX71" fmla="*/ 1061532 w 1931482"/>
              <a:gd name="connsiteY71" fmla="*/ 1144004 h 5257036"/>
              <a:gd name="connsiteX72" fmla="*/ 953582 w 1931482"/>
              <a:gd name="connsiteY72" fmla="*/ 1156704 h 5257036"/>
              <a:gd name="connsiteX73" fmla="*/ 896432 w 1931482"/>
              <a:gd name="connsiteY73" fmla="*/ 1137654 h 5257036"/>
              <a:gd name="connsiteX74" fmla="*/ 832932 w 1931482"/>
              <a:gd name="connsiteY74" fmla="*/ 1099554 h 5257036"/>
              <a:gd name="connsiteX75" fmla="*/ 756732 w 1931482"/>
              <a:gd name="connsiteY75" fmla="*/ 1067804 h 5257036"/>
              <a:gd name="connsiteX76" fmla="*/ 909132 w 1931482"/>
              <a:gd name="connsiteY76" fmla="*/ 915404 h 5257036"/>
              <a:gd name="connsiteX77" fmla="*/ 985332 w 1931482"/>
              <a:gd name="connsiteY77" fmla="*/ 775704 h 5257036"/>
              <a:gd name="connsiteX78" fmla="*/ 1061532 w 1931482"/>
              <a:gd name="connsiteY78" fmla="*/ 578854 h 5257036"/>
              <a:gd name="connsiteX79" fmla="*/ 1290132 w 1931482"/>
              <a:gd name="connsiteY79" fmla="*/ 477254 h 5257036"/>
              <a:gd name="connsiteX80" fmla="*/ 1353632 w 1931482"/>
              <a:gd name="connsiteY80" fmla="*/ 343904 h 5257036"/>
              <a:gd name="connsiteX81" fmla="*/ 1448882 w 1931482"/>
              <a:gd name="connsiteY81" fmla="*/ 261354 h 5257036"/>
              <a:gd name="connsiteX82" fmla="*/ 1626682 w 1931482"/>
              <a:gd name="connsiteY82" fmla="*/ 134354 h 5257036"/>
              <a:gd name="connsiteX83" fmla="*/ 1785432 w 1931482"/>
              <a:gd name="connsiteY83" fmla="*/ 26404 h 5257036"/>
              <a:gd name="connsiteX84" fmla="*/ 1931482 w 1931482"/>
              <a:gd name="connsiteY84" fmla="*/ 7354 h 5257036"/>
              <a:gd name="connsiteX0" fmla="*/ 1931482 w 1931482"/>
              <a:gd name="connsiteY0" fmla="*/ 7354 h 5257036"/>
              <a:gd name="connsiteX1" fmla="*/ 1836232 w 1931482"/>
              <a:gd name="connsiteY1" fmla="*/ 128004 h 5257036"/>
              <a:gd name="connsiteX2" fmla="*/ 1753682 w 1931482"/>
              <a:gd name="connsiteY2" fmla="*/ 350254 h 5257036"/>
              <a:gd name="connsiteX3" fmla="*/ 1779082 w 1931482"/>
              <a:gd name="connsiteY3" fmla="*/ 458204 h 5257036"/>
              <a:gd name="connsiteX4" fmla="*/ 1817182 w 1931482"/>
              <a:gd name="connsiteY4" fmla="*/ 616954 h 5257036"/>
              <a:gd name="connsiteX5" fmla="*/ 1925132 w 1931482"/>
              <a:gd name="connsiteY5" fmla="*/ 724904 h 5257036"/>
              <a:gd name="connsiteX6" fmla="*/ 1899732 w 1931482"/>
              <a:gd name="connsiteY6" fmla="*/ 801104 h 5257036"/>
              <a:gd name="connsiteX7" fmla="*/ 1823532 w 1931482"/>
              <a:gd name="connsiteY7" fmla="*/ 991604 h 5257036"/>
              <a:gd name="connsiteX8" fmla="*/ 1753682 w 1931482"/>
              <a:gd name="connsiteY8" fmla="*/ 1074154 h 5257036"/>
              <a:gd name="connsiteX9" fmla="*/ 1721932 w 1931482"/>
              <a:gd name="connsiteY9" fmla="*/ 1137654 h 5257036"/>
              <a:gd name="connsiteX10" fmla="*/ 1721932 w 1931482"/>
              <a:gd name="connsiteY10" fmla="*/ 1194804 h 5257036"/>
              <a:gd name="connsiteX11" fmla="*/ 1734632 w 1931482"/>
              <a:gd name="connsiteY11" fmla="*/ 1251954 h 5257036"/>
              <a:gd name="connsiteX12" fmla="*/ 1728282 w 1931482"/>
              <a:gd name="connsiteY12" fmla="*/ 1309104 h 5257036"/>
              <a:gd name="connsiteX13" fmla="*/ 1633032 w 1931482"/>
              <a:gd name="connsiteY13" fmla="*/ 1353554 h 5257036"/>
              <a:gd name="connsiteX14" fmla="*/ 1537782 w 1931482"/>
              <a:gd name="connsiteY14" fmla="*/ 1448804 h 5257036"/>
              <a:gd name="connsiteX15" fmla="*/ 1550482 w 1931482"/>
              <a:gd name="connsiteY15" fmla="*/ 1505954 h 5257036"/>
              <a:gd name="connsiteX16" fmla="*/ 1550482 w 1931482"/>
              <a:gd name="connsiteY16" fmla="*/ 1556754 h 5257036"/>
              <a:gd name="connsiteX17" fmla="*/ 1525082 w 1931482"/>
              <a:gd name="connsiteY17" fmla="*/ 1645654 h 5257036"/>
              <a:gd name="connsiteX18" fmla="*/ 1518732 w 1931482"/>
              <a:gd name="connsiteY18" fmla="*/ 1715504 h 5257036"/>
              <a:gd name="connsiteX19" fmla="*/ 1518732 w 1931482"/>
              <a:gd name="connsiteY19" fmla="*/ 1785354 h 5257036"/>
              <a:gd name="connsiteX20" fmla="*/ 1518732 w 1931482"/>
              <a:gd name="connsiteY20" fmla="*/ 1829804 h 5257036"/>
              <a:gd name="connsiteX21" fmla="*/ 1499682 w 1931482"/>
              <a:gd name="connsiteY21" fmla="*/ 1867904 h 5257036"/>
              <a:gd name="connsiteX22" fmla="*/ 1474282 w 1931482"/>
              <a:gd name="connsiteY22" fmla="*/ 2013954 h 5257036"/>
              <a:gd name="connsiteX23" fmla="*/ 1455232 w 1931482"/>
              <a:gd name="connsiteY23" fmla="*/ 2096504 h 5257036"/>
              <a:gd name="connsiteX24" fmla="*/ 1442532 w 1931482"/>
              <a:gd name="connsiteY24" fmla="*/ 2185404 h 5257036"/>
              <a:gd name="connsiteX25" fmla="*/ 1417132 w 1931482"/>
              <a:gd name="connsiteY25" fmla="*/ 2267954 h 5257036"/>
              <a:gd name="connsiteX26" fmla="*/ 1379032 w 1931482"/>
              <a:gd name="connsiteY26" fmla="*/ 2394954 h 5257036"/>
              <a:gd name="connsiteX27" fmla="*/ 1379032 w 1931482"/>
              <a:gd name="connsiteY27" fmla="*/ 2547354 h 5257036"/>
              <a:gd name="connsiteX28" fmla="*/ 1379032 w 1931482"/>
              <a:gd name="connsiteY28" fmla="*/ 2655304 h 5257036"/>
              <a:gd name="connsiteX29" fmla="*/ 1347282 w 1931482"/>
              <a:gd name="connsiteY29" fmla="*/ 2699754 h 5257036"/>
              <a:gd name="connsiteX30" fmla="*/ 1347282 w 1931482"/>
              <a:gd name="connsiteY30" fmla="*/ 2775954 h 5257036"/>
              <a:gd name="connsiteX31" fmla="*/ 1347282 w 1931482"/>
              <a:gd name="connsiteY31" fmla="*/ 2833104 h 5257036"/>
              <a:gd name="connsiteX32" fmla="*/ 1328232 w 1931482"/>
              <a:gd name="connsiteY32" fmla="*/ 2839454 h 5257036"/>
              <a:gd name="connsiteX33" fmla="*/ 1372682 w 1931482"/>
              <a:gd name="connsiteY33" fmla="*/ 2902954 h 5257036"/>
              <a:gd name="connsiteX34" fmla="*/ 1359982 w 1931482"/>
              <a:gd name="connsiteY34" fmla="*/ 2972804 h 5257036"/>
              <a:gd name="connsiteX35" fmla="*/ 1302832 w 1931482"/>
              <a:gd name="connsiteY35" fmla="*/ 3061704 h 5257036"/>
              <a:gd name="connsiteX36" fmla="*/ 1264732 w 1931482"/>
              <a:gd name="connsiteY36" fmla="*/ 3195054 h 5257036"/>
              <a:gd name="connsiteX37" fmla="*/ 1239332 w 1931482"/>
              <a:gd name="connsiteY37" fmla="*/ 3455404 h 5257036"/>
              <a:gd name="connsiteX38" fmla="*/ 394782 w 1931482"/>
              <a:gd name="connsiteY38" fmla="*/ 5176254 h 5257036"/>
              <a:gd name="connsiteX39" fmla="*/ 102682 w 1931482"/>
              <a:gd name="connsiteY39" fmla="*/ 4954004 h 5257036"/>
              <a:gd name="connsiteX40" fmla="*/ 32832 w 1931482"/>
              <a:gd name="connsiteY40" fmla="*/ 4719054 h 5257036"/>
              <a:gd name="connsiteX41" fmla="*/ 1082 w 1931482"/>
              <a:gd name="connsiteY41" fmla="*/ 4522203 h 5257036"/>
              <a:gd name="connsiteX42" fmla="*/ 70932 w 1931482"/>
              <a:gd name="connsiteY42" fmla="*/ 4376155 h 5257036"/>
              <a:gd name="connsiteX43" fmla="*/ 121732 w 1931482"/>
              <a:gd name="connsiteY43" fmla="*/ 3823704 h 5257036"/>
              <a:gd name="connsiteX44" fmla="*/ 197932 w 1931482"/>
              <a:gd name="connsiteY44" fmla="*/ 3557004 h 5257036"/>
              <a:gd name="connsiteX45" fmla="*/ 312232 w 1931482"/>
              <a:gd name="connsiteY45" fmla="*/ 3188704 h 5257036"/>
              <a:gd name="connsiteX46" fmla="*/ 470982 w 1931482"/>
              <a:gd name="connsiteY46" fmla="*/ 3074404 h 5257036"/>
              <a:gd name="connsiteX47" fmla="*/ 356682 w 1931482"/>
              <a:gd name="connsiteY47" fmla="*/ 3004554 h 5257036"/>
              <a:gd name="connsiteX48" fmla="*/ 534482 w 1931482"/>
              <a:gd name="connsiteY48" fmla="*/ 2737854 h 5257036"/>
              <a:gd name="connsiteX49" fmla="*/ 629732 w 1931482"/>
              <a:gd name="connsiteY49" fmla="*/ 2744204 h 5257036"/>
              <a:gd name="connsiteX50" fmla="*/ 693232 w 1931482"/>
              <a:gd name="connsiteY50" fmla="*/ 2629904 h 5257036"/>
              <a:gd name="connsiteX51" fmla="*/ 731332 w 1931482"/>
              <a:gd name="connsiteY51" fmla="*/ 2579104 h 5257036"/>
              <a:gd name="connsiteX52" fmla="*/ 744032 w 1931482"/>
              <a:gd name="connsiteY52" fmla="*/ 2496554 h 5257036"/>
              <a:gd name="connsiteX53" fmla="*/ 737682 w 1931482"/>
              <a:gd name="connsiteY53" fmla="*/ 2426704 h 5257036"/>
              <a:gd name="connsiteX54" fmla="*/ 737682 w 1931482"/>
              <a:gd name="connsiteY54" fmla="*/ 2356854 h 5257036"/>
              <a:gd name="connsiteX55" fmla="*/ 788482 w 1931482"/>
              <a:gd name="connsiteY55" fmla="*/ 2318754 h 5257036"/>
              <a:gd name="connsiteX56" fmla="*/ 744032 w 1931482"/>
              <a:gd name="connsiteY56" fmla="*/ 2242554 h 5257036"/>
              <a:gd name="connsiteX57" fmla="*/ 775782 w 1931482"/>
              <a:gd name="connsiteY57" fmla="*/ 2134604 h 5257036"/>
              <a:gd name="connsiteX58" fmla="*/ 801182 w 1931482"/>
              <a:gd name="connsiteY58" fmla="*/ 2064754 h 5257036"/>
              <a:gd name="connsiteX59" fmla="*/ 820232 w 1931482"/>
              <a:gd name="connsiteY59" fmla="*/ 1956804 h 5257036"/>
              <a:gd name="connsiteX60" fmla="*/ 820232 w 1931482"/>
              <a:gd name="connsiteY60" fmla="*/ 1899654 h 5257036"/>
              <a:gd name="connsiteX61" fmla="*/ 782132 w 1931482"/>
              <a:gd name="connsiteY61" fmla="*/ 1817104 h 5257036"/>
              <a:gd name="connsiteX62" fmla="*/ 883732 w 1931482"/>
              <a:gd name="connsiteY62" fmla="*/ 1753604 h 5257036"/>
              <a:gd name="connsiteX63" fmla="*/ 915482 w 1931482"/>
              <a:gd name="connsiteY63" fmla="*/ 1594854 h 5257036"/>
              <a:gd name="connsiteX64" fmla="*/ 978982 w 1931482"/>
              <a:gd name="connsiteY64" fmla="*/ 1563104 h 5257036"/>
              <a:gd name="connsiteX65" fmla="*/ 934532 w 1931482"/>
              <a:gd name="connsiteY65" fmla="*/ 1436104 h 5257036"/>
              <a:gd name="connsiteX66" fmla="*/ 909132 w 1931482"/>
              <a:gd name="connsiteY66" fmla="*/ 1372604 h 5257036"/>
              <a:gd name="connsiteX67" fmla="*/ 915482 w 1931482"/>
              <a:gd name="connsiteY67" fmla="*/ 1277354 h 5257036"/>
              <a:gd name="connsiteX68" fmla="*/ 966282 w 1931482"/>
              <a:gd name="connsiteY68" fmla="*/ 1245604 h 5257036"/>
              <a:gd name="connsiteX69" fmla="*/ 978982 w 1931482"/>
              <a:gd name="connsiteY69" fmla="*/ 1239254 h 5257036"/>
              <a:gd name="connsiteX70" fmla="*/ 1036132 w 1931482"/>
              <a:gd name="connsiteY70" fmla="*/ 1175754 h 5257036"/>
              <a:gd name="connsiteX71" fmla="*/ 1061532 w 1931482"/>
              <a:gd name="connsiteY71" fmla="*/ 1144004 h 5257036"/>
              <a:gd name="connsiteX72" fmla="*/ 953582 w 1931482"/>
              <a:gd name="connsiteY72" fmla="*/ 1156704 h 5257036"/>
              <a:gd name="connsiteX73" fmla="*/ 896432 w 1931482"/>
              <a:gd name="connsiteY73" fmla="*/ 1137654 h 5257036"/>
              <a:gd name="connsiteX74" fmla="*/ 832932 w 1931482"/>
              <a:gd name="connsiteY74" fmla="*/ 1099554 h 5257036"/>
              <a:gd name="connsiteX75" fmla="*/ 756732 w 1931482"/>
              <a:gd name="connsiteY75" fmla="*/ 1067804 h 5257036"/>
              <a:gd name="connsiteX76" fmla="*/ 909132 w 1931482"/>
              <a:gd name="connsiteY76" fmla="*/ 915404 h 5257036"/>
              <a:gd name="connsiteX77" fmla="*/ 985332 w 1931482"/>
              <a:gd name="connsiteY77" fmla="*/ 775704 h 5257036"/>
              <a:gd name="connsiteX78" fmla="*/ 1061532 w 1931482"/>
              <a:gd name="connsiteY78" fmla="*/ 578854 h 5257036"/>
              <a:gd name="connsiteX79" fmla="*/ 1290132 w 1931482"/>
              <a:gd name="connsiteY79" fmla="*/ 477254 h 5257036"/>
              <a:gd name="connsiteX80" fmla="*/ 1353632 w 1931482"/>
              <a:gd name="connsiteY80" fmla="*/ 343904 h 5257036"/>
              <a:gd name="connsiteX81" fmla="*/ 1448882 w 1931482"/>
              <a:gd name="connsiteY81" fmla="*/ 261354 h 5257036"/>
              <a:gd name="connsiteX82" fmla="*/ 1626682 w 1931482"/>
              <a:gd name="connsiteY82" fmla="*/ 134354 h 5257036"/>
              <a:gd name="connsiteX83" fmla="*/ 1785432 w 1931482"/>
              <a:gd name="connsiteY83" fmla="*/ 26404 h 5257036"/>
              <a:gd name="connsiteX84" fmla="*/ 1931482 w 1931482"/>
              <a:gd name="connsiteY84" fmla="*/ 7354 h 5257036"/>
              <a:gd name="connsiteX0" fmla="*/ 1931482 w 1931482"/>
              <a:gd name="connsiteY0" fmla="*/ 7354 h 5257036"/>
              <a:gd name="connsiteX1" fmla="*/ 1836232 w 1931482"/>
              <a:gd name="connsiteY1" fmla="*/ 128004 h 5257036"/>
              <a:gd name="connsiteX2" fmla="*/ 1753682 w 1931482"/>
              <a:gd name="connsiteY2" fmla="*/ 350254 h 5257036"/>
              <a:gd name="connsiteX3" fmla="*/ 1779082 w 1931482"/>
              <a:gd name="connsiteY3" fmla="*/ 458204 h 5257036"/>
              <a:gd name="connsiteX4" fmla="*/ 1817182 w 1931482"/>
              <a:gd name="connsiteY4" fmla="*/ 616954 h 5257036"/>
              <a:gd name="connsiteX5" fmla="*/ 1925132 w 1931482"/>
              <a:gd name="connsiteY5" fmla="*/ 724904 h 5257036"/>
              <a:gd name="connsiteX6" fmla="*/ 1899732 w 1931482"/>
              <a:gd name="connsiteY6" fmla="*/ 801104 h 5257036"/>
              <a:gd name="connsiteX7" fmla="*/ 1823532 w 1931482"/>
              <a:gd name="connsiteY7" fmla="*/ 991604 h 5257036"/>
              <a:gd name="connsiteX8" fmla="*/ 1753682 w 1931482"/>
              <a:gd name="connsiteY8" fmla="*/ 1074154 h 5257036"/>
              <a:gd name="connsiteX9" fmla="*/ 1721932 w 1931482"/>
              <a:gd name="connsiteY9" fmla="*/ 1137654 h 5257036"/>
              <a:gd name="connsiteX10" fmla="*/ 1721932 w 1931482"/>
              <a:gd name="connsiteY10" fmla="*/ 1194804 h 5257036"/>
              <a:gd name="connsiteX11" fmla="*/ 1734632 w 1931482"/>
              <a:gd name="connsiteY11" fmla="*/ 1251954 h 5257036"/>
              <a:gd name="connsiteX12" fmla="*/ 1728282 w 1931482"/>
              <a:gd name="connsiteY12" fmla="*/ 1309104 h 5257036"/>
              <a:gd name="connsiteX13" fmla="*/ 1633032 w 1931482"/>
              <a:gd name="connsiteY13" fmla="*/ 1353554 h 5257036"/>
              <a:gd name="connsiteX14" fmla="*/ 1537782 w 1931482"/>
              <a:gd name="connsiteY14" fmla="*/ 1448804 h 5257036"/>
              <a:gd name="connsiteX15" fmla="*/ 1550482 w 1931482"/>
              <a:gd name="connsiteY15" fmla="*/ 1505954 h 5257036"/>
              <a:gd name="connsiteX16" fmla="*/ 1550482 w 1931482"/>
              <a:gd name="connsiteY16" fmla="*/ 1556754 h 5257036"/>
              <a:gd name="connsiteX17" fmla="*/ 1525082 w 1931482"/>
              <a:gd name="connsiteY17" fmla="*/ 1645654 h 5257036"/>
              <a:gd name="connsiteX18" fmla="*/ 1518732 w 1931482"/>
              <a:gd name="connsiteY18" fmla="*/ 1715504 h 5257036"/>
              <a:gd name="connsiteX19" fmla="*/ 1518732 w 1931482"/>
              <a:gd name="connsiteY19" fmla="*/ 1785354 h 5257036"/>
              <a:gd name="connsiteX20" fmla="*/ 1518732 w 1931482"/>
              <a:gd name="connsiteY20" fmla="*/ 1829804 h 5257036"/>
              <a:gd name="connsiteX21" fmla="*/ 1499682 w 1931482"/>
              <a:gd name="connsiteY21" fmla="*/ 1867904 h 5257036"/>
              <a:gd name="connsiteX22" fmla="*/ 1474282 w 1931482"/>
              <a:gd name="connsiteY22" fmla="*/ 2013954 h 5257036"/>
              <a:gd name="connsiteX23" fmla="*/ 1455232 w 1931482"/>
              <a:gd name="connsiteY23" fmla="*/ 2096504 h 5257036"/>
              <a:gd name="connsiteX24" fmla="*/ 1442532 w 1931482"/>
              <a:gd name="connsiteY24" fmla="*/ 2185404 h 5257036"/>
              <a:gd name="connsiteX25" fmla="*/ 1417132 w 1931482"/>
              <a:gd name="connsiteY25" fmla="*/ 2267954 h 5257036"/>
              <a:gd name="connsiteX26" fmla="*/ 1379032 w 1931482"/>
              <a:gd name="connsiteY26" fmla="*/ 2394954 h 5257036"/>
              <a:gd name="connsiteX27" fmla="*/ 1379032 w 1931482"/>
              <a:gd name="connsiteY27" fmla="*/ 2547354 h 5257036"/>
              <a:gd name="connsiteX28" fmla="*/ 1379032 w 1931482"/>
              <a:gd name="connsiteY28" fmla="*/ 2655304 h 5257036"/>
              <a:gd name="connsiteX29" fmla="*/ 1347282 w 1931482"/>
              <a:gd name="connsiteY29" fmla="*/ 2699754 h 5257036"/>
              <a:gd name="connsiteX30" fmla="*/ 1347282 w 1931482"/>
              <a:gd name="connsiteY30" fmla="*/ 2775954 h 5257036"/>
              <a:gd name="connsiteX31" fmla="*/ 1347282 w 1931482"/>
              <a:gd name="connsiteY31" fmla="*/ 2833104 h 5257036"/>
              <a:gd name="connsiteX32" fmla="*/ 1328232 w 1931482"/>
              <a:gd name="connsiteY32" fmla="*/ 2839454 h 5257036"/>
              <a:gd name="connsiteX33" fmla="*/ 1372682 w 1931482"/>
              <a:gd name="connsiteY33" fmla="*/ 2902954 h 5257036"/>
              <a:gd name="connsiteX34" fmla="*/ 1359982 w 1931482"/>
              <a:gd name="connsiteY34" fmla="*/ 2972804 h 5257036"/>
              <a:gd name="connsiteX35" fmla="*/ 1302832 w 1931482"/>
              <a:gd name="connsiteY35" fmla="*/ 3061704 h 5257036"/>
              <a:gd name="connsiteX36" fmla="*/ 1264732 w 1931482"/>
              <a:gd name="connsiteY36" fmla="*/ 3195054 h 5257036"/>
              <a:gd name="connsiteX37" fmla="*/ 1239332 w 1931482"/>
              <a:gd name="connsiteY37" fmla="*/ 3455404 h 5257036"/>
              <a:gd name="connsiteX38" fmla="*/ 394782 w 1931482"/>
              <a:gd name="connsiteY38" fmla="*/ 5176254 h 5257036"/>
              <a:gd name="connsiteX39" fmla="*/ 102682 w 1931482"/>
              <a:gd name="connsiteY39" fmla="*/ 4954004 h 5257036"/>
              <a:gd name="connsiteX40" fmla="*/ 32832 w 1931482"/>
              <a:gd name="connsiteY40" fmla="*/ 4719054 h 5257036"/>
              <a:gd name="connsiteX41" fmla="*/ 1082 w 1931482"/>
              <a:gd name="connsiteY41" fmla="*/ 4522203 h 5257036"/>
              <a:gd name="connsiteX42" fmla="*/ 70932 w 1931482"/>
              <a:gd name="connsiteY42" fmla="*/ 4376155 h 5257036"/>
              <a:gd name="connsiteX43" fmla="*/ 121732 w 1931482"/>
              <a:gd name="connsiteY43" fmla="*/ 3823704 h 5257036"/>
              <a:gd name="connsiteX44" fmla="*/ 197932 w 1931482"/>
              <a:gd name="connsiteY44" fmla="*/ 3557004 h 5257036"/>
              <a:gd name="connsiteX45" fmla="*/ 312232 w 1931482"/>
              <a:gd name="connsiteY45" fmla="*/ 3188704 h 5257036"/>
              <a:gd name="connsiteX46" fmla="*/ 470982 w 1931482"/>
              <a:gd name="connsiteY46" fmla="*/ 3074404 h 5257036"/>
              <a:gd name="connsiteX47" fmla="*/ 356682 w 1931482"/>
              <a:gd name="connsiteY47" fmla="*/ 3004554 h 5257036"/>
              <a:gd name="connsiteX48" fmla="*/ 534482 w 1931482"/>
              <a:gd name="connsiteY48" fmla="*/ 2737854 h 5257036"/>
              <a:gd name="connsiteX49" fmla="*/ 629732 w 1931482"/>
              <a:gd name="connsiteY49" fmla="*/ 2744204 h 5257036"/>
              <a:gd name="connsiteX50" fmla="*/ 693232 w 1931482"/>
              <a:gd name="connsiteY50" fmla="*/ 2629904 h 5257036"/>
              <a:gd name="connsiteX51" fmla="*/ 731332 w 1931482"/>
              <a:gd name="connsiteY51" fmla="*/ 2579104 h 5257036"/>
              <a:gd name="connsiteX52" fmla="*/ 744032 w 1931482"/>
              <a:gd name="connsiteY52" fmla="*/ 2496554 h 5257036"/>
              <a:gd name="connsiteX53" fmla="*/ 737682 w 1931482"/>
              <a:gd name="connsiteY53" fmla="*/ 2426704 h 5257036"/>
              <a:gd name="connsiteX54" fmla="*/ 737682 w 1931482"/>
              <a:gd name="connsiteY54" fmla="*/ 2356854 h 5257036"/>
              <a:gd name="connsiteX55" fmla="*/ 788482 w 1931482"/>
              <a:gd name="connsiteY55" fmla="*/ 2318754 h 5257036"/>
              <a:gd name="connsiteX56" fmla="*/ 744032 w 1931482"/>
              <a:gd name="connsiteY56" fmla="*/ 2242554 h 5257036"/>
              <a:gd name="connsiteX57" fmla="*/ 775782 w 1931482"/>
              <a:gd name="connsiteY57" fmla="*/ 2134604 h 5257036"/>
              <a:gd name="connsiteX58" fmla="*/ 801182 w 1931482"/>
              <a:gd name="connsiteY58" fmla="*/ 2064754 h 5257036"/>
              <a:gd name="connsiteX59" fmla="*/ 820232 w 1931482"/>
              <a:gd name="connsiteY59" fmla="*/ 1956804 h 5257036"/>
              <a:gd name="connsiteX60" fmla="*/ 820232 w 1931482"/>
              <a:gd name="connsiteY60" fmla="*/ 1899654 h 5257036"/>
              <a:gd name="connsiteX61" fmla="*/ 782132 w 1931482"/>
              <a:gd name="connsiteY61" fmla="*/ 1817104 h 5257036"/>
              <a:gd name="connsiteX62" fmla="*/ 883732 w 1931482"/>
              <a:gd name="connsiteY62" fmla="*/ 1753604 h 5257036"/>
              <a:gd name="connsiteX63" fmla="*/ 915482 w 1931482"/>
              <a:gd name="connsiteY63" fmla="*/ 1594854 h 5257036"/>
              <a:gd name="connsiteX64" fmla="*/ 978982 w 1931482"/>
              <a:gd name="connsiteY64" fmla="*/ 1563104 h 5257036"/>
              <a:gd name="connsiteX65" fmla="*/ 934532 w 1931482"/>
              <a:gd name="connsiteY65" fmla="*/ 1436104 h 5257036"/>
              <a:gd name="connsiteX66" fmla="*/ 909132 w 1931482"/>
              <a:gd name="connsiteY66" fmla="*/ 1372604 h 5257036"/>
              <a:gd name="connsiteX67" fmla="*/ 915482 w 1931482"/>
              <a:gd name="connsiteY67" fmla="*/ 1277354 h 5257036"/>
              <a:gd name="connsiteX68" fmla="*/ 966282 w 1931482"/>
              <a:gd name="connsiteY68" fmla="*/ 1245604 h 5257036"/>
              <a:gd name="connsiteX69" fmla="*/ 978982 w 1931482"/>
              <a:gd name="connsiteY69" fmla="*/ 1239254 h 5257036"/>
              <a:gd name="connsiteX70" fmla="*/ 1036132 w 1931482"/>
              <a:gd name="connsiteY70" fmla="*/ 1175754 h 5257036"/>
              <a:gd name="connsiteX71" fmla="*/ 1061532 w 1931482"/>
              <a:gd name="connsiteY71" fmla="*/ 1144004 h 5257036"/>
              <a:gd name="connsiteX72" fmla="*/ 953582 w 1931482"/>
              <a:gd name="connsiteY72" fmla="*/ 1156704 h 5257036"/>
              <a:gd name="connsiteX73" fmla="*/ 896432 w 1931482"/>
              <a:gd name="connsiteY73" fmla="*/ 1137654 h 5257036"/>
              <a:gd name="connsiteX74" fmla="*/ 832932 w 1931482"/>
              <a:gd name="connsiteY74" fmla="*/ 1099554 h 5257036"/>
              <a:gd name="connsiteX75" fmla="*/ 756732 w 1931482"/>
              <a:gd name="connsiteY75" fmla="*/ 1067804 h 5257036"/>
              <a:gd name="connsiteX76" fmla="*/ 909132 w 1931482"/>
              <a:gd name="connsiteY76" fmla="*/ 915404 h 5257036"/>
              <a:gd name="connsiteX77" fmla="*/ 985332 w 1931482"/>
              <a:gd name="connsiteY77" fmla="*/ 775704 h 5257036"/>
              <a:gd name="connsiteX78" fmla="*/ 1061532 w 1931482"/>
              <a:gd name="connsiteY78" fmla="*/ 578854 h 5257036"/>
              <a:gd name="connsiteX79" fmla="*/ 1290132 w 1931482"/>
              <a:gd name="connsiteY79" fmla="*/ 477254 h 5257036"/>
              <a:gd name="connsiteX80" fmla="*/ 1353632 w 1931482"/>
              <a:gd name="connsiteY80" fmla="*/ 343904 h 5257036"/>
              <a:gd name="connsiteX81" fmla="*/ 1448882 w 1931482"/>
              <a:gd name="connsiteY81" fmla="*/ 261354 h 5257036"/>
              <a:gd name="connsiteX82" fmla="*/ 1626682 w 1931482"/>
              <a:gd name="connsiteY82" fmla="*/ 134354 h 5257036"/>
              <a:gd name="connsiteX83" fmla="*/ 1785432 w 1931482"/>
              <a:gd name="connsiteY83" fmla="*/ 26404 h 5257036"/>
              <a:gd name="connsiteX84" fmla="*/ 1931482 w 1931482"/>
              <a:gd name="connsiteY84" fmla="*/ 7354 h 5257036"/>
              <a:gd name="connsiteX0" fmla="*/ 1931482 w 1931482"/>
              <a:gd name="connsiteY0" fmla="*/ 7354 h 5257036"/>
              <a:gd name="connsiteX1" fmla="*/ 1836232 w 1931482"/>
              <a:gd name="connsiteY1" fmla="*/ 128004 h 5257036"/>
              <a:gd name="connsiteX2" fmla="*/ 1753682 w 1931482"/>
              <a:gd name="connsiteY2" fmla="*/ 350254 h 5257036"/>
              <a:gd name="connsiteX3" fmla="*/ 1779082 w 1931482"/>
              <a:gd name="connsiteY3" fmla="*/ 458204 h 5257036"/>
              <a:gd name="connsiteX4" fmla="*/ 1817182 w 1931482"/>
              <a:gd name="connsiteY4" fmla="*/ 616954 h 5257036"/>
              <a:gd name="connsiteX5" fmla="*/ 1925132 w 1931482"/>
              <a:gd name="connsiteY5" fmla="*/ 724904 h 5257036"/>
              <a:gd name="connsiteX6" fmla="*/ 1899732 w 1931482"/>
              <a:gd name="connsiteY6" fmla="*/ 801104 h 5257036"/>
              <a:gd name="connsiteX7" fmla="*/ 1823532 w 1931482"/>
              <a:gd name="connsiteY7" fmla="*/ 991604 h 5257036"/>
              <a:gd name="connsiteX8" fmla="*/ 1753682 w 1931482"/>
              <a:gd name="connsiteY8" fmla="*/ 1074154 h 5257036"/>
              <a:gd name="connsiteX9" fmla="*/ 1721932 w 1931482"/>
              <a:gd name="connsiteY9" fmla="*/ 1137654 h 5257036"/>
              <a:gd name="connsiteX10" fmla="*/ 1721932 w 1931482"/>
              <a:gd name="connsiteY10" fmla="*/ 1194804 h 5257036"/>
              <a:gd name="connsiteX11" fmla="*/ 1734632 w 1931482"/>
              <a:gd name="connsiteY11" fmla="*/ 1251954 h 5257036"/>
              <a:gd name="connsiteX12" fmla="*/ 1728282 w 1931482"/>
              <a:gd name="connsiteY12" fmla="*/ 1309104 h 5257036"/>
              <a:gd name="connsiteX13" fmla="*/ 1633032 w 1931482"/>
              <a:gd name="connsiteY13" fmla="*/ 1353554 h 5257036"/>
              <a:gd name="connsiteX14" fmla="*/ 1537782 w 1931482"/>
              <a:gd name="connsiteY14" fmla="*/ 1448804 h 5257036"/>
              <a:gd name="connsiteX15" fmla="*/ 1550482 w 1931482"/>
              <a:gd name="connsiteY15" fmla="*/ 1505954 h 5257036"/>
              <a:gd name="connsiteX16" fmla="*/ 1550482 w 1931482"/>
              <a:gd name="connsiteY16" fmla="*/ 1556754 h 5257036"/>
              <a:gd name="connsiteX17" fmla="*/ 1525082 w 1931482"/>
              <a:gd name="connsiteY17" fmla="*/ 1645654 h 5257036"/>
              <a:gd name="connsiteX18" fmla="*/ 1518732 w 1931482"/>
              <a:gd name="connsiteY18" fmla="*/ 1715504 h 5257036"/>
              <a:gd name="connsiteX19" fmla="*/ 1518732 w 1931482"/>
              <a:gd name="connsiteY19" fmla="*/ 1785354 h 5257036"/>
              <a:gd name="connsiteX20" fmla="*/ 1518732 w 1931482"/>
              <a:gd name="connsiteY20" fmla="*/ 1829804 h 5257036"/>
              <a:gd name="connsiteX21" fmla="*/ 1499682 w 1931482"/>
              <a:gd name="connsiteY21" fmla="*/ 1867904 h 5257036"/>
              <a:gd name="connsiteX22" fmla="*/ 1474282 w 1931482"/>
              <a:gd name="connsiteY22" fmla="*/ 2013954 h 5257036"/>
              <a:gd name="connsiteX23" fmla="*/ 1455232 w 1931482"/>
              <a:gd name="connsiteY23" fmla="*/ 2096504 h 5257036"/>
              <a:gd name="connsiteX24" fmla="*/ 1442532 w 1931482"/>
              <a:gd name="connsiteY24" fmla="*/ 2185404 h 5257036"/>
              <a:gd name="connsiteX25" fmla="*/ 1417132 w 1931482"/>
              <a:gd name="connsiteY25" fmla="*/ 2267954 h 5257036"/>
              <a:gd name="connsiteX26" fmla="*/ 1379032 w 1931482"/>
              <a:gd name="connsiteY26" fmla="*/ 2394954 h 5257036"/>
              <a:gd name="connsiteX27" fmla="*/ 1379032 w 1931482"/>
              <a:gd name="connsiteY27" fmla="*/ 2547354 h 5257036"/>
              <a:gd name="connsiteX28" fmla="*/ 1379032 w 1931482"/>
              <a:gd name="connsiteY28" fmla="*/ 2655304 h 5257036"/>
              <a:gd name="connsiteX29" fmla="*/ 1347282 w 1931482"/>
              <a:gd name="connsiteY29" fmla="*/ 2699754 h 5257036"/>
              <a:gd name="connsiteX30" fmla="*/ 1347282 w 1931482"/>
              <a:gd name="connsiteY30" fmla="*/ 2775954 h 5257036"/>
              <a:gd name="connsiteX31" fmla="*/ 1347282 w 1931482"/>
              <a:gd name="connsiteY31" fmla="*/ 2833104 h 5257036"/>
              <a:gd name="connsiteX32" fmla="*/ 1328232 w 1931482"/>
              <a:gd name="connsiteY32" fmla="*/ 2839454 h 5257036"/>
              <a:gd name="connsiteX33" fmla="*/ 1372682 w 1931482"/>
              <a:gd name="connsiteY33" fmla="*/ 2902954 h 5257036"/>
              <a:gd name="connsiteX34" fmla="*/ 1359982 w 1931482"/>
              <a:gd name="connsiteY34" fmla="*/ 2972804 h 5257036"/>
              <a:gd name="connsiteX35" fmla="*/ 1302832 w 1931482"/>
              <a:gd name="connsiteY35" fmla="*/ 3061704 h 5257036"/>
              <a:gd name="connsiteX36" fmla="*/ 1264732 w 1931482"/>
              <a:gd name="connsiteY36" fmla="*/ 3195054 h 5257036"/>
              <a:gd name="connsiteX37" fmla="*/ 1239332 w 1931482"/>
              <a:gd name="connsiteY37" fmla="*/ 3455404 h 5257036"/>
              <a:gd name="connsiteX38" fmla="*/ 394782 w 1931482"/>
              <a:gd name="connsiteY38" fmla="*/ 5176254 h 5257036"/>
              <a:gd name="connsiteX39" fmla="*/ 102682 w 1931482"/>
              <a:gd name="connsiteY39" fmla="*/ 4954004 h 5257036"/>
              <a:gd name="connsiteX40" fmla="*/ 32832 w 1931482"/>
              <a:gd name="connsiteY40" fmla="*/ 4719054 h 5257036"/>
              <a:gd name="connsiteX41" fmla="*/ 1082 w 1931482"/>
              <a:gd name="connsiteY41" fmla="*/ 4522203 h 5257036"/>
              <a:gd name="connsiteX42" fmla="*/ 70932 w 1931482"/>
              <a:gd name="connsiteY42" fmla="*/ 4376155 h 5257036"/>
              <a:gd name="connsiteX43" fmla="*/ 121732 w 1931482"/>
              <a:gd name="connsiteY43" fmla="*/ 3823704 h 5257036"/>
              <a:gd name="connsiteX44" fmla="*/ 197932 w 1931482"/>
              <a:gd name="connsiteY44" fmla="*/ 3557004 h 5257036"/>
              <a:gd name="connsiteX45" fmla="*/ 312232 w 1931482"/>
              <a:gd name="connsiteY45" fmla="*/ 3188704 h 5257036"/>
              <a:gd name="connsiteX46" fmla="*/ 470982 w 1931482"/>
              <a:gd name="connsiteY46" fmla="*/ 3074404 h 5257036"/>
              <a:gd name="connsiteX47" fmla="*/ 356682 w 1931482"/>
              <a:gd name="connsiteY47" fmla="*/ 3004554 h 5257036"/>
              <a:gd name="connsiteX48" fmla="*/ 534482 w 1931482"/>
              <a:gd name="connsiteY48" fmla="*/ 2737854 h 5257036"/>
              <a:gd name="connsiteX49" fmla="*/ 629732 w 1931482"/>
              <a:gd name="connsiteY49" fmla="*/ 2744204 h 5257036"/>
              <a:gd name="connsiteX50" fmla="*/ 693232 w 1931482"/>
              <a:gd name="connsiteY50" fmla="*/ 2629904 h 5257036"/>
              <a:gd name="connsiteX51" fmla="*/ 731332 w 1931482"/>
              <a:gd name="connsiteY51" fmla="*/ 2579104 h 5257036"/>
              <a:gd name="connsiteX52" fmla="*/ 744032 w 1931482"/>
              <a:gd name="connsiteY52" fmla="*/ 2496554 h 5257036"/>
              <a:gd name="connsiteX53" fmla="*/ 737682 w 1931482"/>
              <a:gd name="connsiteY53" fmla="*/ 2426704 h 5257036"/>
              <a:gd name="connsiteX54" fmla="*/ 737682 w 1931482"/>
              <a:gd name="connsiteY54" fmla="*/ 2356854 h 5257036"/>
              <a:gd name="connsiteX55" fmla="*/ 788482 w 1931482"/>
              <a:gd name="connsiteY55" fmla="*/ 2318754 h 5257036"/>
              <a:gd name="connsiteX56" fmla="*/ 744032 w 1931482"/>
              <a:gd name="connsiteY56" fmla="*/ 2242554 h 5257036"/>
              <a:gd name="connsiteX57" fmla="*/ 775782 w 1931482"/>
              <a:gd name="connsiteY57" fmla="*/ 2134604 h 5257036"/>
              <a:gd name="connsiteX58" fmla="*/ 801182 w 1931482"/>
              <a:gd name="connsiteY58" fmla="*/ 2064754 h 5257036"/>
              <a:gd name="connsiteX59" fmla="*/ 820232 w 1931482"/>
              <a:gd name="connsiteY59" fmla="*/ 1956804 h 5257036"/>
              <a:gd name="connsiteX60" fmla="*/ 820232 w 1931482"/>
              <a:gd name="connsiteY60" fmla="*/ 1899654 h 5257036"/>
              <a:gd name="connsiteX61" fmla="*/ 782132 w 1931482"/>
              <a:gd name="connsiteY61" fmla="*/ 1817104 h 5257036"/>
              <a:gd name="connsiteX62" fmla="*/ 883732 w 1931482"/>
              <a:gd name="connsiteY62" fmla="*/ 1753604 h 5257036"/>
              <a:gd name="connsiteX63" fmla="*/ 915482 w 1931482"/>
              <a:gd name="connsiteY63" fmla="*/ 1594854 h 5257036"/>
              <a:gd name="connsiteX64" fmla="*/ 978982 w 1931482"/>
              <a:gd name="connsiteY64" fmla="*/ 1563104 h 5257036"/>
              <a:gd name="connsiteX65" fmla="*/ 934532 w 1931482"/>
              <a:gd name="connsiteY65" fmla="*/ 1436104 h 5257036"/>
              <a:gd name="connsiteX66" fmla="*/ 909132 w 1931482"/>
              <a:gd name="connsiteY66" fmla="*/ 1372604 h 5257036"/>
              <a:gd name="connsiteX67" fmla="*/ 915482 w 1931482"/>
              <a:gd name="connsiteY67" fmla="*/ 1277354 h 5257036"/>
              <a:gd name="connsiteX68" fmla="*/ 966282 w 1931482"/>
              <a:gd name="connsiteY68" fmla="*/ 1245604 h 5257036"/>
              <a:gd name="connsiteX69" fmla="*/ 978982 w 1931482"/>
              <a:gd name="connsiteY69" fmla="*/ 1239254 h 5257036"/>
              <a:gd name="connsiteX70" fmla="*/ 1036132 w 1931482"/>
              <a:gd name="connsiteY70" fmla="*/ 1175754 h 5257036"/>
              <a:gd name="connsiteX71" fmla="*/ 1061532 w 1931482"/>
              <a:gd name="connsiteY71" fmla="*/ 1144004 h 5257036"/>
              <a:gd name="connsiteX72" fmla="*/ 953582 w 1931482"/>
              <a:gd name="connsiteY72" fmla="*/ 1156704 h 5257036"/>
              <a:gd name="connsiteX73" fmla="*/ 896432 w 1931482"/>
              <a:gd name="connsiteY73" fmla="*/ 1137654 h 5257036"/>
              <a:gd name="connsiteX74" fmla="*/ 832932 w 1931482"/>
              <a:gd name="connsiteY74" fmla="*/ 1099554 h 5257036"/>
              <a:gd name="connsiteX75" fmla="*/ 756732 w 1931482"/>
              <a:gd name="connsiteY75" fmla="*/ 1067804 h 5257036"/>
              <a:gd name="connsiteX76" fmla="*/ 909132 w 1931482"/>
              <a:gd name="connsiteY76" fmla="*/ 915404 h 5257036"/>
              <a:gd name="connsiteX77" fmla="*/ 985332 w 1931482"/>
              <a:gd name="connsiteY77" fmla="*/ 775704 h 5257036"/>
              <a:gd name="connsiteX78" fmla="*/ 1061532 w 1931482"/>
              <a:gd name="connsiteY78" fmla="*/ 578854 h 5257036"/>
              <a:gd name="connsiteX79" fmla="*/ 1290132 w 1931482"/>
              <a:gd name="connsiteY79" fmla="*/ 477254 h 5257036"/>
              <a:gd name="connsiteX80" fmla="*/ 1353632 w 1931482"/>
              <a:gd name="connsiteY80" fmla="*/ 343904 h 5257036"/>
              <a:gd name="connsiteX81" fmla="*/ 1448882 w 1931482"/>
              <a:gd name="connsiteY81" fmla="*/ 261354 h 5257036"/>
              <a:gd name="connsiteX82" fmla="*/ 1626682 w 1931482"/>
              <a:gd name="connsiteY82" fmla="*/ 134354 h 5257036"/>
              <a:gd name="connsiteX83" fmla="*/ 1785432 w 1931482"/>
              <a:gd name="connsiteY83" fmla="*/ 26404 h 5257036"/>
              <a:gd name="connsiteX84" fmla="*/ 1931482 w 1931482"/>
              <a:gd name="connsiteY84" fmla="*/ 7354 h 5257036"/>
              <a:gd name="connsiteX0" fmla="*/ 1931482 w 1931482"/>
              <a:gd name="connsiteY0" fmla="*/ 7354 h 5257036"/>
              <a:gd name="connsiteX1" fmla="*/ 1836232 w 1931482"/>
              <a:gd name="connsiteY1" fmla="*/ 128004 h 5257036"/>
              <a:gd name="connsiteX2" fmla="*/ 1753682 w 1931482"/>
              <a:gd name="connsiteY2" fmla="*/ 350254 h 5257036"/>
              <a:gd name="connsiteX3" fmla="*/ 1779082 w 1931482"/>
              <a:gd name="connsiteY3" fmla="*/ 458204 h 5257036"/>
              <a:gd name="connsiteX4" fmla="*/ 1817182 w 1931482"/>
              <a:gd name="connsiteY4" fmla="*/ 616954 h 5257036"/>
              <a:gd name="connsiteX5" fmla="*/ 1925132 w 1931482"/>
              <a:gd name="connsiteY5" fmla="*/ 724904 h 5257036"/>
              <a:gd name="connsiteX6" fmla="*/ 1899732 w 1931482"/>
              <a:gd name="connsiteY6" fmla="*/ 801104 h 5257036"/>
              <a:gd name="connsiteX7" fmla="*/ 1823532 w 1931482"/>
              <a:gd name="connsiteY7" fmla="*/ 991604 h 5257036"/>
              <a:gd name="connsiteX8" fmla="*/ 1753682 w 1931482"/>
              <a:gd name="connsiteY8" fmla="*/ 1074154 h 5257036"/>
              <a:gd name="connsiteX9" fmla="*/ 1721932 w 1931482"/>
              <a:gd name="connsiteY9" fmla="*/ 1137654 h 5257036"/>
              <a:gd name="connsiteX10" fmla="*/ 1721932 w 1931482"/>
              <a:gd name="connsiteY10" fmla="*/ 1194804 h 5257036"/>
              <a:gd name="connsiteX11" fmla="*/ 1734632 w 1931482"/>
              <a:gd name="connsiteY11" fmla="*/ 1251954 h 5257036"/>
              <a:gd name="connsiteX12" fmla="*/ 1728282 w 1931482"/>
              <a:gd name="connsiteY12" fmla="*/ 1309104 h 5257036"/>
              <a:gd name="connsiteX13" fmla="*/ 1633032 w 1931482"/>
              <a:gd name="connsiteY13" fmla="*/ 1353554 h 5257036"/>
              <a:gd name="connsiteX14" fmla="*/ 1537782 w 1931482"/>
              <a:gd name="connsiteY14" fmla="*/ 1448804 h 5257036"/>
              <a:gd name="connsiteX15" fmla="*/ 1550482 w 1931482"/>
              <a:gd name="connsiteY15" fmla="*/ 1505954 h 5257036"/>
              <a:gd name="connsiteX16" fmla="*/ 1550482 w 1931482"/>
              <a:gd name="connsiteY16" fmla="*/ 1556754 h 5257036"/>
              <a:gd name="connsiteX17" fmla="*/ 1525082 w 1931482"/>
              <a:gd name="connsiteY17" fmla="*/ 1645654 h 5257036"/>
              <a:gd name="connsiteX18" fmla="*/ 1518732 w 1931482"/>
              <a:gd name="connsiteY18" fmla="*/ 1715504 h 5257036"/>
              <a:gd name="connsiteX19" fmla="*/ 1518732 w 1931482"/>
              <a:gd name="connsiteY19" fmla="*/ 1785354 h 5257036"/>
              <a:gd name="connsiteX20" fmla="*/ 1518732 w 1931482"/>
              <a:gd name="connsiteY20" fmla="*/ 1829804 h 5257036"/>
              <a:gd name="connsiteX21" fmla="*/ 1499682 w 1931482"/>
              <a:gd name="connsiteY21" fmla="*/ 1867904 h 5257036"/>
              <a:gd name="connsiteX22" fmla="*/ 1474282 w 1931482"/>
              <a:gd name="connsiteY22" fmla="*/ 2013954 h 5257036"/>
              <a:gd name="connsiteX23" fmla="*/ 1455232 w 1931482"/>
              <a:gd name="connsiteY23" fmla="*/ 2096504 h 5257036"/>
              <a:gd name="connsiteX24" fmla="*/ 1442532 w 1931482"/>
              <a:gd name="connsiteY24" fmla="*/ 2185404 h 5257036"/>
              <a:gd name="connsiteX25" fmla="*/ 1417132 w 1931482"/>
              <a:gd name="connsiteY25" fmla="*/ 2267954 h 5257036"/>
              <a:gd name="connsiteX26" fmla="*/ 1379032 w 1931482"/>
              <a:gd name="connsiteY26" fmla="*/ 2394954 h 5257036"/>
              <a:gd name="connsiteX27" fmla="*/ 1379032 w 1931482"/>
              <a:gd name="connsiteY27" fmla="*/ 2547354 h 5257036"/>
              <a:gd name="connsiteX28" fmla="*/ 1379032 w 1931482"/>
              <a:gd name="connsiteY28" fmla="*/ 2655304 h 5257036"/>
              <a:gd name="connsiteX29" fmla="*/ 1347282 w 1931482"/>
              <a:gd name="connsiteY29" fmla="*/ 2699754 h 5257036"/>
              <a:gd name="connsiteX30" fmla="*/ 1347282 w 1931482"/>
              <a:gd name="connsiteY30" fmla="*/ 2775954 h 5257036"/>
              <a:gd name="connsiteX31" fmla="*/ 1347282 w 1931482"/>
              <a:gd name="connsiteY31" fmla="*/ 2833104 h 5257036"/>
              <a:gd name="connsiteX32" fmla="*/ 1328232 w 1931482"/>
              <a:gd name="connsiteY32" fmla="*/ 2839454 h 5257036"/>
              <a:gd name="connsiteX33" fmla="*/ 1372682 w 1931482"/>
              <a:gd name="connsiteY33" fmla="*/ 2902954 h 5257036"/>
              <a:gd name="connsiteX34" fmla="*/ 1359982 w 1931482"/>
              <a:gd name="connsiteY34" fmla="*/ 2972804 h 5257036"/>
              <a:gd name="connsiteX35" fmla="*/ 1302832 w 1931482"/>
              <a:gd name="connsiteY35" fmla="*/ 3061704 h 5257036"/>
              <a:gd name="connsiteX36" fmla="*/ 1264732 w 1931482"/>
              <a:gd name="connsiteY36" fmla="*/ 3195054 h 5257036"/>
              <a:gd name="connsiteX37" fmla="*/ 1239332 w 1931482"/>
              <a:gd name="connsiteY37" fmla="*/ 3455404 h 5257036"/>
              <a:gd name="connsiteX38" fmla="*/ 394782 w 1931482"/>
              <a:gd name="connsiteY38" fmla="*/ 5176254 h 5257036"/>
              <a:gd name="connsiteX39" fmla="*/ 102682 w 1931482"/>
              <a:gd name="connsiteY39" fmla="*/ 4954004 h 5257036"/>
              <a:gd name="connsiteX40" fmla="*/ 32832 w 1931482"/>
              <a:gd name="connsiteY40" fmla="*/ 4719054 h 5257036"/>
              <a:gd name="connsiteX41" fmla="*/ 1082 w 1931482"/>
              <a:gd name="connsiteY41" fmla="*/ 4522203 h 5257036"/>
              <a:gd name="connsiteX42" fmla="*/ 70932 w 1931482"/>
              <a:gd name="connsiteY42" fmla="*/ 4376155 h 5257036"/>
              <a:gd name="connsiteX43" fmla="*/ 121732 w 1931482"/>
              <a:gd name="connsiteY43" fmla="*/ 3823704 h 5257036"/>
              <a:gd name="connsiteX44" fmla="*/ 197932 w 1931482"/>
              <a:gd name="connsiteY44" fmla="*/ 3557004 h 5257036"/>
              <a:gd name="connsiteX45" fmla="*/ 312232 w 1931482"/>
              <a:gd name="connsiteY45" fmla="*/ 3188704 h 5257036"/>
              <a:gd name="connsiteX46" fmla="*/ 470982 w 1931482"/>
              <a:gd name="connsiteY46" fmla="*/ 3093454 h 5257036"/>
              <a:gd name="connsiteX47" fmla="*/ 356682 w 1931482"/>
              <a:gd name="connsiteY47" fmla="*/ 3004554 h 5257036"/>
              <a:gd name="connsiteX48" fmla="*/ 534482 w 1931482"/>
              <a:gd name="connsiteY48" fmla="*/ 2737854 h 5257036"/>
              <a:gd name="connsiteX49" fmla="*/ 629732 w 1931482"/>
              <a:gd name="connsiteY49" fmla="*/ 2744204 h 5257036"/>
              <a:gd name="connsiteX50" fmla="*/ 693232 w 1931482"/>
              <a:gd name="connsiteY50" fmla="*/ 2629904 h 5257036"/>
              <a:gd name="connsiteX51" fmla="*/ 731332 w 1931482"/>
              <a:gd name="connsiteY51" fmla="*/ 2579104 h 5257036"/>
              <a:gd name="connsiteX52" fmla="*/ 744032 w 1931482"/>
              <a:gd name="connsiteY52" fmla="*/ 2496554 h 5257036"/>
              <a:gd name="connsiteX53" fmla="*/ 737682 w 1931482"/>
              <a:gd name="connsiteY53" fmla="*/ 2426704 h 5257036"/>
              <a:gd name="connsiteX54" fmla="*/ 737682 w 1931482"/>
              <a:gd name="connsiteY54" fmla="*/ 2356854 h 5257036"/>
              <a:gd name="connsiteX55" fmla="*/ 788482 w 1931482"/>
              <a:gd name="connsiteY55" fmla="*/ 2318754 h 5257036"/>
              <a:gd name="connsiteX56" fmla="*/ 744032 w 1931482"/>
              <a:gd name="connsiteY56" fmla="*/ 2242554 h 5257036"/>
              <a:gd name="connsiteX57" fmla="*/ 775782 w 1931482"/>
              <a:gd name="connsiteY57" fmla="*/ 2134604 h 5257036"/>
              <a:gd name="connsiteX58" fmla="*/ 801182 w 1931482"/>
              <a:gd name="connsiteY58" fmla="*/ 2064754 h 5257036"/>
              <a:gd name="connsiteX59" fmla="*/ 820232 w 1931482"/>
              <a:gd name="connsiteY59" fmla="*/ 1956804 h 5257036"/>
              <a:gd name="connsiteX60" fmla="*/ 820232 w 1931482"/>
              <a:gd name="connsiteY60" fmla="*/ 1899654 h 5257036"/>
              <a:gd name="connsiteX61" fmla="*/ 782132 w 1931482"/>
              <a:gd name="connsiteY61" fmla="*/ 1817104 h 5257036"/>
              <a:gd name="connsiteX62" fmla="*/ 883732 w 1931482"/>
              <a:gd name="connsiteY62" fmla="*/ 1753604 h 5257036"/>
              <a:gd name="connsiteX63" fmla="*/ 915482 w 1931482"/>
              <a:gd name="connsiteY63" fmla="*/ 1594854 h 5257036"/>
              <a:gd name="connsiteX64" fmla="*/ 978982 w 1931482"/>
              <a:gd name="connsiteY64" fmla="*/ 1563104 h 5257036"/>
              <a:gd name="connsiteX65" fmla="*/ 934532 w 1931482"/>
              <a:gd name="connsiteY65" fmla="*/ 1436104 h 5257036"/>
              <a:gd name="connsiteX66" fmla="*/ 909132 w 1931482"/>
              <a:gd name="connsiteY66" fmla="*/ 1372604 h 5257036"/>
              <a:gd name="connsiteX67" fmla="*/ 915482 w 1931482"/>
              <a:gd name="connsiteY67" fmla="*/ 1277354 h 5257036"/>
              <a:gd name="connsiteX68" fmla="*/ 966282 w 1931482"/>
              <a:gd name="connsiteY68" fmla="*/ 1245604 h 5257036"/>
              <a:gd name="connsiteX69" fmla="*/ 978982 w 1931482"/>
              <a:gd name="connsiteY69" fmla="*/ 1239254 h 5257036"/>
              <a:gd name="connsiteX70" fmla="*/ 1036132 w 1931482"/>
              <a:gd name="connsiteY70" fmla="*/ 1175754 h 5257036"/>
              <a:gd name="connsiteX71" fmla="*/ 1061532 w 1931482"/>
              <a:gd name="connsiteY71" fmla="*/ 1144004 h 5257036"/>
              <a:gd name="connsiteX72" fmla="*/ 953582 w 1931482"/>
              <a:gd name="connsiteY72" fmla="*/ 1156704 h 5257036"/>
              <a:gd name="connsiteX73" fmla="*/ 896432 w 1931482"/>
              <a:gd name="connsiteY73" fmla="*/ 1137654 h 5257036"/>
              <a:gd name="connsiteX74" fmla="*/ 832932 w 1931482"/>
              <a:gd name="connsiteY74" fmla="*/ 1099554 h 5257036"/>
              <a:gd name="connsiteX75" fmla="*/ 756732 w 1931482"/>
              <a:gd name="connsiteY75" fmla="*/ 1067804 h 5257036"/>
              <a:gd name="connsiteX76" fmla="*/ 909132 w 1931482"/>
              <a:gd name="connsiteY76" fmla="*/ 915404 h 5257036"/>
              <a:gd name="connsiteX77" fmla="*/ 985332 w 1931482"/>
              <a:gd name="connsiteY77" fmla="*/ 775704 h 5257036"/>
              <a:gd name="connsiteX78" fmla="*/ 1061532 w 1931482"/>
              <a:gd name="connsiteY78" fmla="*/ 578854 h 5257036"/>
              <a:gd name="connsiteX79" fmla="*/ 1290132 w 1931482"/>
              <a:gd name="connsiteY79" fmla="*/ 477254 h 5257036"/>
              <a:gd name="connsiteX80" fmla="*/ 1353632 w 1931482"/>
              <a:gd name="connsiteY80" fmla="*/ 343904 h 5257036"/>
              <a:gd name="connsiteX81" fmla="*/ 1448882 w 1931482"/>
              <a:gd name="connsiteY81" fmla="*/ 261354 h 5257036"/>
              <a:gd name="connsiteX82" fmla="*/ 1626682 w 1931482"/>
              <a:gd name="connsiteY82" fmla="*/ 134354 h 5257036"/>
              <a:gd name="connsiteX83" fmla="*/ 1785432 w 1931482"/>
              <a:gd name="connsiteY83" fmla="*/ 26404 h 5257036"/>
              <a:gd name="connsiteX84" fmla="*/ 1931482 w 1931482"/>
              <a:gd name="connsiteY84" fmla="*/ 7354 h 5257036"/>
              <a:gd name="connsiteX0" fmla="*/ 1931482 w 1931482"/>
              <a:gd name="connsiteY0" fmla="*/ 7354 h 5257036"/>
              <a:gd name="connsiteX1" fmla="*/ 1836232 w 1931482"/>
              <a:gd name="connsiteY1" fmla="*/ 128004 h 5257036"/>
              <a:gd name="connsiteX2" fmla="*/ 1753682 w 1931482"/>
              <a:gd name="connsiteY2" fmla="*/ 350254 h 5257036"/>
              <a:gd name="connsiteX3" fmla="*/ 1779082 w 1931482"/>
              <a:gd name="connsiteY3" fmla="*/ 458204 h 5257036"/>
              <a:gd name="connsiteX4" fmla="*/ 1817182 w 1931482"/>
              <a:gd name="connsiteY4" fmla="*/ 616954 h 5257036"/>
              <a:gd name="connsiteX5" fmla="*/ 1925132 w 1931482"/>
              <a:gd name="connsiteY5" fmla="*/ 724904 h 5257036"/>
              <a:gd name="connsiteX6" fmla="*/ 1899732 w 1931482"/>
              <a:gd name="connsiteY6" fmla="*/ 801104 h 5257036"/>
              <a:gd name="connsiteX7" fmla="*/ 1823532 w 1931482"/>
              <a:gd name="connsiteY7" fmla="*/ 991604 h 5257036"/>
              <a:gd name="connsiteX8" fmla="*/ 1753682 w 1931482"/>
              <a:gd name="connsiteY8" fmla="*/ 1074154 h 5257036"/>
              <a:gd name="connsiteX9" fmla="*/ 1721932 w 1931482"/>
              <a:gd name="connsiteY9" fmla="*/ 1137654 h 5257036"/>
              <a:gd name="connsiteX10" fmla="*/ 1721932 w 1931482"/>
              <a:gd name="connsiteY10" fmla="*/ 1194804 h 5257036"/>
              <a:gd name="connsiteX11" fmla="*/ 1734632 w 1931482"/>
              <a:gd name="connsiteY11" fmla="*/ 1251954 h 5257036"/>
              <a:gd name="connsiteX12" fmla="*/ 1728282 w 1931482"/>
              <a:gd name="connsiteY12" fmla="*/ 1309104 h 5257036"/>
              <a:gd name="connsiteX13" fmla="*/ 1633032 w 1931482"/>
              <a:gd name="connsiteY13" fmla="*/ 1353554 h 5257036"/>
              <a:gd name="connsiteX14" fmla="*/ 1537782 w 1931482"/>
              <a:gd name="connsiteY14" fmla="*/ 1448804 h 5257036"/>
              <a:gd name="connsiteX15" fmla="*/ 1550482 w 1931482"/>
              <a:gd name="connsiteY15" fmla="*/ 1505954 h 5257036"/>
              <a:gd name="connsiteX16" fmla="*/ 1550482 w 1931482"/>
              <a:gd name="connsiteY16" fmla="*/ 1556754 h 5257036"/>
              <a:gd name="connsiteX17" fmla="*/ 1525082 w 1931482"/>
              <a:gd name="connsiteY17" fmla="*/ 1645654 h 5257036"/>
              <a:gd name="connsiteX18" fmla="*/ 1518732 w 1931482"/>
              <a:gd name="connsiteY18" fmla="*/ 1715504 h 5257036"/>
              <a:gd name="connsiteX19" fmla="*/ 1518732 w 1931482"/>
              <a:gd name="connsiteY19" fmla="*/ 1785354 h 5257036"/>
              <a:gd name="connsiteX20" fmla="*/ 1518732 w 1931482"/>
              <a:gd name="connsiteY20" fmla="*/ 1829804 h 5257036"/>
              <a:gd name="connsiteX21" fmla="*/ 1499682 w 1931482"/>
              <a:gd name="connsiteY21" fmla="*/ 1867904 h 5257036"/>
              <a:gd name="connsiteX22" fmla="*/ 1474282 w 1931482"/>
              <a:gd name="connsiteY22" fmla="*/ 2013954 h 5257036"/>
              <a:gd name="connsiteX23" fmla="*/ 1455232 w 1931482"/>
              <a:gd name="connsiteY23" fmla="*/ 2096504 h 5257036"/>
              <a:gd name="connsiteX24" fmla="*/ 1442532 w 1931482"/>
              <a:gd name="connsiteY24" fmla="*/ 2185404 h 5257036"/>
              <a:gd name="connsiteX25" fmla="*/ 1417132 w 1931482"/>
              <a:gd name="connsiteY25" fmla="*/ 2267954 h 5257036"/>
              <a:gd name="connsiteX26" fmla="*/ 1379032 w 1931482"/>
              <a:gd name="connsiteY26" fmla="*/ 2394954 h 5257036"/>
              <a:gd name="connsiteX27" fmla="*/ 1379032 w 1931482"/>
              <a:gd name="connsiteY27" fmla="*/ 2547354 h 5257036"/>
              <a:gd name="connsiteX28" fmla="*/ 1379032 w 1931482"/>
              <a:gd name="connsiteY28" fmla="*/ 2655304 h 5257036"/>
              <a:gd name="connsiteX29" fmla="*/ 1347282 w 1931482"/>
              <a:gd name="connsiteY29" fmla="*/ 2699754 h 5257036"/>
              <a:gd name="connsiteX30" fmla="*/ 1347282 w 1931482"/>
              <a:gd name="connsiteY30" fmla="*/ 2775954 h 5257036"/>
              <a:gd name="connsiteX31" fmla="*/ 1347282 w 1931482"/>
              <a:gd name="connsiteY31" fmla="*/ 2833104 h 5257036"/>
              <a:gd name="connsiteX32" fmla="*/ 1328232 w 1931482"/>
              <a:gd name="connsiteY32" fmla="*/ 2839454 h 5257036"/>
              <a:gd name="connsiteX33" fmla="*/ 1372682 w 1931482"/>
              <a:gd name="connsiteY33" fmla="*/ 2902954 h 5257036"/>
              <a:gd name="connsiteX34" fmla="*/ 1359982 w 1931482"/>
              <a:gd name="connsiteY34" fmla="*/ 2972804 h 5257036"/>
              <a:gd name="connsiteX35" fmla="*/ 1302832 w 1931482"/>
              <a:gd name="connsiteY35" fmla="*/ 3061704 h 5257036"/>
              <a:gd name="connsiteX36" fmla="*/ 1264732 w 1931482"/>
              <a:gd name="connsiteY36" fmla="*/ 3195054 h 5257036"/>
              <a:gd name="connsiteX37" fmla="*/ 1239332 w 1931482"/>
              <a:gd name="connsiteY37" fmla="*/ 3455404 h 5257036"/>
              <a:gd name="connsiteX38" fmla="*/ 394782 w 1931482"/>
              <a:gd name="connsiteY38" fmla="*/ 5176254 h 5257036"/>
              <a:gd name="connsiteX39" fmla="*/ 102682 w 1931482"/>
              <a:gd name="connsiteY39" fmla="*/ 4954004 h 5257036"/>
              <a:gd name="connsiteX40" fmla="*/ 32832 w 1931482"/>
              <a:gd name="connsiteY40" fmla="*/ 4719054 h 5257036"/>
              <a:gd name="connsiteX41" fmla="*/ 1082 w 1931482"/>
              <a:gd name="connsiteY41" fmla="*/ 4522203 h 5257036"/>
              <a:gd name="connsiteX42" fmla="*/ 70932 w 1931482"/>
              <a:gd name="connsiteY42" fmla="*/ 4376155 h 5257036"/>
              <a:gd name="connsiteX43" fmla="*/ 121732 w 1931482"/>
              <a:gd name="connsiteY43" fmla="*/ 3823704 h 5257036"/>
              <a:gd name="connsiteX44" fmla="*/ 197932 w 1931482"/>
              <a:gd name="connsiteY44" fmla="*/ 3557004 h 5257036"/>
              <a:gd name="connsiteX45" fmla="*/ 312232 w 1931482"/>
              <a:gd name="connsiteY45" fmla="*/ 3188704 h 5257036"/>
              <a:gd name="connsiteX46" fmla="*/ 470982 w 1931482"/>
              <a:gd name="connsiteY46" fmla="*/ 3093454 h 5257036"/>
              <a:gd name="connsiteX47" fmla="*/ 356682 w 1931482"/>
              <a:gd name="connsiteY47" fmla="*/ 3004554 h 5257036"/>
              <a:gd name="connsiteX48" fmla="*/ 534482 w 1931482"/>
              <a:gd name="connsiteY48" fmla="*/ 2737854 h 5257036"/>
              <a:gd name="connsiteX49" fmla="*/ 629732 w 1931482"/>
              <a:gd name="connsiteY49" fmla="*/ 2744204 h 5257036"/>
              <a:gd name="connsiteX50" fmla="*/ 693232 w 1931482"/>
              <a:gd name="connsiteY50" fmla="*/ 2629904 h 5257036"/>
              <a:gd name="connsiteX51" fmla="*/ 731332 w 1931482"/>
              <a:gd name="connsiteY51" fmla="*/ 2579104 h 5257036"/>
              <a:gd name="connsiteX52" fmla="*/ 744032 w 1931482"/>
              <a:gd name="connsiteY52" fmla="*/ 2496554 h 5257036"/>
              <a:gd name="connsiteX53" fmla="*/ 737682 w 1931482"/>
              <a:gd name="connsiteY53" fmla="*/ 2426704 h 5257036"/>
              <a:gd name="connsiteX54" fmla="*/ 737682 w 1931482"/>
              <a:gd name="connsiteY54" fmla="*/ 2356854 h 5257036"/>
              <a:gd name="connsiteX55" fmla="*/ 788482 w 1931482"/>
              <a:gd name="connsiteY55" fmla="*/ 2318754 h 5257036"/>
              <a:gd name="connsiteX56" fmla="*/ 744032 w 1931482"/>
              <a:gd name="connsiteY56" fmla="*/ 2242554 h 5257036"/>
              <a:gd name="connsiteX57" fmla="*/ 775782 w 1931482"/>
              <a:gd name="connsiteY57" fmla="*/ 2134604 h 5257036"/>
              <a:gd name="connsiteX58" fmla="*/ 801182 w 1931482"/>
              <a:gd name="connsiteY58" fmla="*/ 2064754 h 5257036"/>
              <a:gd name="connsiteX59" fmla="*/ 820232 w 1931482"/>
              <a:gd name="connsiteY59" fmla="*/ 1956804 h 5257036"/>
              <a:gd name="connsiteX60" fmla="*/ 820232 w 1931482"/>
              <a:gd name="connsiteY60" fmla="*/ 1899654 h 5257036"/>
              <a:gd name="connsiteX61" fmla="*/ 782132 w 1931482"/>
              <a:gd name="connsiteY61" fmla="*/ 1817104 h 5257036"/>
              <a:gd name="connsiteX62" fmla="*/ 883732 w 1931482"/>
              <a:gd name="connsiteY62" fmla="*/ 1753604 h 5257036"/>
              <a:gd name="connsiteX63" fmla="*/ 915482 w 1931482"/>
              <a:gd name="connsiteY63" fmla="*/ 1594854 h 5257036"/>
              <a:gd name="connsiteX64" fmla="*/ 978982 w 1931482"/>
              <a:gd name="connsiteY64" fmla="*/ 1563104 h 5257036"/>
              <a:gd name="connsiteX65" fmla="*/ 934532 w 1931482"/>
              <a:gd name="connsiteY65" fmla="*/ 1436104 h 5257036"/>
              <a:gd name="connsiteX66" fmla="*/ 909132 w 1931482"/>
              <a:gd name="connsiteY66" fmla="*/ 1372604 h 5257036"/>
              <a:gd name="connsiteX67" fmla="*/ 915482 w 1931482"/>
              <a:gd name="connsiteY67" fmla="*/ 1277354 h 5257036"/>
              <a:gd name="connsiteX68" fmla="*/ 966282 w 1931482"/>
              <a:gd name="connsiteY68" fmla="*/ 1245604 h 5257036"/>
              <a:gd name="connsiteX69" fmla="*/ 978982 w 1931482"/>
              <a:gd name="connsiteY69" fmla="*/ 1239254 h 5257036"/>
              <a:gd name="connsiteX70" fmla="*/ 1036132 w 1931482"/>
              <a:gd name="connsiteY70" fmla="*/ 1175754 h 5257036"/>
              <a:gd name="connsiteX71" fmla="*/ 1061532 w 1931482"/>
              <a:gd name="connsiteY71" fmla="*/ 1144004 h 5257036"/>
              <a:gd name="connsiteX72" fmla="*/ 953582 w 1931482"/>
              <a:gd name="connsiteY72" fmla="*/ 1156704 h 5257036"/>
              <a:gd name="connsiteX73" fmla="*/ 896432 w 1931482"/>
              <a:gd name="connsiteY73" fmla="*/ 1137654 h 5257036"/>
              <a:gd name="connsiteX74" fmla="*/ 832932 w 1931482"/>
              <a:gd name="connsiteY74" fmla="*/ 1099554 h 5257036"/>
              <a:gd name="connsiteX75" fmla="*/ 756732 w 1931482"/>
              <a:gd name="connsiteY75" fmla="*/ 1067804 h 5257036"/>
              <a:gd name="connsiteX76" fmla="*/ 909132 w 1931482"/>
              <a:gd name="connsiteY76" fmla="*/ 915404 h 5257036"/>
              <a:gd name="connsiteX77" fmla="*/ 985332 w 1931482"/>
              <a:gd name="connsiteY77" fmla="*/ 775704 h 5257036"/>
              <a:gd name="connsiteX78" fmla="*/ 1061532 w 1931482"/>
              <a:gd name="connsiteY78" fmla="*/ 578854 h 5257036"/>
              <a:gd name="connsiteX79" fmla="*/ 1290132 w 1931482"/>
              <a:gd name="connsiteY79" fmla="*/ 477254 h 5257036"/>
              <a:gd name="connsiteX80" fmla="*/ 1353632 w 1931482"/>
              <a:gd name="connsiteY80" fmla="*/ 343904 h 5257036"/>
              <a:gd name="connsiteX81" fmla="*/ 1448882 w 1931482"/>
              <a:gd name="connsiteY81" fmla="*/ 261354 h 5257036"/>
              <a:gd name="connsiteX82" fmla="*/ 1626682 w 1931482"/>
              <a:gd name="connsiteY82" fmla="*/ 134354 h 5257036"/>
              <a:gd name="connsiteX83" fmla="*/ 1785432 w 1931482"/>
              <a:gd name="connsiteY83" fmla="*/ 26404 h 5257036"/>
              <a:gd name="connsiteX84" fmla="*/ 1931482 w 1931482"/>
              <a:gd name="connsiteY84" fmla="*/ 7354 h 5257036"/>
              <a:gd name="connsiteX0" fmla="*/ 1931482 w 1931482"/>
              <a:gd name="connsiteY0" fmla="*/ 7354 h 5257036"/>
              <a:gd name="connsiteX1" fmla="*/ 1836232 w 1931482"/>
              <a:gd name="connsiteY1" fmla="*/ 128004 h 5257036"/>
              <a:gd name="connsiteX2" fmla="*/ 1753682 w 1931482"/>
              <a:gd name="connsiteY2" fmla="*/ 350254 h 5257036"/>
              <a:gd name="connsiteX3" fmla="*/ 1779082 w 1931482"/>
              <a:gd name="connsiteY3" fmla="*/ 458204 h 5257036"/>
              <a:gd name="connsiteX4" fmla="*/ 1817182 w 1931482"/>
              <a:gd name="connsiteY4" fmla="*/ 616954 h 5257036"/>
              <a:gd name="connsiteX5" fmla="*/ 1925132 w 1931482"/>
              <a:gd name="connsiteY5" fmla="*/ 724904 h 5257036"/>
              <a:gd name="connsiteX6" fmla="*/ 1899732 w 1931482"/>
              <a:gd name="connsiteY6" fmla="*/ 801104 h 5257036"/>
              <a:gd name="connsiteX7" fmla="*/ 1823532 w 1931482"/>
              <a:gd name="connsiteY7" fmla="*/ 991604 h 5257036"/>
              <a:gd name="connsiteX8" fmla="*/ 1753682 w 1931482"/>
              <a:gd name="connsiteY8" fmla="*/ 1074154 h 5257036"/>
              <a:gd name="connsiteX9" fmla="*/ 1721932 w 1931482"/>
              <a:gd name="connsiteY9" fmla="*/ 1137654 h 5257036"/>
              <a:gd name="connsiteX10" fmla="*/ 1721932 w 1931482"/>
              <a:gd name="connsiteY10" fmla="*/ 1194804 h 5257036"/>
              <a:gd name="connsiteX11" fmla="*/ 1734632 w 1931482"/>
              <a:gd name="connsiteY11" fmla="*/ 1251954 h 5257036"/>
              <a:gd name="connsiteX12" fmla="*/ 1728282 w 1931482"/>
              <a:gd name="connsiteY12" fmla="*/ 1309104 h 5257036"/>
              <a:gd name="connsiteX13" fmla="*/ 1633032 w 1931482"/>
              <a:gd name="connsiteY13" fmla="*/ 1353554 h 5257036"/>
              <a:gd name="connsiteX14" fmla="*/ 1537782 w 1931482"/>
              <a:gd name="connsiteY14" fmla="*/ 1448804 h 5257036"/>
              <a:gd name="connsiteX15" fmla="*/ 1550482 w 1931482"/>
              <a:gd name="connsiteY15" fmla="*/ 1505954 h 5257036"/>
              <a:gd name="connsiteX16" fmla="*/ 1550482 w 1931482"/>
              <a:gd name="connsiteY16" fmla="*/ 1556754 h 5257036"/>
              <a:gd name="connsiteX17" fmla="*/ 1525082 w 1931482"/>
              <a:gd name="connsiteY17" fmla="*/ 1645654 h 5257036"/>
              <a:gd name="connsiteX18" fmla="*/ 1518732 w 1931482"/>
              <a:gd name="connsiteY18" fmla="*/ 1715504 h 5257036"/>
              <a:gd name="connsiteX19" fmla="*/ 1518732 w 1931482"/>
              <a:gd name="connsiteY19" fmla="*/ 1785354 h 5257036"/>
              <a:gd name="connsiteX20" fmla="*/ 1518732 w 1931482"/>
              <a:gd name="connsiteY20" fmla="*/ 1829804 h 5257036"/>
              <a:gd name="connsiteX21" fmla="*/ 1499682 w 1931482"/>
              <a:gd name="connsiteY21" fmla="*/ 1867904 h 5257036"/>
              <a:gd name="connsiteX22" fmla="*/ 1474282 w 1931482"/>
              <a:gd name="connsiteY22" fmla="*/ 2013954 h 5257036"/>
              <a:gd name="connsiteX23" fmla="*/ 1455232 w 1931482"/>
              <a:gd name="connsiteY23" fmla="*/ 2096504 h 5257036"/>
              <a:gd name="connsiteX24" fmla="*/ 1442532 w 1931482"/>
              <a:gd name="connsiteY24" fmla="*/ 2185404 h 5257036"/>
              <a:gd name="connsiteX25" fmla="*/ 1417132 w 1931482"/>
              <a:gd name="connsiteY25" fmla="*/ 2267954 h 5257036"/>
              <a:gd name="connsiteX26" fmla="*/ 1379032 w 1931482"/>
              <a:gd name="connsiteY26" fmla="*/ 2394954 h 5257036"/>
              <a:gd name="connsiteX27" fmla="*/ 1379032 w 1931482"/>
              <a:gd name="connsiteY27" fmla="*/ 2547354 h 5257036"/>
              <a:gd name="connsiteX28" fmla="*/ 1379032 w 1931482"/>
              <a:gd name="connsiteY28" fmla="*/ 2655304 h 5257036"/>
              <a:gd name="connsiteX29" fmla="*/ 1347282 w 1931482"/>
              <a:gd name="connsiteY29" fmla="*/ 2699754 h 5257036"/>
              <a:gd name="connsiteX30" fmla="*/ 1347282 w 1931482"/>
              <a:gd name="connsiteY30" fmla="*/ 2775954 h 5257036"/>
              <a:gd name="connsiteX31" fmla="*/ 1347282 w 1931482"/>
              <a:gd name="connsiteY31" fmla="*/ 2833104 h 5257036"/>
              <a:gd name="connsiteX32" fmla="*/ 1328232 w 1931482"/>
              <a:gd name="connsiteY32" fmla="*/ 2839454 h 5257036"/>
              <a:gd name="connsiteX33" fmla="*/ 1372682 w 1931482"/>
              <a:gd name="connsiteY33" fmla="*/ 2902954 h 5257036"/>
              <a:gd name="connsiteX34" fmla="*/ 1359982 w 1931482"/>
              <a:gd name="connsiteY34" fmla="*/ 2972804 h 5257036"/>
              <a:gd name="connsiteX35" fmla="*/ 1302832 w 1931482"/>
              <a:gd name="connsiteY35" fmla="*/ 3061704 h 5257036"/>
              <a:gd name="connsiteX36" fmla="*/ 1264732 w 1931482"/>
              <a:gd name="connsiteY36" fmla="*/ 3195054 h 5257036"/>
              <a:gd name="connsiteX37" fmla="*/ 1239332 w 1931482"/>
              <a:gd name="connsiteY37" fmla="*/ 3455404 h 5257036"/>
              <a:gd name="connsiteX38" fmla="*/ 394782 w 1931482"/>
              <a:gd name="connsiteY38" fmla="*/ 5176254 h 5257036"/>
              <a:gd name="connsiteX39" fmla="*/ 102682 w 1931482"/>
              <a:gd name="connsiteY39" fmla="*/ 4954004 h 5257036"/>
              <a:gd name="connsiteX40" fmla="*/ 32832 w 1931482"/>
              <a:gd name="connsiteY40" fmla="*/ 4719054 h 5257036"/>
              <a:gd name="connsiteX41" fmla="*/ 1082 w 1931482"/>
              <a:gd name="connsiteY41" fmla="*/ 4522203 h 5257036"/>
              <a:gd name="connsiteX42" fmla="*/ 70932 w 1931482"/>
              <a:gd name="connsiteY42" fmla="*/ 4376155 h 5257036"/>
              <a:gd name="connsiteX43" fmla="*/ 121732 w 1931482"/>
              <a:gd name="connsiteY43" fmla="*/ 3823704 h 5257036"/>
              <a:gd name="connsiteX44" fmla="*/ 197932 w 1931482"/>
              <a:gd name="connsiteY44" fmla="*/ 3557004 h 5257036"/>
              <a:gd name="connsiteX45" fmla="*/ 312232 w 1931482"/>
              <a:gd name="connsiteY45" fmla="*/ 3188704 h 5257036"/>
              <a:gd name="connsiteX46" fmla="*/ 470982 w 1931482"/>
              <a:gd name="connsiteY46" fmla="*/ 3093454 h 5257036"/>
              <a:gd name="connsiteX47" fmla="*/ 356682 w 1931482"/>
              <a:gd name="connsiteY47" fmla="*/ 3004554 h 5257036"/>
              <a:gd name="connsiteX48" fmla="*/ 534482 w 1931482"/>
              <a:gd name="connsiteY48" fmla="*/ 2737854 h 5257036"/>
              <a:gd name="connsiteX49" fmla="*/ 629732 w 1931482"/>
              <a:gd name="connsiteY49" fmla="*/ 2744204 h 5257036"/>
              <a:gd name="connsiteX50" fmla="*/ 693232 w 1931482"/>
              <a:gd name="connsiteY50" fmla="*/ 2629904 h 5257036"/>
              <a:gd name="connsiteX51" fmla="*/ 731332 w 1931482"/>
              <a:gd name="connsiteY51" fmla="*/ 2579104 h 5257036"/>
              <a:gd name="connsiteX52" fmla="*/ 744032 w 1931482"/>
              <a:gd name="connsiteY52" fmla="*/ 2496554 h 5257036"/>
              <a:gd name="connsiteX53" fmla="*/ 737682 w 1931482"/>
              <a:gd name="connsiteY53" fmla="*/ 2426704 h 5257036"/>
              <a:gd name="connsiteX54" fmla="*/ 737682 w 1931482"/>
              <a:gd name="connsiteY54" fmla="*/ 2356854 h 5257036"/>
              <a:gd name="connsiteX55" fmla="*/ 788482 w 1931482"/>
              <a:gd name="connsiteY55" fmla="*/ 2318754 h 5257036"/>
              <a:gd name="connsiteX56" fmla="*/ 744032 w 1931482"/>
              <a:gd name="connsiteY56" fmla="*/ 2242554 h 5257036"/>
              <a:gd name="connsiteX57" fmla="*/ 775782 w 1931482"/>
              <a:gd name="connsiteY57" fmla="*/ 2134604 h 5257036"/>
              <a:gd name="connsiteX58" fmla="*/ 801182 w 1931482"/>
              <a:gd name="connsiteY58" fmla="*/ 2064754 h 5257036"/>
              <a:gd name="connsiteX59" fmla="*/ 820232 w 1931482"/>
              <a:gd name="connsiteY59" fmla="*/ 1956804 h 5257036"/>
              <a:gd name="connsiteX60" fmla="*/ 820232 w 1931482"/>
              <a:gd name="connsiteY60" fmla="*/ 1899654 h 5257036"/>
              <a:gd name="connsiteX61" fmla="*/ 782132 w 1931482"/>
              <a:gd name="connsiteY61" fmla="*/ 1817104 h 5257036"/>
              <a:gd name="connsiteX62" fmla="*/ 883732 w 1931482"/>
              <a:gd name="connsiteY62" fmla="*/ 1753604 h 5257036"/>
              <a:gd name="connsiteX63" fmla="*/ 915482 w 1931482"/>
              <a:gd name="connsiteY63" fmla="*/ 1594854 h 5257036"/>
              <a:gd name="connsiteX64" fmla="*/ 978982 w 1931482"/>
              <a:gd name="connsiteY64" fmla="*/ 1563104 h 5257036"/>
              <a:gd name="connsiteX65" fmla="*/ 934532 w 1931482"/>
              <a:gd name="connsiteY65" fmla="*/ 1436104 h 5257036"/>
              <a:gd name="connsiteX66" fmla="*/ 909132 w 1931482"/>
              <a:gd name="connsiteY66" fmla="*/ 1372604 h 5257036"/>
              <a:gd name="connsiteX67" fmla="*/ 915482 w 1931482"/>
              <a:gd name="connsiteY67" fmla="*/ 1277354 h 5257036"/>
              <a:gd name="connsiteX68" fmla="*/ 966282 w 1931482"/>
              <a:gd name="connsiteY68" fmla="*/ 1245604 h 5257036"/>
              <a:gd name="connsiteX69" fmla="*/ 978982 w 1931482"/>
              <a:gd name="connsiteY69" fmla="*/ 1239254 h 5257036"/>
              <a:gd name="connsiteX70" fmla="*/ 1036132 w 1931482"/>
              <a:gd name="connsiteY70" fmla="*/ 1175754 h 5257036"/>
              <a:gd name="connsiteX71" fmla="*/ 1061532 w 1931482"/>
              <a:gd name="connsiteY71" fmla="*/ 1144004 h 5257036"/>
              <a:gd name="connsiteX72" fmla="*/ 953582 w 1931482"/>
              <a:gd name="connsiteY72" fmla="*/ 1156704 h 5257036"/>
              <a:gd name="connsiteX73" fmla="*/ 896432 w 1931482"/>
              <a:gd name="connsiteY73" fmla="*/ 1137654 h 5257036"/>
              <a:gd name="connsiteX74" fmla="*/ 832932 w 1931482"/>
              <a:gd name="connsiteY74" fmla="*/ 1099554 h 5257036"/>
              <a:gd name="connsiteX75" fmla="*/ 756732 w 1931482"/>
              <a:gd name="connsiteY75" fmla="*/ 1067804 h 5257036"/>
              <a:gd name="connsiteX76" fmla="*/ 909132 w 1931482"/>
              <a:gd name="connsiteY76" fmla="*/ 915404 h 5257036"/>
              <a:gd name="connsiteX77" fmla="*/ 985332 w 1931482"/>
              <a:gd name="connsiteY77" fmla="*/ 775704 h 5257036"/>
              <a:gd name="connsiteX78" fmla="*/ 1061532 w 1931482"/>
              <a:gd name="connsiteY78" fmla="*/ 578854 h 5257036"/>
              <a:gd name="connsiteX79" fmla="*/ 1290132 w 1931482"/>
              <a:gd name="connsiteY79" fmla="*/ 477254 h 5257036"/>
              <a:gd name="connsiteX80" fmla="*/ 1353632 w 1931482"/>
              <a:gd name="connsiteY80" fmla="*/ 343904 h 5257036"/>
              <a:gd name="connsiteX81" fmla="*/ 1448882 w 1931482"/>
              <a:gd name="connsiteY81" fmla="*/ 261354 h 5257036"/>
              <a:gd name="connsiteX82" fmla="*/ 1626682 w 1931482"/>
              <a:gd name="connsiteY82" fmla="*/ 134354 h 5257036"/>
              <a:gd name="connsiteX83" fmla="*/ 1785432 w 1931482"/>
              <a:gd name="connsiteY83" fmla="*/ 26404 h 5257036"/>
              <a:gd name="connsiteX84" fmla="*/ 1931482 w 1931482"/>
              <a:gd name="connsiteY84" fmla="*/ 7354 h 5257036"/>
              <a:gd name="connsiteX0" fmla="*/ 1931482 w 1931482"/>
              <a:gd name="connsiteY0" fmla="*/ 7354 h 5257036"/>
              <a:gd name="connsiteX1" fmla="*/ 1836232 w 1931482"/>
              <a:gd name="connsiteY1" fmla="*/ 128004 h 5257036"/>
              <a:gd name="connsiteX2" fmla="*/ 1753682 w 1931482"/>
              <a:gd name="connsiteY2" fmla="*/ 350254 h 5257036"/>
              <a:gd name="connsiteX3" fmla="*/ 1779082 w 1931482"/>
              <a:gd name="connsiteY3" fmla="*/ 458204 h 5257036"/>
              <a:gd name="connsiteX4" fmla="*/ 1817182 w 1931482"/>
              <a:gd name="connsiteY4" fmla="*/ 616954 h 5257036"/>
              <a:gd name="connsiteX5" fmla="*/ 1925132 w 1931482"/>
              <a:gd name="connsiteY5" fmla="*/ 724904 h 5257036"/>
              <a:gd name="connsiteX6" fmla="*/ 1899732 w 1931482"/>
              <a:gd name="connsiteY6" fmla="*/ 801104 h 5257036"/>
              <a:gd name="connsiteX7" fmla="*/ 1823532 w 1931482"/>
              <a:gd name="connsiteY7" fmla="*/ 991604 h 5257036"/>
              <a:gd name="connsiteX8" fmla="*/ 1753682 w 1931482"/>
              <a:gd name="connsiteY8" fmla="*/ 1074154 h 5257036"/>
              <a:gd name="connsiteX9" fmla="*/ 1721932 w 1931482"/>
              <a:gd name="connsiteY9" fmla="*/ 1137654 h 5257036"/>
              <a:gd name="connsiteX10" fmla="*/ 1721932 w 1931482"/>
              <a:gd name="connsiteY10" fmla="*/ 1194804 h 5257036"/>
              <a:gd name="connsiteX11" fmla="*/ 1734632 w 1931482"/>
              <a:gd name="connsiteY11" fmla="*/ 1251954 h 5257036"/>
              <a:gd name="connsiteX12" fmla="*/ 1728282 w 1931482"/>
              <a:gd name="connsiteY12" fmla="*/ 1309104 h 5257036"/>
              <a:gd name="connsiteX13" fmla="*/ 1633032 w 1931482"/>
              <a:gd name="connsiteY13" fmla="*/ 1353554 h 5257036"/>
              <a:gd name="connsiteX14" fmla="*/ 1537782 w 1931482"/>
              <a:gd name="connsiteY14" fmla="*/ 1448804 h 5257036"/>
              <a:gd name="connsiteX15" fmla="*/ 1550482 w 1931482"/>
              <a:gd name="connsiteY15" fmla="*/ 1505954 h 5257036"/>
              <a:gd name="connsiteX16" fmla="*/ 1550482 w 1931482"/>
              <a:gd name="connsiteY16" fmla="*/ 1556754 h 5257036"/>
              <a:gd name="connsiteX17" fmla="*/ 1525082 w 1931482"/>
              <a:gd name="connsiteY17" fmla="*/ 1645654 h 5257036"/>
              <a:gd name="connsiteX18" fmla="*/ 1518732 w 1931482"/>
              <a:gd name="connsiteY18" fmla="*/ 1715504 h 5257036"/>
              <a:gd name="connsiteX19" fmla="*/ 1518732 w 1931482"/>
              <a:gd name="connsiteY19" fmla="*/ 1785354 h 5257036"/>
              <a:gd name="connsiteX20" fmla="*/ 1518732 w 1931482"/>
              <a:gd name="connsiteY20" fmla="*/ 1829804 h 5257036"/>
              <a:gd name="connsiteX21" fmla="*/ 1499682 w 1931482"/>
              <a:gd name="connsiteY21" fmla="*/ 1867904 h 5257036"/>
              <a:gd name="connsiteX22" fmla="*/ 1474282 w 1931482"/>
              <a:gd name="connsiteY22" fmla="*/ 2013954 h 5257036"/>
              <a:gd name="connsiteX23" fmla="*/ 1455232 w 1931482"/>
              <a:gd name="connsiteY23" fmla="*/ 2096504 h 5257036"/>
              <a:gd name="connsiteX24" fmla="*/ 1442532 w 1931482"/>
              <a:gd name="connsiteY24" fmla="*/ 2185404 h 5257036"/>
              <a:gd name="connsiteX25" fmla="*/ 1417132 w 1931482"/>
              <a:gd name="connsiteY25" fmla="*/ 2267954 h 5257036"/>
              <a:gd name="connsiteX26" fmla="*/ 1379032 w 1931482"/>
              <a:gd name="connsiteY26" fmla="*/ 2394954 h 5257036"/>
              <a:gd name="connsiteX27" fmla="*/ 1379032 w 1931482"/>
              <a:gd name="connsiteY27" fmla="*/ 2547354 h 5257036"/>
              <a:gd name="connsiteX28" fmla="*/ 1379032 w 1931482"/>
              <a:gd name="connsiteY28" fmla="*/ 2655304 h 5257036"/>
              <a:gd name="connsiteX29" fmla="*/ 1347282 w 1931482"/>
              <a:gd name="connsiteY29" fmla="*/ 2699754 h 5257036"/>
              <a:gd name="connsiteX30" fmla="*/ 1347282 w 1931482"/>
              <a:gd name="connsiteY30" fmla="*/ 2775954 h 5257036"/>
              <a:gd name="connsiteX31" fmla="*/ 1347282 w 1931482"/>
              <a:gd name="connsiteY31" fmla="*/ 2833104 h 5257036"/>
              <a:gd name="connsiteX32" fmla="*/ 1328232 w 1931482"/>
              <a:gd name="connsiteY32" fmla="*/ 2839454 h 5257036"/>
              <a:gd name="connsiteX33" fmla="*/ 1372682 w 1931482"/>
              <a:gd name="connsiteY33" fmla="*/ 2902954 h 5257036"/>
              <a:gd name="connsiteX34" fmla="*/ 1359982 w 1931482"/>
              <a:gd name="connsiteY34" fmla="*/ 2972804 h 5257036"/>
              <a:gd name="connsiteX35" fmla="*/ 1302832 w 1931482"/>
              <a:gd name="connsiteY35" fmla="*/ 3061704 h 5257036"/>
              <a:gd name="connsiteX36" fmla="*/ 1264732 w 1931482"/>
              <a:gd name="connsiteY36" fmla="*/ 3195054 h 5257036"/>
              <a:gd name="connsiteX37" fmla="*/ 1239332 w 1931482"/>
              <a:gd name="connsiteY37" fmla="*/ 3455404 h 5257036"/>
              <a:gd name="connsiteX38" fmla="*/ 394782 w 1931482"/>
              <a:gd name="connsiteY38" fmla="*/ 5176254 h 5257036"/>
              <a:gd name="connsiteX39" fmla="*/ 102682 w 1931482"/>
              <a:gd name="connsiteY39" fmla="*/ 4954004 h 5257036"/>
              <a:gd name="connsiteX40" fmla="*/ 32832 w 1931482"/>
              <a:gd name="connsiteY40" fmla="*/ 4719054 h 5257036"/>
              <a:gd name="connsiteX41" fmla="*/ 1082 w 1931482"/>
              <a:gd name="connsiteY41" fmla="*/ 4522203 h 5257036"/>
              <a:gd name="connsiteX42" fmla="*/ 70932 w 1931482"/>
              <a:gd name="connsiteY42" fmla="*/ 4376155 h 5257036"/>
              <a:gd name="connsiteX43" fmla="*/ 121732 w 1931482"/>
              <a:gd name="connsiteY43" fmla="*/ 3823704 h 5257036"/>
              <a:gd name="connsiteX44" fmla="*/ 197932 w 1931482"/>
              <a:gd name="connsiteY44" fmla="*/ 3557004 h 5257036"/>
              <a:gd name="connsiteX45" fmla="*/ 312232 w 1931482"/>
              <a:gd name="connsiteY45" fmla="*/ 3188704 h 5257036"/>
              <a:gd name="connsiteX46" fmla="*/ 470982 w 1931482"/>
              <a:gd name="connsiteY46" fmla="*/ 3093454 h 5257036"/>
              <a:gd name="connsiteX47" fmla="*/ 356682 w 1931482"/>
              <a:gd name="connsiteY47" fmla="*/ 3004554 h 5257036"/>
              <a:gd name="connsiteX48" fmla="*/ 534482 w 1931482"/>
              <a:gd name="connsiteY48" fmla="*/ 2737854 h 5257036"/>
              <a:gd name="connsiteX49" fmla="*/ 629732 w 1931482"/>
              <a:gd name="connsiteY49" fmla="*/ 2744204 h 5257036"/>
              <a:gd name="connsiteX50" fmla="*/ 693232 w 1931482"/>
              <a:gd name="connsiteY50" fmla="*/ 2629904 h 5257036"/>
              <a:gd name="connsiteX51" fmla="*/ 731332 w 1931482"/>
              <a:gd name="connsiteY51" fmla="*/ 2579104 h 5257036"/>
              <a:gd name="connsiteX52" fmla="*/ 744032 w 1931482"/>
              <a:gd name="connsiteY52" fmla="*/ 2496554 h 5257036"/>
              <a:gd name="connsiteX53" fmla="*/ 737682 w 1931482"/>
              <a:gd name="connsiteY53" fmla="*/ 2426704 h 5257036"/>
              <a:gd name="connsiteX54" fmla="*/ 737682 w 1931482"/>
              <a:gd name="connsiteY54" fmla="*/ 2356854 h 5257036"/>
              <a:gd name="connsiteX55" fmla="*/ 788482 w 1931482"/>
              <a:gd name="connsiteY55" fmla="*/ 2318754 h 5257036"/>
              <a:gd name="connsiteX56" fmla="*/ 744032 w 1931482"/>
              <a:gd name="connsiteY56" fmla="*/ 2242554 h 5257036"/>
              <a:gd name="connsiteX57" fmla="*/ 775782 w 1931482"/>
              <a:gd name="connsiteY57" fmla="*/ 2134604 h 5257036"/>
              <a:gd name="connsiteX58" fmla="*/ 801182 w 1931482"/>
              <a:gd name="connsiteY58" fmla="*/ 2064754 h 5257036"/>
              <a:gd name="connsiteX59" fmla="*/ 820232 w 1931482"/>
              <a:gd name="connsiteY59" fmla="*/ 1956804 h 5257036"/>
              <a:gd name="connsiteX60" fmla="*/ 820232 w 1931482"/>
              <a:gd name="connsiteY60" fmla="*/ 1899654 h 5257036"/>
              <a:gd name="connsiteX61" fmla="*/ 782132 w 1931482"/>
              <a:gd name="connsiteY61" fmla="*/ 1817104 h 5257036"/>
              <a:gd name="connsiteX62" fmla="*/ 883732 w 1931482"/>
              <a:gd name="connsiteY62" fmla="*/ 1753604 h 5257036"/>
              <a:gd name="connsiteX63" fmla="*/ 915482 w 1931482"/>
              <a:gd name="connsiteY63" fmla="*/ 1594854 h 5257036"/>
              <a:gd name="connsiteX64" fmla="*/ 978982 w 1931482"/>
              <a:gd name="connsiteY64" fmla="*/ 1563104 h 5257036"/>
              <a:gd name="connsiteX65" fmla="*/ 934532 w 1931482"/>
              <a:gd name="connsiteY65" fmla="*/ 1436104 h 5257036"/>
              <a:gd name="connsiteX66" fmla="*/ 909132 w 1931482"/>
              <a:gd name="connsiteY66" fmla="*/ 1372604 h 5257036"/>
              <a:gd name="connsiteX67" fmla="*/ 915482 w 1931482"/>
              <a:gd name="connsiteY67" fmla="*/ 1277354 h 5257036"/>
              <a:gd name="connsiteX68" fmla="*/ 966282 w 1931482"/>
              <a:gd name="connsiteY68" fmla="*/ 1245604 h 5257036"/>
              <a:gd name="connsiteX69" fmla="*/ 978982 w 1931482"/>
              <a:gd name="connsiteY69" fmla="*/ 1239254 h 5257036"/>
              <a:gd name="connsiteX70" fmla="*/ 1036132 w 1931482"/>
              <a:gd name="connsiteY70" fmla="*/ 1175754 h 5257036"/>
              <a:gd name="connsiteX71" fmla="*/ 1061532 w 1931482"/>
              <a:gd name="connsiteY71" fmla="*/ 1144004 h 5257036"/>
              <a:gd name="connsiteX72" fmla="*/ 953582 w 1931482"/>
              <a:gd name="connsiteY72" fmla="*/ 1156704 h 5257036"/>
              <a:gd name="connsiteX73" fmla="*/ 896432 w 1931482"/>
              <a:gd name="connsiteY73" fmla="*/ 1137654 h 5257036"/>
              <a:gd name="connsiteX74" fmla="*/ 832932 w 1931482"/>
              <a:gd name="connsiteY74" fmla="*/ 1099554 h 5257036"/>
              <a:gd name="connsiteX75" fmla="*/ 756732 w 1931482"/>
              <a:gd name="connsiteY75" fmla="*/ 1067804 h 5257036"/>
              <a:gd name="connsiteX76" fmla="*/ 909132 w 1931482"/>
              <a:gd name="connsiteY76" fmla="*/ 915404 h 5257036"/>
              <a:gd name="connsiteX77" fmla="*/ 985332 w 1931482"/>
              <a:gd name="connsiteY77" fmla="*/ 775704 h 5257036"/>
              <a:gd name="connsiteX78" fmla="*/ 1061532 w 1931482"/>
              <a:gd name="connsiteY78" fmla="*/ 578854 h 5257036"/>
              <a:gd name="connsiteX79" fmla="*/ 1290132 w 1931482"/>
              <a:gd name="connsiteY79" fmla="*/ 477254 h 5257036"/>
              <a:gd name="connsiteX80" fmla="*/ 1353632 w 1931482"/>
              <a:gd name="connsiteY80" fmla="*/ 343904 h 5257036"/>
              <a:gd name="connsiteX81" fmla="*/ 1448882 w 1931482"/>
              <a:gd name="connsiteY81" fmla="*/ 261354 h 5257036"/>
              <a:gd name="connsiteX82" fmla="*/ 1626682 w 1931482"/>
              <a:gd name="connsiteY82" fmla="*/ 134354 h 5257036"/>
              <a:gd name="connsiteX83" fmla="*/ 1785432 w 1931482"/>
              <a:gd name="connsiteY83" fmla="*/ 26404 h 5257036"/>
              <a:gd name="connsiteX84" fmla="*/ 1931482 w 1931482"/>
              <a:gd name="connsiteY84" fmla="*/ 7354 h 5257036"/>
              <a:gd name="connsiteX0" fmla="*/ 1931482 w 1931482"/>
              <a:gd name="connsiteY0" fmla="*/ 7354 h 5257036"/>
              <a:gd name="connsiteX1" fmla="*/ 1836232 w 1931482"/>
              <a:gd name="connsiteY1" fmla="*/ 128004 h 5257036"/>
              <a:gd name="connsiteX2" fmla="*/ 1753682 w 1931482"/>
              <a:gd name="connsiteY2" fmla="*/ 350254 h 5257036"/>
              <a:gd name="connsiteX3" fmla="*/ 1779082 w 1931482"/>
              <a:gd name="connsiteY3" fmla="*/ 458204 h 5257036"/>
              <a:gd name="connsiteX4" fmla="*/ 1817182 w 1931482"/>
              <a:gd name="connsiteY4" fmla="*/ 616954 h 5257036"/>
              <a:gd name="connsiteX5" fmla="*/ 1925132 w 1931482"/>
              <a:gd name="connsiteY5" fmla="*/ 724904 h 5257036"/>
              <a:gd name="connsiteX6" fmla="*/ 1899732 w 1931482"/>
              <a:gd name="connsiteY6" fmla="*/ 801104 h 5257036"/>
              <a:gd name="connsiteX7" fmla="*/ 1823532 w 1931482"/>
              <a:gd name="connsiteY7" fmla="*/ 991604 h 5257036"/>
              <a:gd name="connsiteX8" fmla="*/ 1753682 w 1931482"/>
              <a:gd name="connsiteY8" fmla="*/ 1074154 h 5257036"/>
              <a:gd name="connsiteX9" fmla="*/ 1721932 w 1931482"/>
              <a:gd name="connsiteY9" fmla="*/ 1137654 h 5257036"/>
              <a:gd name="connsiteX10" fmla="*/ 1721932 w 1931482"/>
              <a:gd name="connsiteY10" fmla="*/ 1194804 h 5257036"/>
              <a:gd name="connsiteX11" fmla="*/ 1734632 w 1931482"/>
              <a:gd name="connsiteY11" fmla="*/ 1251954 h 5257036"/>
              <a:gd name="connsiteX12" fmla="*/ 1728282 w 1931482"/>
              <a:gd name="connsiteY12" fmla="*/ 1309104 h 5257036"/>
              <a:gd name="connsiteX13" fmla="*/ 1633032 w 1931482"/>
              <a:gd name="connsiteY13" fmla="*/ 1353554 h 5257036"/>
              <a:gd name="connsiteX14" fmla="*/ 1537782 w 1931482"/>
              <a:gd name="connsiteY14" fmla="*/ 1448804 h 5257036"/>
              <a:gd name="connsiteX15" fmla="*/ 1550482 w 1931482"/>
              <a:gd name="connsiteY15" fmla="*/ 1505954 h 5257036"/>
              <a:gd name="connsiteX16" fmla="*/ 1550482 w 1931482"/>
              <a:gd name="connsiteY16" fmla="*/ 1556754 h 5257036"/>
              <a:gd name="connsiteX17" fmla="*/ 1525082 w 1931482"/>
              <a:gd name="connsiteY17" fmla="*/ 1645654 h 5257036"/>
              <a:gd name="connsiteX18" fmla="*/ 1518732 w 1931482"/>
              <a:gd name="connsiteY18" fmla="*/ 1715504 h 5257036"/>
              <a:gd name="connsiteX19" fmla="*/ 1518732 w 1931482"/>
              <a:gd name="connsiteY19" fmla="*/ 1785354 h 5257036"/>
              <a:gd name="connsiteX20" fmla="*/ 1518732 w 1931482"/>
              <a:gd name="connsiteY20" fmla="*/ 1829804 h 5257036"/>
              <a:gd name="connsiteX21" fmla="*/ 1499682 w 1931482"/>
              <a:gd name="connsiteY21" fmla="*/ 1867904 h 5257036"/>
              <a:gd name="connsiteX22" fmla="*/ 1474282 w 1931482"/>
              <a:gd name="connsiteY22" fmla="*/ 2013954 h 5257036"/>
              <a:gd name="connsiteX23" fmla="*/ 1455232 w 1931482"/>
              <a:gd name="connsiteY23" fmla="*/ 2096504 h 5257036"/>
              <a:gd name="connsiteX24" fmla="*/ 1442532 w 1931482"/>
              <a:gd name="connsiteY24" fmla="*/ 2185404 h 5257036"/>
              <a:gd name="connsiteX25" fmla="*/ 1417132 w 1931482"/>
              <a:gd name="connsiteY25" fmla="*/ 2267954 h 5257036"/>
              <a:gd name="connsiteX26" fmla="*/ 1379032 w 1931482"/>
              <a:gd name="connsiteY26" fmla="*/ 2394954 h 5257036"/>
              <a:gd name="connsiteX27" fmla="*/ 1379032 w 1931482"/>
              <a:gd name="connsiteY27" fmla="*/ 2547354 h 5257036"/>
              <a:gd name="connsiteX28" fmla="*/ 1379032 w 1931482"/>
              <a:gd name="connsiteY28" fmla="*/ 2655304 h 5257036"/>
              <a:gd name="connsiteX29" fmla="*/ 1347282 w 1931482"/>
              <a:gd name="connsiteY29" fmla="*/ 2699754 h 5257036"/>
              <a:gd name="connsiteX30" fmla="*/ 1347282 w 1931482"/>
              <a:gd name="connsiteY30" fmla="*/ 2775954 h 5257036"/>
              <a:gd name="connsiteX31" fmla="*/ 1347282 w 1931482"/>
              <a:gd name="connsiteY31" fmla="*/ 2833104 h 5257036"/>
              <a:gd name="connsiteX32" fmla="*/ 1328232 w 1931482"/>
              <a:gd name="connsiteY32" fmla="*/ 2839454 h 5257036"/>
              <a:gd name="connsiteX33" fmla="*/ 1372682 w 1931482"/>
              <a:gd name="connsiteY33" fmla="*/ 2902954 h 5257036"/>
              <a:gd name="connsiteX34" fmla="*/ 1359982 w 1931482"/>
              <a:gd name="connsiteY34" fmla="*/ 2972804 h 5257036"/>
              <a:gd name="connsiteX35" fmla="*/ 1302832 w 1931482"/>
              <a:gd name="connsiteY35" fmla="*/ 3061704 h 5257036"/>
              <a:gd name="connsiteX36" fmla="*/ 1264732 w 1931482"/>
              <a:gd name="connsiteY36" fmla="*/ 3195054 h 5257036"/>
              <a:gd name="connsiteX37" fmla="*/ 1239332 w 1931482"/>
              <a:gd name="connsiteY37" fmla="*/ 3455404 h 5257036"/>
              <a:gd name="connsiteX38" fmla="*/ 394782 w 1931482"/>
              <a:gd name="connsiteY38" fmla="*/ 5176254 h 5257036"/>
              <a:gd name="connsiteX39" fmla="*/ 102682 w 1931482"/>
              <a:gd name="connsiteY39" fmla="*/ 4954004 h 5257036"/>
              <a:gd name="connsiteX40" fmla="*/ 32832 w 1931482"/>
              <a:gd name="connsiteY40" fmla="*/ 4719054 h 5257036"/>
              <a:gd name="connsiteX41" fmla="*/ 1082 w 1931482"/>
              <a:gd name="connsiteY41" fmla="*/ 4522203 h 5257036"/>
              <a:gd name="connsiteX42" fmla="*/ 70932 w 1931482"/>
              <a:gd name="connsiteY42" fmla="*/ 4376155 h 5257036"/>
              <a:gd name="connsiteX43" fmla="*/ 128083 w 1931482"/>
              <a:gd name="connsiteY43" fmla="*/ 4156443 h 5257036"/>
              <a:gd name="connsiteX44" fmla="*/ 121732 w 1931482"/>
              <a:gd name="connsiteY44" fmla="*/ 3823704 h 5257036"/>
              <a:gd name="connsiteX45" fmla="*/ 197932 w 1931482"/>
              <a:gd name="connsiteY45" fmla="*/ 3557004 h 5257036"/>
              <a:gd name="connsiteX46" fmla="*/ 312232 w 1931482"/>
              <a:gd name="connsiteY46" fmla="*/ 3188704 h 5257036"/>
              <a:gd name="connsiteX47" fmla="*/ 470982 w 1931482"/>
              <a:gd name="connsiteY47" fmla="*/ 3093454 h 5257036"/>
              <a:gd name="connsiteX48" fmla="*/ 356682 w 1931482"/>
              <a:gd name="connsiteY48" fmla="*/ 3004554 h 5257036"/>
              <a:gd name="connsiteX49" fmla="*/ 534482 w 1931482"/>
              <a:gd name="connsiteY49" fmla="*/ 2737854 h 5257036"/>
              <a:gd name="connsiteX50" fmla="*/ 629732 w 1931482"/>
              <a:gd name="connsiteY50" fmla="*/ 2744204 h 5257036"/>
              <a:gd name="connsiteX51" fmla="*/ 693232 w 1931482"/>
              <a:gd name="connsiteY51" fmla="*/ 2629904 h 5257036"/>
              <a:gd name="connsiteX52" fmla="*/ 731332 w 1931482"/>
              <a:gd name="connsiteY52" fmla="*/ 2579104 h 5257036"/>
              <a:gd name="connsiteX53" fmla="*/ 744032 w 1931482"/>
              <a:gd name="connsiteY53" fmla="*/ 2496554 h 5257036"/>
              <a:gd name="connsiteX54" fmla="*/ 737682 w 1931482"/>
              <a:gd name="connsiteY54" fmla="*/ 2426704 h 5257036"/>
              <a:gd name="connsiteX55" fmla="*/ 737682 w 1931482"/>
              <a:gd name="connsiteY55" fmla="*/ 2356854 h 5257036"/>
              <a:gd name="connsiteX56" fmla="*/ 788482 w 1931482"/>
              <a:gd name="connsiteY56" fmla="*/ 2318754 h 5257036"/>
              <a:gd name="connsiteX57" fmla="*/ 744032 w 1931482"/>
              <a:gd name="connsiteY57" fmla="*/ 2242554 h 5257036"/>
              <a:gd name="connsiteX58" fmla="*/ 775782 w 1931482"/>
              <a:gd name="connsiteY58" fmla="*/ 2134604 h 5257036"/>
              <a:gd name="connsiteX59" fmla="*/ 801182 w 1931482"/>
              <a:gd name="connsiteY59" fmla="*/ 2064754 h 5257036"/>
              <a:gd name="connsiteX60" fmla="*/ 820232 w 1931482"/>
              <a:gd name="connsiteY60" fmla="*/ 1956804 h 5257036"/>
              <a:gd name="connsiteX61" fmla="*/ 820232 w 1931482"/>
              <a:gd name="connsiteY61" fmla="*/ 1899654 h 5257036"/>
              <a:gd name="connsiteX62" fmla="*/ 782132 w 1931482"/>
              <a:gd name="connsiteY62" fmla="*/ 1817104 h 5257036"/>
              <a:gd name="connsiteX63" fmla="*/ 883732 w 1931482"/>
              <a:gd name="connsiteY63" fmla="*/ 1753604 h 5257036"/>
              <a:gd name="connsiteX64" fmla="*/ 915482 w 1931482"/>
              <a:gd name="connsiteY64" fmla="*/ 1594854 h 5257036"/>
              <a:gd name="connsiteX65" fmla="*/ 978982 w 1931482"/>
              <a:gd name="connsiteY65" fmla="*/ 1563104 h 5257036"/>
              <a:gd name="connsiteX66" fmla="*/ 934532 w 1931482"/>
              <a:gd name="connsiteY66" fmla="*/ 1436104 h 5257036"/>
              <a:gd name="connsiteX67" fmla="*/ 909132 w 1931482"/>
              <a:gd name="connsiteY67" fmla="*/ 1372604 h 5257036"/>
              <a:gd name="connsiteX68" fmla="*/ 915482 w 1931482"/>
              <a:gd name="connsiteY68" fmla="*/ 1277354 h 5257036"/>
              <a:gd name="connsiteX69" fmla="*/ 966282 w 1931482"/>
              <a:gd name="connsiteY69" fmla="*/ 1245604 h 5257036"/>
              <a:gd name="connsiteX70" fmla="*/ 978982 w 1931482"/>
              <a:gd name="connsiteY70" fmla="*/ 1239254 h 5257036"/>
              <a:gd name="connsiteX71" fmla="*/ 1036132 w 1931482"/>
              <a:gd name="connsiteY71" fmla="*/ 1175754 h 5257036"/>
              <a:gd name="connsiteX72" fmla="*/ 1061532 w 1931482"/>
              <a:gd name="connsiteY72" fmla="*/ 1144004 h 5257036"/>
              <a:gd name="connsiteX73" fmla="*/ 953582 w 1931482"/>
              <a:gd name="connsiteY73" fmla="*/ 1156704 h 5257036"/>
              <a:gd name="connsiteX74" fmla="*/ 896432 w 1931482"/>
              <a:gd name="connsiteY74" fmla="*/ 1137654 h 5257036"/>
              <a:gd name="connsiteX75" fmla="*/ 832932 w 1931482"/>
              <a:gd name="connsiteY75" fmla="*/ 1099554 h 5257036"/>
              <a:gd name="connsiteX76" fmla="*/ 756732 w 1931482"/>
              <a:gd name="connsiteY76" fmla="*/ 1067804 h 5257036"/>
              <a:gd name="connsiteX77" fmla="*/ 909132 w 1931482"/>
              <a:gd name="connsiteY77" fmla="*/ 915404 h 5257036"/>
              <a:gd name="connsiteX78" fmla="*/ 985332 w 1931482"/>
              <a:gd name="connsiteY78" fmla="*/ 775704 h 5257036"/>
              <a:gd name="connsiteX79" fmla="*/ 1061532 w 1931482"/>
              <a:gd name="connsiteY79" fmla="*/ 578854 h 5257036"/>
              <a:gd name="connsiteX80" fmla="*/ 1290132 w 1931482"/>
              <a:gd name="connsiteY80" fmla="*/ 477254 h 5257036"/>
              <a:gd name="connsiteX81" fmla="*/ 1353632 w 1931482"/>
              <a:gd name="connsiteY81" fmla="*/ 343904 h 5257036"/>
              <a:gd name="connsiteX82" fmla="*/ 1448882 w 1931482"/>
              <a:gd name="connsiteY82" fmla="*/ 261354 h 5257036"/>
              <a:gd name="connsiteX83" fmla="*/ 1626682 w 1931482"/>
              <a:gd name="connsiteY83" fmla="*/ 134354 h 5257036"/>
              <a:gd name="connsiteX84" fmla="*/ 1785432 w 1931482"/>
              <a:gd name="connsiteY84" fmla="*/ 26404 h 5257036"/>
              <a:gd name="connsiteX85" fmla="*/ 1931482 w 1931482"/>
              <a:gd name="connsiteY85" fmla="*/ 7354 h 5257036"/>
              <a:gd name="connsiteX0" fmla="*/ 1931482 w 1931482"/>
              <a:gd name="connsiteY0" fmla="*/ 7354 h 5257036"/>
              <a:gd name="connsiteX1" fmla="*/ 1836232 w 1931482"/>
              <a:gd name="connsiteY1" fmla="*/ 128004 h 5257036"/>
              <a:gd name="connsiteX2" fmla="*/ 1753682 w 1931482"/>
              <a:gd name="connsiteY2" fmla="*/ 350254 h 5257036"/>
              <a:gd name="connsiteX3" fmla="*/ 1779082 w 1931482"/>
              <a:gd name="connsiteY3" fmla="*/ 458204 h 5257036"/>
              <a:gd name="connsiteX4" fmla="*/ 1817182 w 1931482"/>
              <a:gd name="connsiteY4" fmla="*/ 616954 h 5257036"/>
              <a:gd name="connsiteX5" fmla="*/ 1925132 w 1931482"/>
              <a:gd name="connsiteY5" fmla="*/ 724904 h 5257036"/>
              <a:gd name="connsiteX6" fmla="*/ 1899732 w 1931482"/>
              <a:gd name="connsiteY6" fmla="*/ 801104 h 5257036"/>
              <a:gd name="connsiteX7" fmla="*/ 1823532 w 1931482"/>
              <a:gd name="connsiteY7" fmla="*/ 991604 h 5257036"/>
              <a:gd name="connsiteX8" fmla="*/ 1753682 w 1931482"/>
              <a:gd name="connsiteY8" fmla="*/ 1074154 h 5257036"/>
              <a:gd name="connsiteX9" fmla="*/ 1721932 w 1931482"/>
              <a:gd name="connsiteY9" fmla="*/ 1137654 h 5257036"/>
              <a:gd name="connsiteX10" fmla="*/ 1721932 w 1931482"/>
              <a:gd name="connsiteY10" fmla="*/ 1194804 h 5257036"/>
              <a:gd name="connsiteX11" fmla="*/ 1734632 w 1931482"/>
              <a:gd name="connsiteY11" fmla="*/ 1251954 h 5257036"/>
              <a:gd name="connsiteX12" fmla="*/ 1728282 w 1931482"/>
              <a:gd name="connsiteY12" fmla="*/ 1309104 h 5257036"/>
              <a:gd name="connsiteX13" fmla="*/ 1633032 w 1931482"/>
              <a:gd name="connsiteY13" fmla="*/ 1353554 h 5257036"/>
              <a:gd name="connsiteX14" fmla="*/ 1537782 w 1931482"/>
              <a:gd name="connsiteY14" fmla="*/ 1448804 h 5257036"/>
              <a:gd name="connsiteX15" fmla="*/ 1550482 w 1931482"/>
              <a:gd name="connsiteY15" fmla="*/ 1505954 h 5257036"/>
              <a:gd name="connsiteX16" fmla="*/ 1550482 w 1931482"/>
              <a:gd name="connsiteY16" fmla="*/ 1556754 h 5257036"/>
              <a:gd name="connsiteX17" fmla="*/ 1525082 w 1931482"/>
              <a:gd name="connsiteY17" fmla="*/ 1645654 h 5257036"/>
              <a:gd name="connsiteX18" fmla="*/ 1518732 w 1931482"/>
              <a:gd name="connsiteY18" fmla="*/ 1715504 h 5257036"/>
              <a:gd name="connsiteX19" fmla="*/ 1518732 w 1931482"/>
              <a:gd name="connsiteY19" fmla="*/ 1785354 h 5257036"/>
              <a:gd name="connsiteX20" fmla="*/ 1518732 w 1931482"/>
              <a:gd name="connsiteY20" fmla="*/ 1829804 h 5257036"/>
              <a:gd name="connsiteX21" fmla="*/ 1499682 w 1931482"/>
              <a:gd name="connsiteY21" fmla="*/ 1867904 h 5257036"/>
              <a:gd name="connsiteX22" fmla="*/ 1474282 w 1931482"/>
              <a:gd name="connsiteY22" fmla="*/ 2013954 h 5257036"/>
              <a:gd name="connsiteX23" fmla="*/ 1455232 w 1931482"/>
              <a:gd name="connsiteY23" fmla="*/ 2096504 h 5257036"/>
              <a:gd name="connsiteX24" fmla="*/ 1442532 w 1931482"/>
              <a:gd name="connsiteY24" fmla="*/ 2185404 h 5257036"/>
              <a:gd name="connsiteX25" fmla="*/ 1417132 w 1931482"/>
              <a:gd name="connsiteY25" fmla="*/ 2267954 h 5257036"/>
              <a:gd name="connsiteX26" fmla="*/ 1379032 w 1931482"/>
              <a:gd name="connsiteY26" fmla="*/ 2394954 h 5257036"/>
              <a:gd name="connsiteX27" fmla="*/ 1379032 w 1931482"/>
              <a:gd name="connsiteY27" fmla="*/ 2547354 h 5257036"/>
              <a:gd name="connsiteX28" fmla="*/ 1379032 w 1931482"/>
              <a:gd name="connsiteY28" fmla="*/ 2655304 h 5257036"/>
              <a:gd name="connsiteX29" fmla="*/ 1347282 w 1931482"/>
              <a:gd name="connsiteY29" fmla="*/ 2699754 h 5257036"/>
              <a:gd name="connsiteX30" fmla="*/ 1347282 w 1931482"/>
              <a:gd name="connsiteY30" fmla="*/ 2775954 h 5257036"/>
              <a:gd name="connsiteX31" fmla="*/ 1347282 w 1931482"/>
              <a:gd name="connsiteY31" fmla="*/ 2833104 h 5257036"/>
              <a:gd name="connsiteX32" fmla="*/ 1328232 w 1931482"/>
              <a:gd name="connsiteY32" fmla="*/ 2839454 h 5257036"/>
              <a:gd name="connsiteX33" fmla="*/ 1372682 w 1931482"/>
              <a:gd name="connsiteY33" fmla="*/ 2902954 h 5257036"/>
              <a:gd name="connsiteX34" fmla="*/ 1359982 w 1931482"/>
              <a:gd name="connsiteY34" fmla="*/ 2972804 h 5257036"/>
              <a:gd name="connsiteX35" fmla="*/ 1302832 w 1931482"/>
              <a:gd name="connsiteY35" fmla="*/ 3061704 h 5257036"/>
              <a:gd name="connsiteX36" fmla="*/ 1264732 w 1931482"/>
              <a:gd name="connsiteY36" fmla="*/ 3195054 h 5257036"/>
              <a:gd name="connsiteX37" fmla="*/ 1239332 w 1931482"/>
              <a:gd name="connsiteY37" fmla="*/ 3455404 h 5257036"/>
              <a:gd name="connsiteX38" fmla="*/ 394782 w 1931482"/>
              <a:gd name="connsiteY38" fmla="*/ 5176254 h 5257036"/>
              <a:gd name="connsiteX39" fmla="*/ 102682 w 1931482"/>
              <a:gd name="connsiteY39" fmla="*/ 4954004 h 5257036"/>
              <a:gd name="connsiteX40" fmla="*/ 32832 w 1931482"/>
              <a:gd name="connsiteY40" fmla="*/ 4719054 h 5257036"/>
              <a:gd name="connsiteX41" fmla="*/ 1082 w 1931482"/>
              <a:gd name="connsiteY41" fmla="*/ 4522203 h 5257036"/>
              <a:gd name="connsiteX42" fmla="*/ 70932 w 1931482"/>
              <a:gd name="connsiteY42" fmla="*/ 4376155 h 5257036"/>
              <a:gd name="connsiteX43" fmla="*/ 128083 w 1931482"/>
              <a:gd name="connsiteY43" fmla="*/ 4156443 h 5257036"/>
              <a:gd name="connsiteX44" fmla="*/ 121732 w 1931482"/>
              <a:gd name="connsiteY44" fmla="*/ 3823704 h 5257036"/>
              <a:gd name="connsiteX45" fmla="*/ 197932 w 1931482"/>
              <a:gd name="connsiteY45" fmla="*/ 3557004 h 5257036"/>
              <a:gd name="connsiteX46" fmla="*/ 312232 w 1931482"/>
              <a:gd name="connsiteY46" fmla="*/ 3188704 h 5257036"/>
              <a:gd name="connsiteX47" fmla="*/ 470982 w 1931482"/>
              <a:gd name="connsiteY47" fmla="*/ 3093454 h 5257036"/>
              <a:gd name="connsiteX48" fmla="*/ 356682 w 1931482"/>
              <a:gd name="connsiteY48" fmla="*/ 3004554 h 5257036"/>
              <a:gd name="connsiteX49" fmla="*/ 534482 w 1931482"/>
              <a:gd name="connsiteY49" fmla="*/ 2737854 h 5257036"/>
              <a:gd name="connsiteX50" fmla="*/ 629732 w 1931482"/>
              <a:gd name="connsiteY50" fmla="*/ 2744204 h 5257036"/>
              <a:gd name="connsiteX51" fmla="*/ 693232 w 1931482"/>
              <a:gd name="connsiteY51" fmla="*/ 2629904 h 5257036"/>
              <a:gd name="connsiteX52" fmla="*/ 731332 w 1931482"/>
              <a:gd name="connsiteY52" fmla="*/ 2579104 h 5257036"/>
              <a:gd name="connsiteX53" fmla="*/ 744032 w 1931482"/>
              <a:gd name="connsiteY53" fmla="*/ 2496554 h 5257036"/>
              <a:gd name="connsiteX54" fmla="*/ 737682 w 1931482"/>
              <a:gd name="connsiteY54" fmla="*/ 2426704 h 5257036"/>
              <a:gd name="connsiteX55" fmla="*/ 737682 w 1931482"/>
              <a:gd name="connsiteY55" fmla="*/ 2356854 h 5257036"/>
              <a:gd name="connsiteX56" fmla="*/ 788482 w 1931482"/>
              <a:gd name="connsiteY56" fmla="*/ 2318754 h 5257036"/>
              <a:gd name="connsiteX57" fmla="*/ 744032 w 1931482"/>
              <a:gd name="connsiteY57" fmla="*/ 2242554 h 5257036"/>
              <a:gd name="connsiteX58" fmla="*/ 775782 w 1931482"/>
              <a:gd name="connsiteY58" fmla="*/ 2134604 h 5257036"/>
              <a:gd name="connsiteX59" fmla="*/ 801182 w 1931482"/>
              <a:gd name="connsiteY59" fmla="*/ 2064754 h 5257036"/>
              <a:gd name="connsiteX60" fmla="*/ 820232 w 1931482"/>
              <a:gd name="connsiteY60" fmla="*/ 1956804 h 5257036"/>
              <a:gd name="connsiteX61" fmla="*/ 820232 w 1931482"/>
              <a:gd name="connsiteY61" fmla="*/ 1899654 h 5257036"/>
              <a:gd name="connsiteX62" fmla="*/ 782132 w 1931482"/>
              <a:gd name="connsiteY62" fmla="*/ 1817104 h 5257036"/>
              <a:gd name="connsiteX63" fmla="*/ 883732 w 1931482"/>
              <a:gd name="connsiteY63" fmla="*/ 1753604 h 5257036"/>
              <a:gd name="connsiteX64" fmla="*/ 915482 w 1931482"/>
              <a:gd name="connsiteY64" fmla="*/ 1594854 h 5257036"/>
              <a:gd name="connsiteX65" fmla="*/ 978982 w 1931482"/>
              <a:gd name="connsiteY65" fmla="*/ 1563104 h 5257036"/>
              <a:gd name="connsiteX66" fmla="*/ 934532 w 1931482"/>
              <a:gd name="connsiteY66" fmla="*/ 1436104 h 5257036"/>
              <a:gd name="connsiteX67" fmla="*/ 909132 w 1931482"/>
              <a:gd name="connsiteY67" fmla="*/ 1372604 h 5257036"/>
              <a:gd name="connsiteX68" fmla="*/ 915482 w 1931482"/>
              <a:gd name="connsiteY68" fmla="*/ 1277354 h 5257036"/>
              <a:gd name="connsiteX69" fmla="*/ 966282 w 1931482"/>
              <a:gd name="connsiteY69" fmla="*/ 1245604 h 5257036"/>
              <a:gd name="connsiteX70" fmla="*/ 978982 w 1931482"/>
              <a:gd name="connsiteY70" fmla="*/ 1239254 h 5257036"/>
              <a:gd name="connsiteX71" fmla="*/ 1036132 w 1931482"/>
              <a:gd name="connsiteY71" fmla="*/ 1175754 h 5257036"/>
              <a:gd name="connsiteX72" fmla="*/ 1061532 w 1931482"/>
              <a:gd name="connsiteY72" fmla="*/ 1144004 h 5257036"/>
              <a:gd name="connsiteX73" fmla="*/ 953582 w 1931482"/>
              <a:gd name="connsiteY73" fmla="*/ 1156704 h 5257036"/>
              <a:gd name="connsiteX74" fmla="*/ 896432 w 1931482"/>
              <a:gd name="connsiteY74" fmla="*/ 1137654 h 5257036"/>
              <a:gd name="connsiteX75" fmla="*/ 832932 w 1931482"/>
              <a:gd name="connsiteY75" fmla="*/ 1099554 h 5257036"/>
              <a:gd name="connsiteX76" fmla="*/ 756732 w 1931482"/>
              <a:gd name="connsiteY76" fmla="*/ 1067804 h 5257036"/>
              <a:gd name="connsiteX77" fmla="*/ 909132 w 1931482"/>
              <a:gd name="connsiteY77" fmla="*/ 915404 h 5257036"/>
              <a:gd name="connsiteX78" fmla="*/ 985332 w 1931482"/>
              <a:gd name="connsiteY78" fmla="*/ 775704 h 5257036"/>
              <a:gd name="connsiteX79" fmla="*/ 1061532 w 1931482"/>
              <a:gd name="connsiteY79" fmla="*/ 578854 h 5257036"/>
              <a:gd name="connsiteX80" fmla="*/ 1290132 w 1931482"/>
              <a:gd name="connsiteY80" fmla="*/ 477254 h 5257036"/>
              <a:gd name="connsiteX81" fmla="*/ 1353632 w 1931482"/>
              <a:gd name="connsiteY81" fmla="*/ 343904 h 5257036"/>
              <a:gd name="connsiteX82" fmla="*/ 1448882 w 1931482"/>
              <a:gd name="connsiteY82" fmla="*/ 261354 h 5257036"/>
              <a:gd name="connsiteX83" fmla="*/ 1626682 w 1931482"/>
              <a:gd name="connsiteY83" fmla="*/ 134354 h 5257036"/>
              <a:gd name="connsiteX84" fmla="*/ 1785432 w 1931482"/>
              <a:gd name="connsiteY84" fmla="*/ 26404 h 5257036"/>
              <a:gd name="connsiteX85" fmla="*/ 1931482 w 1931482"/>
              <a:gd name="connsiteY85" fmla="*/ 7354 h 5257036"/>
              <a:gd name="connsiteX0" fmla="*/ 1931482 w 1931482"/>
              <a:gd name="connsiteY0" fmla="*/ 7354 h 5257036"/>
              <a:gd name="connsiteX1" fmla="*/ 1836232 w 1931482"/>
              <a:gd name="connsiteY1" fmla="*/ 128004 h 5257036"/>
              <a:gd name="connsiteX2" fmla="*/ 1753682 w 1931482"/>
              <a:gd name="connsiteY2" fmla="*/ 350254 h 5257036"/>
              <a:gd name="connsiteX3" fmla="*/ 1779082 w 1931482"/>
              <a:gd name="connsiteY3" fmla="*/ 458204 h 5257036"/>
              <a:gd name="connsiteX4" fmla="*/ 1817182 w 1931482"/>
              <a:gd name="connsiteY4" fmla="*/ 616954 h 5257036"/>
              <a:gd name="connsiteX5" fmla="*/ 1925132 w 1931482"/>
              <a:gd name="connsiteY5" fmla="*/ 724904 h 5257036"/>
              <a:gd name="connsiteX6" fmla="*/ 1899732 w 1931482"/>
              <a:gd name="connsiteY6" fmla="*/ 801104 h 5257036"/>
              <a:gd name="connsiteX7" fmla="*/ 1823532 w 1931482"/>
              <a:gd name="connsiteY7" fmla="*/ 991604 h 5257036"/>
              <a:gd name="connsiteX8" fmla="*/ 1753682 w 1931482"/>
              <a:gd name="connsiteY8" fmla="*/ 1074154 h 5257036"/>
              <a:gd name="connsiteX9" fmla="*/ 1721932 w 1931482"/>
              <a:gd name="connsiteY9" fmla="*/ 1137654 h 5257036"/>
              <a:gd name="connsiteX10" fmla="*/ 1721932 w 1931482"/>
              <a:gd name="connsiteY10" fmla="*/ 1194804 h 5257036"/>
              <a:gd name="connsiteX11" fmla="*/ 1734632 w 1931482"/>
              <a:gd name="connsiteY11" fmla="*/ 1251954 h 5257036"/>
              <a:gd name="connsiteX12" fmla="*/ 1728282 w 1931482"/>
              <a:gd name="connsiteY12" fmla="*/ 1309104 h 5257036"/>
              <a:gd name="connsiteX13" fmla="*/ 1633032 w 1931482"/>
              <a:gd name="connsiteY13" fmla="*/ 1353554 h 5257036"/>
              <a:gd name="connsiteX14" fmla="*/ 1537782 w 1931482"/>
              <a:gd name="connsiteY14" fmla="*/ 1448804 h 5257036"/>
              <a:gd name="connsiteX15" fmla="*/ 1550482 w 1931482"/>
              <a:gd name="connsiteY15" fmla="*/ 1505954 h 5257036"/>
              <a:gd name="connsiteX16" fmla="*/ 1550482 w 1931482"/>
              <a:gd name="connsiteY16" fmla="*/ 1556754 h 5257036"/>
              <a:gd name="connsiteX17" fmla="*/ 1525082 w 1931482"/>
              <a:gd name="connsiteY17" fmla="*/ 1645654 h 5257036"/>
              <a:gd name="connsiteX18" fmla="*/ 1518732 w 1931482"/>
              <a:gd name="connsiteY18" fmla="*/ 1715504 h 5257036"/>
              <a:gd name="connsiteX19" fmla="*/ 1518732 w 1931482"/>
              <a:gd name="connsiteY19" fmla="*/ 1785354 h 5257036"/>
              <a:gd name="connsiteX20" fmla="*/ 1518732 w 1931482"/>
              <a:gd name="connsiteY20" fmla="*/ 1829804 h 5257036"/>
              <a:gd name="connsiteX21" fmla="*/ 1499682 w 1931482"/>
              <a:gd name="connsiteY21" fmla="*/ 1867904 h 5257036"/>
              <a:gd name="connsiteX22" fmla="*/ 1474282 w 1931482"/>
              <a:gd name="connsiteY22" fmla="*/ 2013954 h 5257036"/>
              <a:gd name="connsiteX23" fmla="*/ 1455232 w 1931482"/>
              <a:gd name="connsiteY23" fmla="*/ 2096504 h 5257036"/>
              <a:gd name="connsiteX24" fmla="*/ 1442532 w 1931482"/>
              <a:gd name="connsiteY24" fmla="*/ 2185404 h 5257036"/>
              <a:gd name="connsiteX25" fmla="*/ 1417132 w 1931482"/>
              <a:gd name="connsiteY25" fmla="*/ 2267954 h 5257036"/>
              <a:gd name="connsiteX26" fmla="*/ 1379032 w 1931482"/>
              <a:gd name="connsiteY26" fmla="*/ 2394954 h 5257036"/>
              <a:gd name="connsiteX27" fmla="*/ 1379032 w 1931482"/>
              <a:gd name="connsiteY27" fmla="*/ 2547354 h 5257036"/>
              <a:gd name="connsiteX28" fmla="*/ 1379032 w 1931482"/>
              <a:gd name="connsiteY28" fmla="*/ 2655304 h 5257036"/>
              <a:gd name="connsiteX29" fmla="*/ 1347282 w 1931482"/>
              <a:gd name="connsiteY29" fmla="*/ 2699754 h 5257036"/>
              <a:gd name="connsiteX30" fmla="*/ 1347282 w 1931482"/>
              <a:gd name="connsiteY30" fmla="*/ 2775954 h 5257036"/>
              <a:gd name="connsiteX31" fmla="*/ 1347282 w 1931482"/>
              <a:gd name="connsiteY31" fmla="*/ 2833104 h 5257036"/>
              <a:gd name="connsiteX32" fmla="*/ 1328232 w 1931482"/>
              <a:gd name="connsiteY32" fmla="*/ 2839454 h 5257036"/>
              <a:gd name="connsiteX33" fmla="*/ 1372682 w 1931482"/>
              <a:gd name="connsiteY33" fmla="*/ 2902954 h 5257036"/>
              <a:gd name="connsiteX34" fmla="*/ 1359982 w 1931482"/>
              <a:gd name="connsiteY34" fmla="*/ 2972804 h 5257036"/>
              <a:gd name="connsiteX35" fmla="*/ 1302832 w 1931482"/>
              <a:gd name="connsiteY35" fmla="*/ 3061704 h 5257036"/>
              <a:gd name="connsiteX36" fmla="*/ 1264732 w 1931482"/>
              <a:gd name="connsiteY36" fmla="*/ 3195054 h 5257036"/>
              <a:gd name="connsiteX37" fmla="*/ 1239332 w 1931482"/>
              <a:gd name="connsiteY37" fmla="*/ 3455404 h 5257036"/>
              <a:gd name="connsiteX38" fmla="*/ 394782 w 1931482"/>
              <a:gd name="connsiteY38" fmla="*/ 5176254 h 5257036"/>
              <a:gd name="connsiteX39" fmla="*/ 102682 w 1931482"/>
              <a:gd name="connsiteY39" fmla="*/ 4954004 h 5257036"/>
              <a:gd name="connsiteX40" fmla="*/ 32832 w 1931482"/>
              <a:gd name="connsiteY40" fmla="*/ 4719054 h 5257036"/>
              <a:gd name="connsiteX41" fmla="*/ 1082 w 1931482"/>
              <a:gd name="connsiteY41" fmla="*/ 4522203 h 5257036"/>
              <a:gd name="connsiteX42" fmla="*/ 70932 w 1931482"/>
              <a:gd name="connsiteY42" fmla="*/ 4376155 h 5257036"/>
              <a:gd name="connsiteX43" fmla="*/ 128083 w 1931482"/>
              <a:gd name="connsiteY43" fmla="*/ 4156443 h 5257036"/>
              <a:gd name="connsiteX44" fmla="*/ 121732 w 1931482"/>
              <a:gd name="connsiteY44" fmla="*/ 3823704 h 5257036"/>
              <a:gd name="connsiteX45" fmla="*/ 197932 w 1931482"/>
              <a:gd name="connsiteY45" fmla="*/ 3557004 h 5257036"/>
              <a:gd name="connsiteX46" fmla="*/ 312232 w 1931482"/>
              <a:gd name="connsiteY46" fmla="*/ 3188704 h 5257036"/>
              <a:gd name="connsiteX47" fmla="*/ 470982 w 1931482"/>
              <a:gd name="connsiteY47" fmla="*/ 3093454 h 5257036"/>
              <a:gd name="connsiteX48" fmla="*/ 356682 w 1931482"/>
              <a:gd name="connsiteY48" fmla="*/ 3004554 h 5257036"/>
              <a:gd name="connsiteX49" fmla="*/ 534482 w 1931482"/>
              <a:gd name="connsiteY49" fmla="*/ 2737854 h 5257036"/>
              <a:gd name="connsiteX50" fmla="*/ 629732 w 1931482"/>
              <a:gd name="connsiteY50" fmla="*/ 2744204 h 5257036"/>
              <a:gd name="connsiteX51" fmla="*/ 693232 w 1931482"/>
              <a:gd name="connsiteY51" fmla="*/ 2629904 h 5257036"/>
              <a:gd name="connsiteX52" fmla="*/ 731332 w 1931482"/>
              <a:gd name="connsiteY52" fmla="*/ 2579104 h 5257036"/>
              <a:gd name="connsiteX53" fmla="*/ 744032 w 1931482"/>
              <a:gd name="connsiteY53" fmla="*/ 2496554 h 5257036"/>
              <a:gd name="connsiteX54" fmla="*/ 737682 w 1931482"/>
              <a:gd name="connsiteY54" fmla="*/ 2426704 h 5257036"/>
              <a:gd name="connsiteX55" fmla="*/ 737682 w 1931482"/>
              <a:gd name="connsiteY55" fmla="*/ 2356854 h 5257036"/>
              <a:gd name="connsiteX56" fmla="*/ 788482 w 1931482"/>
              <a:gd name="connsiteY56" fmla="*/ 2318754 h 5257036"/>
              <a:gd name="connsiteX57" fmla="*/ 744032 w 1931482"/>
              <a:gd name="connsiteY57" fmla="*/ 2242554 h 5257036"/>
              <a:gd name="connsiteX58" fmla="*/ 775782 w 1931482"/>
              <a:gd name="connsiteY58" fmla="*/ 2134604 h 5257036"/>
              <a:gd name="connsiteX59" fmla="*/ 801182 w 1931482"/>
              <a:gd name="connsiteY59" fmla="*/ 2064754 h 5257036"/>
              <a:gd name="connsiteX60" fmla="*/ 820232 w 1931482"/>
              <a:gd name="connsiteY60" fmla="*/ 1956804 h 5257036"/>
              <a:gd name="connsiteX61" fmla="*/ 820232 w 1931482"/>
              <a:gd name="connsiteY61" fmla="*/ 1899654 h 5257036"/>
              <a:gd name="connsiteX62" fmla="*/ 782132 w 1931482"/>
              <a:gd name="connsiteY62" fmla="*/ 1817104 h 5257036"/>
              <a:gd name="connsiteX63" fmla="*/ 883732 w 1931482"/>
              <a:gd name="connsiteY63" fmla="*/ 1753604 h 5257036"/>
              <a:gd name="connsiteX64" fmla="*/ 915482 w 1931482"/>
              <a:gd name="connsiteY64" fmla="*/ 1594854 h 5257036"/>
              <a:gd name="connsiteX65" fmla="*/ 978982 w 1931482"/>
              <a:gd name="connsiteY65" fmla="*/ 1563104 h 5257036"/>
              <a:gd name="connsiteX66" fmla="*/ 934532 w 1931482"/>
              <a:gd name="connsiteY66" fmla="*/ 1436104 h 5257036"/>
              <a:gd name="connsiteX67" fmla="*/ 909132 w 1931482"/>
              <a:gd name="connsiteY67" fmla="*/ 1372604 h 5257036"/>
              <a:gd name="connsiteX68" fmla="*/ 915482 w 1931482"/>
              <a:gd name="connsiteY68" fmla="*/ 1277354 h 5257036"/>
              <a:gd name="connsiteX69" fmla="*/ 966282 w 1931482"/>
              <a:gd name="connsiteY69" fmla="*/ 1245604 h 5257036"/>
              <a:gd name="connsiteX70" fmla="*/ 978982 w 1931482"/>
              <a:gd name="connsiteY70" fmla="*/ 1239254 h 5257036"/>
              <a:gd name="connsiteX71" fmla="*/ 1036132 w 1931482"/>
              <a:gd name="connsiteY71" fmla="*/ 1175754 h 5257036"/>
              <a:gd name="connsiteX72" fmla="*/ 1061532 w 1931482"/>
              <a:gd name="connsiteY72" fmla="*/ 1144004 h 5257036"/>
              <a:gd name="connsiteX73" fmla="*/ 953582 w 1931482"/>
              <a:gd name="connsiteY73" fmla="*/ 1156704 h 5257036"/>
              <a:gd name="connsiteX74" fmla="*/ 896432 w 1931482"/>
              <a:gd name="connsiteY74" fmla="*/ 1137654 h 5257036"/>
              <a:gd name="connsiteX75" fmla="*/ 832932 w 1931482"/>
              <a:gd name="connsiteY75" fmla="*/ 1099554 h 5257036"/>
              <a:gd name="connsiteX76" fmla="*/ 756732 w 1931482"/>
              <a:gd name="connsiteY76" fmla="*/ 1067804 h 5257036"/>
              <a:gd name="connsiteX77" fmla="*/ 909132 w 1931482"/>
              <a:gd name="connsiteY77" fmla="*/ 915404 h 5257036"/>
              <a:gd name="connsiteX78" fmla="*/ 985332 w 1931482"/>
              <a:gd name="connsiteY78" fmla="*/ 775704 h 5257036"/>
              <a:gd name="connsiteX79" fmla="*/ 1061532 w 1931482"/>
              <a:gd name="connsiteY79" fmla="*/ 578854 h 5257036"/>
              <a:gd name="connsiteX80" fmla="*/ 1290132 w 1931482"/>
              <a:gd name="connsiteY80" fmla="*/ 477254 h 5257036"/>
              <a:gd name="connsiteX81" fmla="*/ 1353632 w 1931482"/>
              <a:gd name="connsiteY81" fmla="*/ 343904 h 5257036"/>
              <a:gd name="connsiteX82" fmla="*/ 1448882 w 1931482"/>
              <a:gd name="connsiteY82" fmla="*/ 261354 h 5257036"/>
              <a:gd name="connsiteX83" fmla="*/ 1626682 w 1931482"/>
              <a:gd name="connsiteY83" fmla="*/ 134354 h 5257036"/>
              <a:gd name="connsiteX84" fmla="*/ 1785432 w 1931482"/>
              <a:gd name="connsiteY84" fmla="*/ 26404 h 5257036"/>
              <a:gd name="connsiteX85" fmla="*/ 1931482 w 1931482"/>
              <a:gd name="connsiteY85" fmla="*/ 7354 h 5257036"/>
              <a:gd name="connsiteX0" fmla="*/ 1931482 w 1931482"/>
              <a:gd name="connsiteY0" fmla="*/ 7354 h 5257036"/>
              <a:gd name="connsiteX1" fmla="*/ 1836232 w 1931482"/>
              <a:gd name="connsiteY1" fmla="*/ 128004 h 5257036"/>
              <a:gd name="connsiteX2" fmla="*/ 1753682 w 1931482"/>
              <a:gd name="connsiteY2" fmla="*/ 350254 h 5257036"/>
              <a:gd name="connsiteX3" fmla="*/ 1779082 w 1931482"/>
              <a:gd name="connsiteY3" fmla="*/ 458204 h 5257036"/>
              <a:gd name="connsiteX4" fmla="*/ 1817182 w 1931482"/>
              <a:gd name="connsiteY4" fmla="*/ 616954 h 5257036"/>
              <a:gd name="connsiteX5" fmla="*/ 1925132 w 1931482"/>
              <a:gd name="connsiteY5" fmla="*/ 724904 h 5257036"/>
              <a:gd name="connsiteX6" fmla="*/ 1899732 w 1931482"/>
              <a:gd name="connsiteY6" fmla="*/ 801104 h 5257036"/>
              <a:gd name="connsiteX7" fmla="*/ 1823532 w 1931482"/>
              <a:gd name="connsiteY7" fmla="*/ 991604 h 5257036"/>
              <a:gd name="connsiteX8" fmla="*/ 1753682 w 1931482"/>
              <a:gd name="connsiteY8" fmla="*/ 1074154 h 5257036"/>
              <a:gd name="connsiteX9" fmla="*/ 1721932 w 1931482"/>
              <a:gd name="connsiteY9" fmla="*/ 1137654 h 5257036"/>
              <a:gd name="connsiteX10" fmla="*/ 1721932 w 1931482"/>
              <a:gd name="connsiteY10" fmla="*/ 1194804 h 5257036"/>
              <a:gd name="connsiteX11" fmla="*/ 1734632 w 1931482"/>
              <a:gd name="connsiteY11" fmla="*/ 1251954 h 5257036"/>
              <a:gd name="connsiteX12" fmla="*/ 1728282 w 1931482"/>
              <a:gd name="connsiteY12" fmla="*/ 1309104 h 5257036"/>
              <a:gd name="connsiteX13" fmla="*/ 1633032 w 1931482"/>
              <a:gd name="connsiteY13" fmla="*/ 1353554 h 5257036"/>
              <a:gd name="connsiteX14" fmla="*/ 1537782 w 1931482"/>
              <a:gd name="connsiteY14" fmla="*/ 1448804 h 5257036"/>
              <a:gd name="connsiteX15" fmla="*/ 1550482 w 1931482"/>
              <a:gd name="connsiteY15" fmla="*/ 1505954 h 5257036"/>
              <a:gd name="connsiteX16" fmla="*/ 1550482 w 1931482"/>
              <a:gd name="connsiteY16" fmla="*/ 1556754 h 5257036"/>
              <a:gd name="connsiteX17" fmla="*/ 1525082 w 1931482"/>
              <a:gd name="connsiteY17" fmla="*/ 1645654 h 5257036"/>
              <a:gd name="connsiteX18" fmla="*/ 1518732 w 1931482"/>
              <a:gd name="connsiteY18" fmla="*/ 1715504 h 5257036"/>
              <a:gd name="connsiteX19" fmla="*/ 1518732 w 1931482"/>
              <a:gd name="connsiteY19" fmla="*/ 1785354 h 5257036"/>
              <a:gd name="connsiteX20" fmla="*/ 1518732 w 1931482"/>
              <a:gd name="connsiteY20" fmla="*/ 1829804 h 5257036"/>
              <a:gd name="connsiteX21" fmla="*/ 1499682 w 1931482"/>
              <a:gd name="connsiteY21" fmla="*/ 1867904 h 5257036"/>
              <a:gd name="connsiteX22" fmla="*/ 1474282 w 1931482"/>
              <a:gd name="connsiteY22" fmla="*/ 2013954 h 5257036"/>
              <a:gd name="connsiteX23" fmla="*/ 1455232 w 1931482"/>
              <a:gd name="connsiteY23" fmla="*/ 2096504 h 5257036"/>
              <a:gd name="connsiteX24" fmla="*/ 1442532 w 1931482"/>
              <a:gd name="connsiteY24" fmla="*/ 2185404 h 5257036"/>
              <a:gd name="connsiteX25" fmla="*/ 1417132 w 1931482"/>
              <a:gd name="connsiteY25" fmla="*/ 2267954 h 5257036"/>
              <a:gd name="connsiteX26" fmla="*/ 1379032 w 1931482"/>
              <a:gd name="connsiteY26" fmla="*/ 2394954 h 5257036"/>
              <a:gd name="connsiteX27" fmla="*/ 1379032 w 1931482"/>
              <a:gd name="connsiteY27" fmla="*/ 2547354 h 5257036"/>
              <a:gd name="connsiteX28" fmla="*/ 1379032 w 1931482"/>
              <a:gd name="connsiteY28" fmla="*/ 2655304 h 5257036"/>
              <a:gd name="connsiteX29" fmla="*/ 1347282 w 1931482"/>
              <a:gd name="connsiteY29" fmla="*/ 2699754 h 5257036"/>
              <a:gd name="connsiteX30" fmla="*/ 1347282 w 1931482"/>
              <a:gd name="connsiteY30" fmla="*/ 2775954 h 5257036"/>
              <a:gd name="connsiteX31" fmla="*/ 1347282 w 1931482"/>
              <a:gd name="connsiteY31" fmla="*/ 2833104 h 5257036"/>
              <a:gd name="connsiteX32" fmla="*/ 1328232 w 1931482"/>
              <a:gd name="connsiteY32" fmla="*/ 2839454 h 5257036"/>
              <a:gd name="connsiteX33" fmla="*/ 1372682 w 1931482"/>
              <a:gd name="connsiteY33" fmla="*/ 2902954 h 5257036"/>
              <a:gd name="connsiteX34" fmla="*/ 1359982 w 1931482"/>
              <a:gd name="connsiteY34" fmla="*/ 2972804 h 5257036"/>
              <a:gd name="connsiteX35" fmla="*/ 1302832 w 1931482"/>
              <a:gd name="connsiteY35" fmla="*/ 3061704 h 5257036"/>
              <a:gd name="connsiteX36" fmla="*/ 1264732 w 1931482"/>
              <a:gd name="connsiteY36" fmla="*/ 3195054 h 5257036"/>
              <a:gd name="connsiteX37" fmla="*/ 1239332 w 1931482"/>
              <a:gd name="connsiteY37" fmla="*/ 3455404 h 5257036"/>
              <a:gd name="connsiteX38" fmla="*/ 394782 w 1931482"/>
              <a:gd name="connsiteY38" fmla="*/ 5176254 h 5257036"/>
              <a:gd name="connsiteX39" fmla="*/ 102682 w 1931482"/>
              <a:gd name="connsiteY39" fmla="*/ 4954004 h 5257036"/>
              <a:gd name="connsiteX40" fmla="*/ 32832 w 1931482"/>
              <a:gd name="connsiteY40" fmla="*/ 4719054 h 5257036"/>
              <a:gd name="connsiteX41" fmla="*/ 1082 w 1931482"/>
              <a:gd name="connsiteY41" fmla="*/ 4522203 h 5257036"/>
              <a:gd name="connsiteX42" fmla="*/ 70932 w 1931482"/>
              <a:gd name="connsiteY42" fmla="*/ 4376155 h 5257036"/>
              <a:gd name="connsiteX43" fmla="*/ 128083 w 1931482"/>
              <a:gd name="connsiteY43" fmla="*/ 4156443 h 5257036"/>
              <a:gd name="connsiteX44" fmla="*/ 106492 w 1931482"/>
              <a:gd name="connsiteY44" fmla="*/ 3880854 h 5257036"/>
              <a:gd name="connsiteX45" fmla="*/ 197932 w 1931482"/>
              <a:gd name="connsiteY45" fmla="*/ 3557004 h 5257036"/>
              <a:gd name="connsiteX46" fmla="*/ 312232 w 1931482"/>
              <a:gd name="connsiteY46" fmla="*/ 3188704 h 5257036"/>
              <a:gd name="connsiteX47" fmla="*/ 470982 w 1931482"/>
              <a:gd name="connsiteY47" fmla="*/ 3093454 h 5257036"/>
              <a:gd name="connsiteX48" fmla="*/ 356682 w 1931482"/>
              <a:gd name="connsiteY48" fmla="*/ 3004554 h 5257036"/>
              <a:gd name="connsiteX49" fmla="*/ 534482 w 1931482"/>
              <a:gd name="connsiteY49" fmla="*/ 2737854 h 5257036"/>
              <a:gd name="connsiteX50" fmla="*/ 629732 w 1931482"/>
              <a:gd name="connsiteY50" fmla="*/ 2744204 h 5257036"/>
              <a:gd name="connsiteX51" fmla="*/ 693232 w 1931482"/>
              <a:gd name="connsiteY51" fmla="*/ 2629904 h 5257036"/>
              <a:gd name="connsiteX52" fmla="*/ 731332 w 1931482"/>
              <a:gd name="connsiteY52" fmla="*/ 2579104 h 5257036"/>
              <a:gd name="connsiteX53" fmla="*/ 744032 w 1931482"/>
              <a:gd name="connsiteY53" fmla="*/ 2496554 h 5257036"/>
              <a:gd name="connsiteX54" fmla="*/ 737682 w 1931482"/>
              <a:gd name="connsiteY54" fmla="*/ 2426704 h 5257036"/>
              <a:gd name="connsiteX55" fmla="*/ 737682 w 1931482"/>
              <a:gd name="connsiteY55" fmla="*/ 2356854 h 5257036"/>
              <a:gd name="connsiteX56" fmla="*/ 788482 w 1931482"/>
              <a:gd name="connsiteY56" fmla="*/ 2318754 h 5257036"/>
              <a:gd name="connsiteX57" fmla="*/ 744032 w 1931482"/>
              <a:gd name="connsiteY57" fmla="*/ 2242554 h 5257036"/>
              <a:gd name="connsiteX58" fmla="*/ 775782 w 1931482"/>
              <a:gd name="connsiteY58" fmla="*/ 2134604 h 5257036"/>
              <a:gd name="connsiteX59" fmla="*/ 801182 w 1931482"/>
              <a:gd name="connsiteY59" fmla="*/ 2064754 h 5257036"/>
              <a:gd name="connsiteX60" fmla="*/ 820232 w 1931482"/>
              <a:gd name="connsiteY60" fmla="*/ 1956804 h 5257036"/>
              <a:gd name="connsiteX61" fmla="*/ 820232 w 1931482"/>
              <a:gd name="connsiteY61" fmla="*/ 1899654 h 5257036"/>
              <a:gd name="connsiteX62" fmla="*/ 782132 w 1931482"/>
              <a:gd name="connsiteY62" fmla="*/ 1817104 h 5257036"/>
              <a:gd name="connsiteX63" fmla="*/ 883732 w 1931482"/>
              <a:gd name="connsiteY63" fmla="*/ 1753604 h 5257036"/>
              <a:gd name="connsiteX64" fmla="*/ 915482 w 1931482"/>
              <a:gd name="connsiteY64" fmla="*/ 1594854 h 5257036"/>
              <a:gd name="connsiteX65" fmla="*/ 978982 w 1931482"/>
              <a:gd name="connsiteY65" fmla="*/ 1563104 h 5257036"/>
              <a:gd name="connsiteX66" fmla="*/ 934532 w 1931482"/>
              <a:gd name="connsiteY66" fmla="*/ 1436104 h 5257036"/>
              <a:gd name="connsiteX67" fmla="*/ 909132 w 1931482"/>
              <a:gd name="connsiteY67" fmla="*/ 1372604 h 5257036"/>
              <a:gd name="connsiteX68" fmla="*/ 915482 w 1931482"/>
              <a:gd name="connsiteY68" fmla="*/ 1277354 h 5257036"/>
              <a:gd name="connsiteX69" fmla="*/ 966282 w 1931482"/>
              <a:gd name="connsiteY69" fmla="*/ 1245604 h 5257036"/>
              <a:gd name="connsiteX70" fmla="*/ 978982 w 1931482"/>
              <a:gd name="connsiteY70" fmla="*/ 1239254 h 5257036"/>
              <a:gd name="connsiteX71" fmla="*/ 1036132 w 1931482"/>
              <a:gd name="connsiteY71" fmla="*/ 1175754 h 5257036"/>
              <a:gd name="connsiteX72" fmla="*/ 1061532 w 1931482"/>
              <a:gd name="connsiteY72" fmla="*/ 1144004 h 5257036"/>
              <a:gd name="connsiteX73" fmla="*/ 953582 w 1931482"/>
              <a:gd name="connsiteY73" fmla="*/ 1156704 h 5257036"/>
              <a:gd name="connsiteX74" fmla="*/ 896432 w 1931482"/>
              <a:gd name="connsiteY74" fmla="*/ 1137654 h 5257036"/>
              <a:gd name="connsiteX75" fmla="*/ 832932 w 1931482"/>
              <a:gd name="connsiteY75" fmla="*/ 1099554 h 5257036"/>
              <a:gd name="connsiteX76" fmla="*/ 756732 w 1931482"/>
              <a:gd name="connsiteY76" fmla="*/ 1067804 h 5257036"/>
              <a:gd name="connsiteX77" fmla="*/ 909132 w 1931482"/>
              <a:gd name="connsiteY77" fmla="*/ 915404 h 5257036"/>
              <a:gd name="connsiteX78" fmla="*/ 985332 w 1931482"/>
              <a:gd name="connsiteY78" fmla="*/ 775704 h 5257036"/>
              <a:gd name="connsiteX79" fmla="*/ 1061532 w 1931482"/>
              <a:gd name="connsiteY79" fmla="*/ 578854 h 5257036"/>
              <a:gd name="connsiteX80" fmla="*/ 1290132 w 1931482"/>
              <a:gd name="connsiteY80" fmla="*/ 477254 h 5257036"/>
              <a:gd name="connsiteX81" fmla="*/ 1353632 w 1931482"/>
              <a:gd name="connsiteY81" fmla="*/ 343904 h 5257036"/>
              <a:gd name="connsiteX82" fmla="*/ 1448882 w 1931482"/>
              <a:gd name="connsiteY82" fmla="*/ 261354 h 5257036"/>
              <a:gd name="connsiteX83" fmla="*/ 1626682 w 1931482"/>
              <a:gd name="connsiteY83" fmla="*/ 134354 h 5257036"/>
              <a:gd name="connsiteX84" fmla="*/ 1785432 w 1931482"/>
              <a:gd name="connsiteY84" fmla="*/ 26404 h 5257036"/>
              <a:gd name="connsiteX85" fmla="*/ 1931482 w 1931482"/>
              <a:gd name="connsiteY85" fmla="*/ 7354 h 5257036"/>
              <a:gd name="connsiteX0" fmla="*/ 1931482 w 1931482"/>
              <a:gd name="connsiteY0" fmla="*/ 7354 h 5257036"/>
              <a:gd name="connsiteX1" fmla="*/ 1836232 w 1931482"/>
              <a:gd name="connsiteY1" fmla="*/ 128004 h 5257036"/>
              <a:gd name="connsiteX2" fmla="*/ 1753682 w 1931482"/>
              <a:gd name="connsiteY2" fmla="*/ 350254 h 5257036"/>
              <a:gd name="connsiteX3" fmla="*/ 1779082 w 1931482"/>
              <a:gd name="connsiteY3" fmla="*/ 458204 h 5257036"/>
              <a:gd name="connsiteX4" fmla="*/ 1817182 w 1931482"/>
              <a:gd name="connsiteY4" fmla="*/ 616954 h 5257036"/>
              <a:gd name="connsiteX5" fmla="*/ 1925132 w 1931482"/>
              <a:gd name="connsiteY5" fmla="*/ 724904 h 5257036"/>
              <a:gd name="connsiteX6" fmla="*/ 1899732 w 1931482"/>
              <a:gd name="connsiteY6" fmla="*/ 801104 h 5257036"/>
              <a:gd name="connsiteX7" fmla="*/ 1823532 w 1931482"/>
              <a:gd name="connsiteY7" fmla="*/ 991604 h 5257036"/>
              <a:gd name="connsiteX8" fmla="*/ 1753682 w 1931482"/>
              <a:gd name="connsiteY8" fmla="*/ 1074154 h 5257036"/>
              <a:gd name="connsiteX9" fmla="*/ 1721932 w 1931482"/>
              <a:gd name="connsiteY9" fmla="*/ 1137654 h 5257036"/>
              <a:gd name="connsiteX10" fmla="*/ 1721932 w 1931482"/>
              <a:gd name="connsiteY10" fmla="*/ 1194804 h 5257036"/>
              <a:gd name="connsiteX11" fmla="*/ 1734632 w 1931482"/>
              <a:gd name="connsiteY11" fmla="*/ 1251954 h 5257036"/>
              <a:gd name="connsiteX12" fmla="*/ 1728282 w 1931482"/>
              <a:gd name="connsiteY12" fmla="*/ 1309104 h 5257036"/>
              <a:gd name="connsiteX13" fmla="*/ 1633032 w 1931482"/>
              <a:gd name="connsiteY13" fmla="*/ 1353554 h 5257036"/>
              <a:gd name="connsiteX14" fmla="*/ 1537782 w 1931482"/>
              <a:gd name="connsiteY14" fmla="*/ 1448804 h 5257036"/>
              <a:gd name="connsiteX15" fmla="*/ 1550482 w 1931482"/>
              <a:gd name="connsiteY15" fmla="*/ 1505954 h 5257036"/>
              <a:gd name="connsiteX16" fmla="*/ 1550482 w 1931482"/>
              <a:gd name="connsiteY16" fmla="*/ 1556754 h 5257036"/>
              <a:gd name="connsiteX17" fmla="*/ 1525082 w 1931482"/>
              <a:gd name="connsiteY17" fmla="*/ 1645654 h 5257036"/>
              <a:gd name="connsiteX18" fmla="*/ 1518732 w 1931482"/>
              <a:gd name="connsiteY18" fmla="*/ 1715504 h 5257036"/>
              <a:gd name="connsiteX19" fmla="*/ 1518732 w 1931482"/>
              <a:gd name="connsiteY19" fmla="*/ 1785354 h 5257036"/>
              <a:gd name="connsiteX20" fmla="*/ 1518732 w 1931482"/>
              <a:gd name="connsiteY20" fmla="*/ 1829804 h 5257036"/>
              <a:gd name="connsiteX21" fmla="*/ 1499682 w 1931482"/>
              <a:gd name="connsiteY21" fmla="*/ 1867904 h 5257036"/>
              <a:gd name="connsiteX22" fmla="*/ 1474282 w 1931482"/>
              <a:gd name="connsiteY22" fmla="*/ 2013954 h 5257036"/>
              <a:gd name="connsiteX23" fmla="*/ 1455232 w 1931482"/>
              <a:gd name="connsiteY23" fmla="*/ 2096504 h 5257036"/>
              <a:gd name="connsiteX24" fmla="*/ 1442532 w 1931482"/>
              <a:gd name="connsiteY24" fmla="*/ 2185404 h 5257036"/>
              <a:gd name="connsiteX25" fmla="*/ 1417132 w 1931482"/>
              <a:gd name="connsiteY25" fmla="*/ 2267954 h 5257036"/>
              <a:gd name="connsiteX26" fmla="*/ 1379032 w 1931482"/>
              <a:gd name="connsiteY26" fmla="*/ 2394954 h 5257036"/>
              <a:gd name="connsiteX27" fmla="*/ 1379032 w 1931482"/>
              <a:gd name="connsiteY27" fmla="*/ 2547354 h 5257036"/>
              <a:gd name="connsiteX28" fmla="*/ 1379032 w 1931482"/>
              <a:gd name="connsiteY28" fmla="*/ 2655304 h 5257036"/>
              <a:gd name="connsiteX29" fmla="*/ 1347282 w 1931482"/>
              <a:gd name="connsiteY29" fmla="*/ 2699754 h 5257036"/>
              <a:gd name="connsiteX30" fmla="*/ 1347282 w 1931482"/>
              <a:gd name="connsiteY30" fmla="*/ 2775954 h 5257036"/>
              <a:gd name="connsiteX31" fmla="*/ 1347282 w 1931482"/>
              <a:gd name="connsiteY31" fmla="*/ 2833104 h 5257036"/>
              <a:gd name="connsiteX32" fmla="*/ 1328232 w 1931482"/>
              <a:gd name="connsiteY32" fmla="*/ 2839454 h 5257036"/>
              <a:gd name="connsiteX33" fmla="*/ 1372682 w 1931482"/>
              <a:gd name="connsiteY33" fmla="*/ 2902954 h 5257036"/>
              <a:gd name="connsiteX34" fmla="*/ 1359982 w 1931482"/>
              <a:gd name="connsiteY34" fmla="*/ 2972804 h 5257036"/>
              <a:gd name="connsiteX35" fmla="*/ 1302832 w 1931482"/>
              <a:gd name="connsiteY35" fmla="*/ 3061704 h 5257036"/>
              <a:gd name="connsiteX36" fmla="*/ 1264732 w 1931482"/>
              <a:gd name="connsiteY36" fmla="*/ 3195054 h 5257036"/>
              <a:gd name="connsiteX37" fmla="*/ 1239332 w 1931482"/>
              <a:gd name="connsiteY37" fmla="*/ 3455404 h 5257036"/>
              <a:gd name="connsiteX38" fmla="*/ 394782 w 1931482"/>
              <a:gd name="connsiteY38" fmla="*/ 5176254 h 5257036"/>
              <a:gd name="connsiteX39" fmla="*/ 102682 w 1931482"/>
              <a:gd name="connsiteY39" fmla="*/ 4954004 h 5257036"/>
              <a:gd name="connsiteX40" fmla="*/ 32832 w 1931482"/>
              <a:gd name="connsiteY40" fmla="*/ 4719054 h 5257036"/>
              <a:gd name="connsiteX41" fmla="*/ 1082 w 1931482"/>
              <a:gd name="connsiteY41" fmla="*/ 4522203 h 5257036"/>
              <a:gd name="connsiteX42" fmla="*/ 70932 w 1931482"/>
              <a:gd name="connsiteY42" fmla="*/ 4376155 h 5257036"/>
              <a:gd name="connsiteX43" fmla="*/ 128083 w 1931482"/>
              <a:gd name="connsiteY43" fmla="*/ 4156443 h 5257036"/>
              <a:gd name="connsiteX44" fmla="*/ 106492 w 1931482"/>
              <a:gd name="connsiteY44" fmla="*/ 3880854 h 5257036"/>
              <a:gd name="connsiteX45" fmla="*/ 197932 w 1931482"/>
              <a:gd name="connsiteY45" fmla="*/ 3557004 h 5257036"/>
              <a:gd name="connsiteX46" fmla="*/ 312232 w 1931482"/>
              <a:gd name="connsiteY46" fmla="*/ 3188704 h 5257036"/>
              <a:gd name="connsiteX47" fmla="*/ 470982 w 1931482"/>
              <a:gd name="connsiteY47" fmla="*/ 3093454 h 5257036"/>
              <a:gd name="connsiteX48" fmla="*/ 356682 w 1931482"/>
              <a:gd name="connsiteY48" fmla="*/ 3004554 h 5257036"/>
              <a:gd name="connsiteX49" fmla="*/ 534482 w 1931482"/>
              <a:gd name="connsiteY49" fmla="*/ 2737854 h 5257036"/>
              <a:gd name="connsiteX50" fmla="*/ 629732 w 1931482"/>
              <a:gd name="connsiteY50" fmla="*/ 2725154 h 5257036"/>
              <a:gd name="connsiteX51" fmla="*/ 693232 w 1931482"/>
              <a:gd name="connsiteY51" fmla="*/ 2629904 h 5257036"/>
              <a:gd name="connsiteX52" fmla="*/ 731332 w 1931482"/>
              <a:gd name="connsiteY52" fmla="*/ 2579104 h 5257036"/>
              <a:gd name="connsiteX53" fmla="*/ 744032 w 1931482"/>
              <a:gd name="connsiteY53" fmla="*/ 2496554 h 5257036"/>
              <a:gd name="connsiteX54" fmla="*/ 737682 w 1931482"/>
              <a:gd name="connsiteY54" fmla="*/ 2426704 h 5257036"/>
              <a:gd name="connsiteX55" fmla="*/ 737682 w 1931482"/>
              <a:gd name="connsiteY55" fmla="*/ 2356854 h 5257036"/>
              <a:gd name="connsiteX56" fmla="*/ 788482 w 1931482"/>
              <a:gd name="connsiteY56" fmla="*/ 2318754 h 5257036"/>
              <a:gd name="connsiteX57" fmla="*/ 744032 w 1931482"/>
              <a:gd name="connsiteY57" fmla="*/ 2242554 h 5257036"/>
              <a:gd name="connsiteX58" fmla="*/ 775782 w 1931482"/>
              <a:gd name="connsiteY58" fmla="*/ 2134604 h 5257036"/>
              <a:gd name="connsiteX59" fmla="*/ 801182 w 1931482"/>
              <a:gd name="connsiteY59" fmla="*/ 2064754 h 5257036"/>
              <a:gd name="connsiteX60" fmla="*/ 820232 w 1931482"/>
              <a:gd name="connsiteY60" fmla="*/ 1956804 h 5257036"/>
              <a:gd name="connsiteX61" fmla="*/ 820232 w 1931482"/>
              <a:gd name="connsiteY61" fmla="*/ 1899654 h 5257036"/>
              <a:gd name="connsiteX62" fmla="*/ 782132 w 1931482"/>
              <a:gd name="connsiteY62" fmla="*/ 1817104 h 5257036"/>
              <a:gd name="connsiteX63" fmla="*/ 883732 w 1931482"/>
              <a:gd name="connsiteY63" fmla="*/ 1753604 h 5257036"/>
              <a:gd name="connsiteX64" fmla="*/ 915482 w 1931482"/>
              <a:gd name="connsiteY64" fmla="*/ 1594854 h 5257036"/>
              <a:gd name="connsiteX65" fmla="*/ 978982 w 1931482"/>
              <a:gd name="connsiteY65" fmla="*/ 1563104 h 5257036"/>
              <a:gd name="connsiteX66" fmla="*/ 934532 w 1931482"/>
              <a:gd name="connsiteY66" fmla="*/ 1436104 h 5257036"/>
              <a:gd name="connsiteX67" fmla="*/ 909132 w 1931482"/>
              <a:gd name="connsiteY67" fmla="*/ 1372604 h 5257036"/>
              <a:gd name="connsiteX68" fmla="*/ 915482 w 1931482"/>
              <a:gd name="connsiteY68" fmla="*/ 1277354 h 5257036"/>
              <a:gd name="connsiteX69" fmla="*/ 966282 w 1931482"/>
              <a:gd name="connsiteY69" fmla="*/ 1245604 h 5257036"/>
              <a:gd name="connsiteX70" fmla="*/ 978982 w 1931482"/>
              <a:gd name="connsiteY70" fmla="*/ 1239254 h 5257036"/>
              <a:gd name="connsiteX71" fmla="*/ 1036132 w 1931482"/>
              <a:gd name="connsiteY71" fmla="*/ 1175754 h 5257036"/>
              <a:gd name="connsiteX72" fmla="*/ 1061532 w 1931482"/>
              <a:gd name="connsiteY72" fmla="*/ 1144004 h 5257036"/>
              <a:gd name="connsiteX73" fmla="*/ 953582 w 1931482"/>
              <a:gd name="connsiteY73" fmla="*/ 1156704 h 5257036"/>
              <a:gd name="connsiteX74" fmla="*/ 896432 w 1931482"/>
              <a:gd name="connsiteY74" fmla="*/ 1137654 h 5257036"/>
              <a:gd name="connsiteX75" fmla="*/ 832932 w 1931482"/>
              <a:gd name="connsiteY75" fmla="*/ 1099554 h 5257036"/>
              <a:gd name="connsiteX76" fmla="*/ 756732 w 1931482"/>
              <a:gd name="connsiteY76" fmla="*/ 1067804 h 5257036"/>
              <a:gd name="connsiteX77" fmla="*/ 909132 w 1931482"/>
              <a:gd name="connsiteY77" fmla="*/ 915404 h 5257036"/>
              <a:gd name="connsiteX78" fmla="*/ 985332 w 1931482"/>
              <a:gd name="connsiteY78" fmla="*/ 775704 h 5257036"/>
              <a:gd name="connsiteX79" fmla="*/ 1061532 w 1931482"/>
              <a:gd name="connsiteY79" fmla="*/ 578854 h 5257036"/>
              <a:gd name="connsiteX80" fmla="*/ 1290132 w 1931482"/>
              <a:gd name="connsiteY80" fmla="*/ 477254 h 5257036"/>
              <a:gd name="connsiteX81" fmla="*/ 1353632 w 1931482"/>
              <a:gd name="connsiteY81" fmla="*/ 343904 h 5257036"/>
              <a:gd name="connsiteX82" fmla="*/ 1448882 w 1931482"/>
              <a:gd name="connsiteY82" fmla="*/ 261354 h 5257036"/>
              <a:gd name="connsiteX83" fmla="*/ 1626682 w 1931482"/>
              <a:gd name="connsiteY83" fmla="*/ 134354 h 5257036"/>
              <a:gd name="connsiteX84" fmla="*/ 1785432 w 1931482"/>
              <a:gd name="connsiteY84" fmla="*/ 26404 h 5257036"/>
              <a:gd name="connsiteX85" fmla="*/ 1931482 w 1931482"/>
              <a:gd name="connsiteY85" fmla="*/ 7354 h 5257036"/>
              <a:gd name="connsiteX0" fmla="*/ 1931482 w 1931482"/>
              <a:gd name="connsiteY0" fmla="*/ 7354 h 5257036"/>
              <a:gd name="connsiteX1" fmla="*/ 1836232 w 1931482"/>
              <a:gd name="connsiteY1" fmla="*/ 128004 h 5257036"/>
              <a:gd name="connsiteX2" fmla="*/ 1753682 w 1931482"/>
              <a:gd name="connsiteY2" fmla="*/ 350254 h 5257036"/>
              <a:gd name="connsiteX3" fmla="*/ 1779082 w 1931482"/>
              <a:gd name="connsiteY3" fmla="*/ 458204 h 5257036"/>
              <a:gd name="connsiteX4" fmla="*/ 1817182 w 1931482"/>
              <a:gd name="connsiteY4" fmla="*/ 616954 h 5257036"/>
              <a:gd name="connsiteX5" fmla="*/ 1925132 w 1931482"/>
              <a:gd name="connsiteY5" fmla="*/ 724904 h 5257036"/>
              <a:gd name="connsiteX6" fmla="*/ 1899732 w 1931482"/>
              <a:gd name="connsiteY6" fmla="*/ 801104 h 5257036"/>
              <a:gd name="connsiteX7" fmla="*/ 1823532 w 1931482"/>
              <a:gd name="connsiteY7" fmla="*/ 991604 h 5257036"/>
              <a:gd name="connsiteX8" fmla="*/ 1753682 w 1931482"/>
              <a:gd name="connsiteY8" fmla="*/ 1074154 h 5257036"/>
              <a:gd name="connsiteX9" fmla="*/ 1721932 w 1931482"/>
              <a:gd name="connsiteY9" fmla="*/ 1137654 h 5257036"/>
              <a:gd name="connsiteX10" fmla="*/ 1721932 w 1931482"/>
              <a:gd name="connsiteY10" fmla="*/ 1194804 h 5257036"/>
              <a:gd name="connsiteX11" fmla="*/ 1734632 w 1931482"/>
              <a:gd name="connsiteY11" fmla="*/ 1251954 h 5257036"/>
              <a:gd name="connsiteX12" fmla="*/ 1728282 w 1931482"/>
              <a:gd name="connsiteY12" fmla="*/ 1309104 h 5257036"/>
              <a:gd name="connsiteX13" fmla="*/ 1633032 w 1931482"/>
              <a:gd name="connsiteY13" fmla="*/ 1353554 h 5257036"/>
              <a:gd name="connsiteX14" fmla="*/ 1537782 w 1931482"/>
              <a:gd name="connsiteY14" fmla="*/ 1448804 h 5257036"/>
              <a:gd name="connsiteX15" fmla="*/ 1550482 w 1931482"/>
              <a:gd name="connsiteY15" fmla="*/ 1505954 h 5257036"/>
              <a:gd name="connsiteX16" fmla="*/ 1550482 w 1931482"/>
              <a:gd name="connsiteY16" fmla="*/ 1556754 h 5257036"/>
              <a:gd name="connsiteX17" fmla="*/ 1525082 w 1931482"/>
              <a:gd name="connsiteY17" fmla="*/ 1645654 h 5257036"/>
              <a:gd name="connsiteX18" fmla="*/ 1518732 w 1931482"/>
              <a:gd name="connsiteY18" fmla="*/ 1715504 h 5257036"/>
              <a:gd name="connsiteX19" fmla="*/ 1518732 w 1931482"/>
              <a:gd name="connsiteY19" fmla="*/ 1785354 h 5257036"/>
              <a:gd name="connsiteX20" fmla="*/ 1518732 w 1931482"/>
              <a:gd name="connsiteY20" fmla="*/ 1829804 h 5257036"/>
              <a:gd name="connsiteX21" fmla="*/ 1499682 w 1931482"/>
              <a:gd name="connsiteY21" fmla="*/ 1867904 h 5257036"/>
              <a:gd name="connsiteX22" fmla="*/ 1474282 w 1931482"/>
              <a:gd name="connsiteY22" fmla="*/ 2013954 h 5257036"/>
              <a:gd name="connsiteX23" fmla="*/ 1455232 w 1931482"/>
              <a:gd name="connsiteY23" fmla="*/ 2096504 h 5257036"/>
              <a:gd name="connsiteX24" fmla="*/ 1442532 w 1931482"/>
              <a:gd name="connsiteY24" fmla="*/ 2185404 h 5257036"/>
              <a:gd name="connsiteX25" fmla="*/ 1417132 w 1931482"/>
              <a:gd name="connsiteY25" fmla="*/ 2267954 h 5257036"/>
              <a:gd name="connsiteX26" fmla="*/ 1379032 w 1931482"/>
              <a:gd name="connsiteY26" fmla="*/ 2394954 h 5257036"/>
              <a:gd name="connsiteX27" fmla="*/ 1379032 w 1931482"/>
              <a:gd name="connsiteY27" fmla="*/ 2547354 h 5257036"/>
              <a:gd name="connsiteX28" fmla="*/ 1379032 w 1931482"/>
              <a:gd name="connsiteY28" fmla="*/ 2655304 h 5257036"/>
              <a:gd name="connsiteX29" fmla="*/ 1347282 w 1931482"/>
              <a:gd name="connsiteY29" fmla="*/ 2699754 h 5257036"/>
              <a:gd name="connsiteX30" fmla="*/ 1347282 w 1931482"/>
              <a:gd name="connsiteY30" fmla="*/ 2775954 h 5257036"/>
              <a:gd name="connsiteX31" fmla="*/ 1347282 w 1931482"/>
              <a:gd name="connsiteY31" fmla="*/ 2833104 h 5257036"/>
              <a:gd name="connsiteX32" fmla="*/ 1328232 w 1931482"/>
              <a:gd name="connsiteY32" fmla="*/ 2839454 h 5257036"/>
              <a:gd name="connsiteX33" fmla="*/ 1372682 w 1931482"/>
              <a:gd name="connsiteY33" fmla="*/ 2902954 h 5257036"/>
              <a:gd name="connsiteX34" fmla="*/ 1359982 w 1931482"/>
              <a:gd name="connsiteY34" fmla="*/ 2972804 h 5257036"/>
              <a:gd name="connsiteX35" fmla="*/ 1302832 w 1931482"/>
              <a:gd name="connsiteY35" fmla="*/ 3061704 h 5257036"/>
              <a:gd name="connsiteX36" fmla="*/ 1264732 w 1931482"/>
              <a:gd name="connsiteY36" fmla="*/ 3195054 h 5257036"/>
              <a:gd name="connsiteX37" fmla="*/ 1239332 w 1931482"/>
              <a:gd name="connsiteY37" fmla="*/ 3455404 h 5257036"/>
              <a:gd name="connsiteX38" fmla="*/ 394782 w 1931482"/>
              <a:gd name="connsiteY38" fmla="*/ 5176254 h 5257036"/>
              <a:gd name="connsiteX39" fmla="*/ 102682 w 1931482"/>
              <a:gd name="connsiteY39" fmla="*/ 4954004 h 5257036"/>
              <a:gd name="connsiteX40" fmla="*/ 32832 w 1931482"/>
              <a:gd name="connsiteY40" fmla="*/ 4719054 h 5257036"/>
              <a:gd name="connsiteX41" fmla="*/ 1082 w 1931482"/>
              <a:gd name="connsiteY41" fmla="*/ 4522203 h 5257036"/>
              <a:gd name="connsiteX42" fmla="*/ 70932 w 1931482"/>
              <a:gd name="connsiteY42" fmla="*/ 4376155 h 5257036"/>
              <a:gd name="connsiteX43" fmla="*/ 128083 w 1931482"/>
              <a:gd name="connsiteY43" fmla="*/ 4156443 h 5257036"/>
              <a:gd name="connsiteX44" fmla="*/ 106492 w 1931482"/>
              <a:gd name="connsiteY44" fmla="*/ 3880854 h 5257036"/>
              <a:gd name="connsiteX45" fmla="*/ 197932 w 1931482"/>
              <a:gd name="connsiteY45" fmla="*/ 3557004 h 5257036"/>
              <a:gd name="connsiteX46" fmla="*/ 312232 w 1931482"/>
              <a:gd name="connsiteY46" fmla="*/ 3188704 h 5257036"/>
              <a:gd name="connsiteX47" fmla="*/ 470982 w 1931482"/>
              <a:gd name="connsiteY47" fmla="*/ 3093454 h 5257036"/>
              <a:gd name="connsiteX48" fmla="*/ 356682 w 1931482"/>
              <a:gd name="connsiteY48" fmla="*/ 3004554 h 5257036"/>
              <a:gd name="connsiteX49" fmla="*/ 534482 w 1931482"/>
              <a:gd name="connsiteY49" fmla="*/ 2737854 h 5257036"/>
              <a:gd name="connsiteX50" fmla="*/ 629732 w 1931482"/>
              <a:gd name="connsiteY50" fmla="*/ 2725154 h 5257036"/>
              <a:gd name="connsiteX51" fmla="*/ 731332 w 1931482"/>
              <a:gd name="connsiteY51" fmla="*/ 2579104 h 5257036"/>
              <a:gd name="connsiteX52" fmla="*/ 744032 w 1931482"/>
              <a:gd name="connsiteY52" fmla="*/ 2496554 h 5257036"/>
              <a:gd name="connsiteX53" fmla="*/ 737682 w 1931482"/>
              <a:gd name="connsiteY53" fmla="*/ 2426704 h 5257036"/>
              <a:gd name="connsiteX54" fmla="*/ 737682 w 1931482"/>
              <a:gd name="connsiteY54" fmla="*/ 2356854 h 5257036"/>
              <a:gd name="connsiteX55" fmla="*/ 788482 w 1931482"/>
              <a:gd name="connsiteY55" fmla="*/ 2318754 h 5257036"/>
              <a:gd name="connsiteX56" fmla="*/ 744032 w 1931482"/>
              <a:gd name="connsiteY56" fmla="*/ 2242554 h 5257036"/>
              <a:gd name="connsiteX57" fmla="*/ 775782 w 1931482"/>
              <a:gd name="connsiteY57" fmla="*/ 2134604 h 5257036"/>
              <a:gd name="connsiteX58" fmla="*/ 801182 w 1931482"/>
              <a:gd name="connsiteY58" fmla="*/ 2064754 h 5257036"/>
              <a:gd name="connsiteX59" fmla="*/ 820232 w 1931482"/>
              <a:gd name="connsiteY59" fmla="*/ 1956804 h 5257036"/>
              <a:gd name="connsiteX60" fmla="*/ 820232 w 1931482"/>
              <a:gd name="connsiteY60" fmla="*/ 1899654 h 5257036"/>
              <a:gd name="connsiteX61" fmla="*/ 782132 w 1931482"/>
              <a:gd name="connsiteY61" fmla="*/ 1817104 h 5257036"/>
              <a:gd name="connsiteX62" fmla="*/ 883732 w 1931482"/>
              <a:gd name="connsiteY62" fmla="*/ 1753604 h 5257036"/>
              <a:gd name="connsiteX63" fmla="*/ 915482 w 1931482"/>
              <a:gd name="connsiteY63" fmla="*/ 1594854 h 5257036"/>
              <a:gd name="connsiteX64" fmla="*/ 978982 w 1931482"/>
              <a:gd name="connsiteY64" fmla="*/ 1563104 h 5257036"/>
              <a:gd name="connsiteX65" fmla="*/ 934532 w 1931482"/>
              <a:gd name="connsiteY65" fmla="*/ 1436104 h 5257036"/>
              <a:gd name="connsiteX66" fmla="*/ 909132 w 1931482"/>
              <a:gd name="connsiteY66" fmla="*/ 1372604 h 5257036"/>
              <a:gd name="connsiteX67" fmla="*/ 915482 w 1931482"/>
              <a:gd name="connsiteY67" fmla="*/ 1277354 h 5257036"/>
              <a:gd name="connsiteX68" fmla="*/ 966282 w 1931482"/>
              <a:gd name="connsiteY68" fmla="*/ 1245604 h 5257036"/>
              <a:gd name="connsiteX69" fmla="*/ 978982 w 1931482"/>
              <a:gd name="connsiteY69" fmla="*/ 1239254 h 5257036"/>
              <a:gd name="connsiteX70" fmla="*/ 1036132 w 1931482"/>
              <a:gd name="connsiteY70" fmla="*/ 1175754 h 5257036"/>
              <a:gd name="connsiteX71" fmla="*/ 1061532 w 1931482"/>
              <a:gd name="connsiteY71" fmla="*/ 1144004 h 5257036"/>
              <a:gd name="connsiteX72" fmla="*/ 953582 w 1931482"/>
              <a:gd name="connsiteY72" fmla="*/ 1156704 h 5257036"/>
              <a:gd name="connsiteX73" fmla="*/ 896432 w 1931482"/>
              <a:gd name="connsiteY73" fmla="*/ 1137654 h 5257036"/>
              <a:gd name="connsiteX74" fmla="*/ 832932 w 1931482"/>
              <a:gd name="connsiteY74" fmla="*/ 1099554 h 5257036"/>
              <a:gd name="connsiteX75" fmla="*/ 756732 w 1931482"/>
              <a:gd name="connsiteY75" fmla="*/ 1067804 h 5257036"/>
              <a:gd name="connsiteX76" fmla="*/ 909132 w 1931482"/>
              <a:gd name="connsiteY76" fmla="*/ 915404 h 5257036"/>
              <a:gd name="connsiteX77" fmla="*/ 985332 w 1931482"/>
              <a:gd name="connsiteY77" fmla="*/ 775704 h 5257036"/>
              <a:gd name="connsiteX78" fmla="*/ 1061532 w 1931482"/>
              <a:gd name="connsiteY78" fmla="*/ 578854 h 5257036"/>
              <a:gd name="connsiteX79" fmla="*/ 1290132 w 1931482"/>
              <a:gd name="connsiteY79" fmla="*/ 477254 h 5257036"/>
              <a:gd name="connsiteX80" fmla="*/ 1353632 w 1931482"/>
              <a:gd name="connsiteY80" fmla="*/ 343904 h 5257036"/>
              <a:gd name="connsiteX81" fmla="*/ 1448882 w 1931482"/>
              <a:gd name="connsiteY81" fmla="*/ 261354 h 5257036"/>
              <a:gd name="connsiteX82" fmla="*/ 1626682 w 1931482"/>
              <a:gd name="connsiteY82" fmla="*/ 134354 h 5257036"/>
              <a:gd name="connsiteX83" fmla="*/ 1785432 w 1931482"/>
              <a:gd name="connsiteY83" fmla="*/ 26404 h 5257036"/>
              <a:gd name="connsiteX84" fmla="*/ 1931482 w 1931482"/>
              <a:gd name="connsiteY84" fmla="*/ 7354 h 5257036"/>
              <a:gd name="connsiteX0" fmla="*/ 1931482 w 1931482"/>
              <a:gd name="connsiteY0" fmla="*/ 7354 h 5257036"/>
              <a:gd name="connsiteX1" fmla="*/ 1836232 w 1931482"/>
              <a:gd name="connsiteY1" fmla="*/ 128004 h 5257036"/>
              <a:gd name="connsiteX2" fmla="*/ 1753682 w 1931482"/>
              <a:gd name="connsiteY2" fmla="*/ 350254 h 5257036"/>
              <a:gd name="connsiteX3" fmla="*/ 1779082 w 1931482"/>
              <a:gd name="connsiteY3" fmla="*/ 458204 h 5257036"/>
              <a:gd name="connsiteX4" fmla="*/ 1817182 w 1931482"/>
              <a:gd name="connsiteY4" fmla="*/ 616954 h 5257036"/>
              <a:gd name="connsiteX5" fmla="*/ 1925132 w 1931482"/>
              <a:gd name="connsiteY5" fmla="*/ 724904 h 5257036"/>
              <a:gd name="connsiteX6" fmla="*/ 1899732 w 1931482"/>
              <a:gd name="connsiteY6" fmla="*/ 801104 h 5257036"/>
              <a:gd name="connsiteX7" fmla="*/ 1823532 w 1931482"/>
              <a:gd name="connsiteY7" fmla="*/ 991604 h 5257036"/>
              <a:gd name="connsiteX8" fmla="*/ 1753682 w 1931482"/>
              <a:gd name="connsiteY8" fmla="*/ 1074154 h 5257036"/>
              <a:gd name="connsiteX9" fmla="*/ 1721932 w 1931482"/>
              <a:gd name="connsiteY9" fmla="*/ 1137654 h 5257036"/>
              <a:gd name="connsiteX10" fmla="*/ 1721932 w 1931482"/>
              <a:gd name="connsiteY10" fmla="*/ 1194804 h 5257036"/>
              <a:gd name="connsiteX11" fmla="*/ 1734632 w 1931482"/>
              <a:gd name="connsiteY11" fmla="*/ 1251954 h 5257036"/>
              <a:gd name="connsiteX12" fmla="*/ 1728282 w 1931482"/>
              <a:gd name="connsiteY12" fmla="*/ 1309104 h 5257036"/>
              <a:gd name="connsiteX13" fmla="*/ 1633032 w 1931482"/>
              <a:gd name="connsiteY13" fmla="*/ 1353554 h 5257036"/>
              <a:gd name="connsiteX14" fmla="*/ 1537782 w 1931482"/>
              <a:gd name="connsiteY14" fmla="*/ 1448804 h 5257036"/>
              <a:gd name="connsiteX15" fmla="*/ 1550482 w 1931482"/>
              <a:gd name="connsiteY15" fmla="*/ 1505954 h 5257036"/>
              <a:gd name="connsiteX16" fmla="*/ 1550482 w 1931482"/>
              <a:gd name="connsiteY16" fmla="*/ 1556754 h 5257036"/>
              <a:gd name="connsiteX17" fmla="*/ 1525082 w 1931482"/>
              <a:gd name="connsiteY17" fmla="*/ 1645654 h 5257036"/>
              <a:gd name="connsiteX18" fmla="*/ 1518732 w 1931482"/>
              <a:gd name="connsiteY18" fmla="*/ 1715504 h 5257036"/>
              <a:gd name="connsiteX19" fmla="*/ 1518732 w 1931482"/>
              <a:gd name="connsiteY19" fmla="*/ 1785354 h 5257036"/>
              <a:gd name="connsiteX20" fmla="*/ 1518732 w 1931482"/>
              <a:gd name="connsiteY20" fmla="*/ 1829804 h 5257036"/>
              <a:gd name="connsiteX21" fmla="*/ 1499682 w 1931482"/>
              <a:gd name="connsiteY21" fmla="*/ 1867904 h 5257036"/>
              <a:gd name="connsiteX22" fmla="*/ 1474282 w 1931482"/>
              <a:gd name="connsiteY22" fmla="*/ 2013954 h 5257036"/>
              <a:gd name="connsiteX23" fmla="*/ 1455232 w 1931482"/>
              <a:gd name="connsiteY23" fmla="*/ 2096504 h 5257036"/>
              <a:gd name="connsiteX24" fmla="*/ 1442532 w 1931482"/>
              <a:gd name="connsiteY24" fmla="*/ 2185404 h 5257036"/>
              <a:gd name="connsiteX25" fmla="*/ 1417132 w 1931482"/>
              <a:gd name="connsiteY25" fmla="*/ 2267954 h 5257036"/>
              <a:gd name="connsiteX26" fmla="*/ 1379032 w 1931482"/>
              <a:gd name="connsiteY26" fmla="*/ 2394954 h 5257036"/>
              <a:gd name="connsiteX27" fmla="*/ 1379032 w 1931482"/>
              <a:gd name="connsiteY27" fmla="*/ 2547354 h 5257036"/>
              <a:gd name="connsiteX28" fmla="*/ 1379032 w 1931482"/>
              <a:gd name="connsiteY28" fmla="*/ 2655304 h 5257036"/>
              <a:gd name="connsiteX29" fmla="*/ 1347282 w 1931482"/>
              <a:gd name="connsiteY29" fmla="*/ 2699754 h 5257036"/>
              <a:gd name="connsiteX30" fmla="*/ 1347282 w 1931482"/>
              <a:gd name="connsiteY30" fmla="*/ 2775954 h 5257036"/>
              <a:gd name="connsiteX31" fmla="*/ 1347282 w 1931482"/>
              <a:gd name="connsiteY31" fmla="*/ 2833104 h 5257036"/>
              <a:gd name="connsiteX32" fmla="*/ 1328232 w 1931482"/>
              <a:gd name="connsiteY32" fmla="*/ 2839454 h 5257036"/>
              <a:gd name="connsiteX33" fmla="*/ 1372682 w 1931482"/>
              <a:gd name="connsiteY33" fmla="*/ 2902954 h 5257036"/>
              <a:gd name="connsiteX34" fmla="*/ 1359982 w 1931482"/>
              <a:gd name="connsiteY34" fmla="*/ 2972804 h 5257036"/>
              <a:gd name="connsiteX35" fmla="*/ 1302832 w 1931482"/>
              <a:gd name="connsiteY35" fmla="*/ 3061704 h 5257036"/>
              <a:gd name="connsiteX36" fmla="*/ 1264732 w 1931482"/>
              <a:gd name="connsiteY36" fmla="*/ 3195054 h 5257036"/>
              <a:gd name="connsiteX37" fmla="*/ 1239332 w 1931482"/>
              <a:gd name="connsiteY37" fmla="*/ 3455404 h 5257036"/>
              <a:gd name="connsiteX38" fmla="*/ 394782 w 1931482"/>
              <a:gd name="connsiteY38" fmla="*/ 5176254 h 5257036"/>
              <a:gd name="connsiteX39" fmla="*/ 102682 w 1931482"/>
              <a:gd name="connsiteY39" fmla="*/ 4954004 h 5257036"/>
              <a:gd name="connsiteX40" fmla="*/ 32832 w 1931482"/>
              <a:gd name="connsiteY40" fmla="*/ 4719054 h 5257036"/>
              <a:gd name="connsiteX41" fmla="*/ 1082 w 1931482"/>
              <a:gd name="connsiteY41" fmla="*/ 4522203 h 5257036"/>
              <a:gd name="connsiteX42" fmla="*/ 70932 w 1931482"/>
              <a:gd name="connsiteY42" fmla="*/ 4376155 h 5257036"/>
              <a:gd name="connsiteX43" fmla="*/ 128083 w 1931482"/>
              <a:gd name="connsiteY43" fmla="*/ 4156443 h 5257036"/>
              <a:gd name="connsiteX44" fmla="*/ 106492 w 1931482"/>
              <a:gd name="connsiteY44" fmla="*/ 3880854 h 5257036"/>
              <a:gd name="connsiteX45" fmla="*/ 197932 w 1931482"/>
              <a:gd name="connsiteY45" fmla="*/ 3557004 h 5257036"/>
              <a:gd name="connsiteX46" fmla="*/ 312232 w 1931482"/>
              <a:gd name="connsiteY46" fmla="*/ 3188704 h 5257036"/>
              <a:gd name="connsiteX47" fmla="*/ 470982 w 1931482"/>
              <a:gd name="connsiteY47" fmla="*/ 3093454 h 5257036"/>
              <a:gd name="connsiteX48" fmla="*/ 356682 w 1931482"/>
              <a:gd name="connsiteY48" fmla="*/ 3004554 h 5257036"/>
              <a:gd name="connsiteX49" fmla="*/ 534482 w 1931482"/>
              <a:gd name="connsiteY49" fmla="*/ 2737854 h 5257036"/>
              <a:gd name="connsiteX50" fmla="*/ 629732 w 1931482"/>
              <a:gd name="connsiteY50" fmla="*/ 2725154 h 5257036"/>
              <a:gd name="connsiteX51" fmla="*/ 731332 w 1931482"/>
              <a:gd name="connsiteY51" fmla="*/ 2579104 h 5257036"/>
              <a:gd name="connsiteX52" fmla="*/ 744032 w 1931482"/>
              <a:gd name="connsiteY52" fmla="*/ 2496554 h 5257036"/>
              <a:gd name="connsiteX53" fmla="*/ 737682 w 1931482"/>
              <a:gd name="connsiteY53" fmla="*/ 2356854 h 5257036"/>
              <a:gd name="connsiteX54" fmla="*/ 788482 w 1931482"/>
              <a:gd name="connsiteY54" fmla="*/ 2318754 h 5257036"/>
              <a:gd name="connsiteX55" fmla="*/ 744032 w 1931482"/>
              <a:gd name="connsiteY55" fmla="*/ 2242554 h 5257036"/>
              <a:gd name="connsiteX56" fmla="*/ 775782 w 1931482"/>
              <a:gd name="connsiteY56" fmla="*/ 2134604 h 5257036"/>
              <a:gd name="connsiteX57" fmla="*/ 801182 w 1931482"/>
              <a:gd name="connsiteY57" fmla="*/ 2064754 h 5257036"/>
              <a:gd name="connsiteX58" fmla="*/ 820232 w 1931482"/>
              <a:gd name="connsiteY58" fmla="*/ 1956804 h 5257036"/>
              <a:gd name="connsiteX59" fmla="*/ 820232 w 1931482"/>
              <a:gd name="connsiteY59" fmla="*/ 1899654 h 5257036"/>
              <a:gd name="connsiteX60" fmla="*/ 782132 w 1931482"/>
              <a:gd name="connsiteY60" fmla="*/ 1817104 h 5257036"/>
              <a:gd name="connsiteX61" fmla="*/ 883732 w 1931482"/>
              <a:gd name="connsiteY61" fmla="*/ 1753604 h 5257036"/>
              <a:gd name="connsiteX62" fmla="*/ 915482 w 1931482"/>
              <a:gd name="connsiteY62" fmla="*/ 1594854 h 5257036"/>
              <a:gd name="connsiteX63" fmla="*/ 978982 w 1931482"/>
              <a:gd name="connsiteY63" fmla="*/ 1563104 h 5257036"/>
              <a:gd name="connsiteX64" fmla="*/ 934532 w 1931482"/>
              <a:gd name="connsiteY64" fmla="*/ 1436104 h 5257036"/>
              <a:gd name="connsiteX65" fmla="*/ 909132 w 1931482"/>
              <a:gd name="connsiteY65" fmla="*/ 1372604 h 5257036"/>
              <a:gd name="connsiteX66" fmla="*/ 915482 w 1931482"/>
              <a:gd name="connsiteY66" fmla="*/ 1277354 h 5257036"/>
              <a:gd name="connsiteX67" fmla="*/ 966282 w 1931482"/>
              <a:gd name="connsiteY67" fmla="*/ 1245604 h 5257036"/>
              <a:gd name="connsiteX68" fmla="*/ 978982 w 1931482"/>
              <a:gd name="connsiteY68" fmla="*/ 1239254 h 5257036"/>
              <a:gd name="connsiteX69" fmla="*/ 1036132 w 1931482"/>
              <a:gd name="connsiteY69" fmla="*/ 1175754 h 5257036"/>
              <a:gd name="connsiteX70" fmla="*/ 1061532 w 1931482"/>
              <a:gd name="connsiteY70" fmla="*/ 1144004 h 5257036"/>
              <a:gd name="connsiteX71" fmla="*/ 953582 w 1931482"/>
              <a:gd name="connsiteY71" fmla="*/ 1156704 h 5257036"/>
              <a:gd name="connsiteX72" fmla="*/ 896432 w 1931482"/>
              <a:gd name="connsiteY72" fmla="*/ 1137654 h 5257036"/>
              <a:gd name="connsiteX73" fmla="*/ 832932 w 1931482"/>
              <a:gd name="connsiteY73" fmla="*/ 1099554 h 5257036"/>
              <a:gd name="connsiteX74" fmla="*/ 756732 w 1931482"/>
              <a:gd name="connsiteY74" fmla="*/ 1067804 h 5257036"/>
              <a:gd name="connsiteX75" fmla="*/ 909132 w 1931482"/>
              <a:gd name="connsiteY75" fmla="*/ 915404 h 5257036"/>
              <a:gd name="connsiteX76" fmla="*/ 985332 w 1931482"/>
              <a:gd name="connsiteY76" fmla="*/ 775704 h 5257036"/>
              <a:gd name="connsiteX77" fmla="*/ 1061532 w 1931482"/>
              <a:gd name="connsiteY77" fmla="*/ 578854 h 5257036"/>
              <a:gd name="connsiteX78" fmla="*/ 1290132 w 1931482"/>
              <a:gd name="connsiteY78" fmla="*/ 477254 h 5257036"/>
              <a:gd name="connsiteX79" fmla="*/ 1353632 w 1931482"/>
              <a:gd name="connsiteY79" fmla="*/ 343904 h 5257036"/>
              <a:gd name="connsiteX80" fmla="*/ 1448882 w 1931482"/>
              <a:gd name="connsiteY80" fmla="*/ 261354 h 5257036"/>
              <a:gd name="connsiteX81" fmla="*/ 1626682 w 1931482"/>
              <a:gd name="connsiteY81" fmla="*/ 134354 h 5257036"/>
              <a:gd name="connsiteX82" fmla="*/ 1785432 w 1931482"/>
              <a:gd name="connsiteY82" fmla="*/ 26404 h 5257036"/>
              <a:gd name="connsiteX83" fmla="*/ 1931482 w 1931482"/>
              <a:gd name="connsiteY83" fmla="*/ 7354 h 5257036"/>
              <a:gd name="connsiteX0" fmla="*/ 1931482 w 1931482"/>
              <a:gd name="connsiteY0" fmla="*/ 7354 h 5257036"/>
              <a:gd name="connsiteX1" fmla="*/ 1836232 w 1931482"/>
              <a:gd name="connsiteY1" fmla="*/ 128004 h 5257036"/>
              <a:gd name="connsiteX2" fmla="*/ 1753682 w 1931482"/>
              <a:gd name="connsiteY2" fmla="*/ 350254 h 5257036"/>
              <a:gd name="connsiteX3" fmla="*/ 1779082 w 1931482"/>
              <a:gd name="connsiteY3" fmla="*/ 458204 h 5257036"/>
              <a:gd name="connsiteX4" fmla="*/ 1817182 w 1931482"/>
              <a:gd name="connsiteY4" fmla="*/ 616954 h 5257036"/>
              <a:gd name="connsiteX5" fmla="*/ 1925132 w 1931482"/>
              <a:gd name="connsiteY5" fmla="*/ 724904 h 5257036"/>
              <a:gd name="connsiteX6" fmla="*/ 1899732 w 1931482"/>
              <a:gd name="connsiteY6" fmla="*/ 801104 h 5257036"/>
              <a:gd name="connsiteX7" fmla="*/ 1823532 w 1931482"/>
              <a:gd name="connsiteY7" fmla="*/ 991604 h 5257036"/>
              <a:gd name="connsiteX8" fmla="*/ 1753682 w 1931482"/>
              <a:gd name="connsiteY8" fmla="*/ 1074154 h 5257036"/>
              <a:gd name="connsiteX9" fmla="*/ 1721932 w 1931482"/>
              <a:gd name="connsiteY9" fmla="*/ 1137654 h 5257036"/>
              <a:gd name="connsiteX10" fmla="*/ 1721932 w 1931482"/>
              <a:gd name="connsiteY10" fmla="*/ 1194804 h 5257036"/>
              <a:gd name="connsiteX11" fmla="*/ 1734632 w 1931482"/>
              <a:gd name="connsiteY11" fmla="*/ 1251954 h 5257036"/>
              <a:gd name="connsiteX12" fmla="*/ 1728282 w 1931482"/>
              <a:gd name="connsiteY12" fmla="*/ 1309104 h 5257036"/>
              <a:gd name="connsiteX13" fmla="*/ 1633032 w 1931482"/>
              <a:gd name="connsiteY13" fmla="*/ 1353554 h 5257036"/>
              <a:gd name="connsiteX14" fmla="*/ 1537782 w 1931482"/>
              <a:gd name="connsiteY14" fmla="*/ 1448804 h 5257036"/>
              <a:gd name="connsiteX15" fmla="*/ 1550482 w 1931482"/>
              <a:gd name="connsiteY15" fmla="*/ 1505954 h 5257036"/>
              <a:gd name="connsiteX16" fmla="*/ 1550482 w 1931482"/>
              <a:gd name="connsiteY16" fmla="*/ 1556754 h 5257036"/>
              <a:gd name="connsiteX17" fmla="*/ 1525082 w 1931482"/>
              <a:gd name="connsiteY17" fmla="*/ 1645654 h 5257036"/>
              <a:gd name="connsiteX18" fmla="*/ 1518732 w 1931482"/>
              <a:gd name="connsiteY18" fmla="*/ 1715504 h 5257036"/>
              <a:gd name="connsiteX19" fmla="*/ 1518732 w 1931482"/>
              <a:gd name="connsiteY19" fmla="*/ 1785354 h 5257036"/>
              <a:gd name="connsiteX20" fmla="*/ 1518732 w 1931482"/>
              <a:gd name="connsiteY20" fmla="*/ 1829804 h 5257036"/>
              <a:gd name="connsiteX21" fmla="*/ 1499682 w 1931482"/>
              <a:gd name="connsiteY21" fmla="*/ 1867904 h 5257036"/>
              <a:gd name="connsiteX22" fmla="*/ 1474282 w 1931482"/>
              <a:gd name="connsiteY22" fmla="*/ 2013954 h 5257036"/>
              <a:gd name="connsiteX23" fmla="*/ 1455232 w 1931482"/>
              <a:gd name="connsiteY23" fmla="*/ 2096504 h 5257036"/>
              <a:gd name="connsiteX24" fmla="*/ 1442532 w 1931482"/>
              <a:gd name="connsiteY24" fmla="*/ 2185404 h 5257036"/>
              <a:gd name="connsiteX25" fmla="*/ 1417132 w 1931482"/>
              <a:gd name="connsiteY25" fmla="*/ 2267954 h 5257036"/>
              <a:gd name="connsiteX26" fmla="*/ 1379032 w 1931482"/>
              <a:gd name="connsiteY26" fmla="*/ 2394954 h 5257036"/>
              <a:gd name="connsiteX27" fmla="*/ 1379032 w 1931482"/>
              <a:gd name="connsiteY27" fmla="*/ 2547354 h 5257036"/>
              <a:gd name="connsiteX28" fmla="*/ 1379032 w 1931482"/>
              <a:gd name="connsiteY28" fmla="*/ 2655304 h 5257036"/>
              <a:gd name="connsiteX29" fmla="*/ 1347282 w 1931482"/>
              <a:gd name="connsiteY29" fmla="*/ 2699754 h 5257036"/>
              <a:gd name="connsiteX30" fmla="*/ 1347282 w 1931482"/>
              <a:gd name="connsiteY30" fmla="*/ 2775954 h 5257036"/>
              <a:gd name="connsiteX31" fmla="*/ 1347282 w 1931482"/>
              <a:gd name="connsiteY31" fmla="*/ 2833104 h 5257036"/>
              <a:gd name="connsiteX32" fmla="*/ 1328232 w 1931482"/>
              <a:gd name="connsiteY32" fmla="*/ 2839454 h 5257036"/>
              <a:gd name="connsiteX33" fmla="*/ 1372682 w 1931482"/>
              <a:gd name="connsiteY33" fmla="*/ 2902954 h 5257036"/>
              <a:gd name="connsiteX34" fmla="*/ 1359982 w 1931482"/>
              <a:gd name="connsiteY34" fmla="*/ 2972804 h 5257036"/>
              <a:gd name="connsiteX35" fmla="*/ 1302832 w 1931482"/>
              <a:gd name="connsiteY35" fmla="*/ 3061704 h 5257036"/>
              <a:gd name="connsiteX36" fmla="*/ 1264732 w 1931482"/>
              <a:gd name="connsiteY36" fmla="*/ 3195054 h 5257036"/>
              <a:gd name="connsiteX37" fmla="*/ 1239332 w 1931482"/>
              <a:gd name="connsiteY37" fmla="*/ 3455404 h 5257036"/>
              <a:gd name="connsiteX38" fmla="*/ 394782 w 1931482"/>
              <a:gd name="connsiteY38" fmla="*/ 5176254 h 5257036"/>
              <a:gd name="connsiteX39" fmla="*/ 102682 w 1931482"/>
              <a:gd name="connsiteY39" fmla="*/ 4954004 h 5257036"/>
              <a:gd name="connsiteX40" fmla="*/ 32832 w 1931482"/>
              <a:gd name="connsiteY40" fmla="*/ 4719054 h 5257036"/>
              <a:gd name="connsiteX41" fmla="*/ 1082 w 1931482"/>
              <a:gd name="connsiteY41" fmla="*/ 4522203 h 5257036"/>
              <a:gd name="connsiteX42" fmla="*/ 70932 w 1931482"/>
              <a:gd name="connsiteY42" fmla="*/ 4376155 h 5257036"/>
              <a:gd name="connsiteX43" fmla="*/ 128083 w 1931482"/>
              <a:gd name="connsiteY43" fmla="*/ 4156443 h 5257036"/>
              <a:gd name="connsiteX44" fmla="*/ 106492 w 1931482"/>
              <a:gd name="connsiteY44" fmla="*/ 3880854 h 5257036"/>
              <a:gd name="connsiteX45" fmla="*/ 197932 w 1931482"/>
              <a:gd name="connsiteY45" fmla="*/ 3557004 h 5257036"/>
              <a:gd name="connsiteX46" fmla="*/ 312232 w 1931482"/>
              <a:gd name="connsiteY46" fmla="*/ 3188704 h 5257036"/>
              <a:gd name="connsiteX47" fmla="*/ 470982 w 1931482"/>
              <a:gd name="connsiteY47" fmla="*/ 3093454 h 5257036"/>
              <a:gd name="connsiteX48" fmla="*/ 356682 w 1931482"/>
              <a:gd name="connsiteY48" fmla="*/ 3004554 h 5257036"/>
              <a:gd name="connsiteX49" fmla="*/ 534482 w 1931482"/>
              <a:gd name="connsiteY49" fmla="*/ 2737854 h 5257036"/>
              <a:gd name="connsiteX50" fmla="*/ 629732 w 1931482"/>
              <a:gd name="connsiteY50" fmla="*/ 2725154 h 5257036"/>
              <a:gd name="connsiteX51" fmla="*/ 731332 w 1931482"/>
              <a:gd name="connsiteY51" fmla="*/ 2579104 h 5257036"/>
              <a:gd name="connsiteX52" fmla="*/ 744032 w 1931482"/>
              <a:gd name="connsiteY52" fmla="*/ 2496554 h 5257036"/>
              <a:gd name="connsiteX53" fmla="*/ 737682 w 1931482"/>
              <a:gd name="connsiteY53" fmla="*/ 2356854 h 5257036"/>
              <a:gd name="connsiteX54" fmla="*/ 788482 w 1931482"/>
              <a:gd name="connsiteY54" fmla="*/ 2318754 h 5257036"/>
              <a:gd name="connsiteX55" fmla="*/ 744032 w 1931482"/>
              <a:gd name="connsiteY55" fmla="*/ 2242554 h 5257036"/>
              <a:gd name="connsiteX56" fmla="*/ 775782 w 1931482"/>
              <a:gd name="connsiteY56" fmla="*/ 2134604 h 5257036"/>
              <a:gd name="connsiteX57" fmla="*/ 801182 w 1931482"/>
              <a:gd name="connsiteY57" fmla="*/ 2064754 h 5257036"/>
              <a:gd name="connsiteX58" fmla="*/ 820232 w 1931482"/>
              <a:gd name="connsiteY58" fmla="*/ 1956804 h 5257036"/>
              <a:gd name="connsiteX59" fmla="*/ 820232 w 1931482"/>
              <a:gd name="connsiteY59" fmla="*/ 1899654 h 5257036"/>
              <a:gd name="connsiteX60" fmla="*/ 782132 w 1931482"/>
              <a:gd name="connsiteY60" fmla="*/ 1817104 h 5257036"/>
              <a:gd name="connsiteX61" fmla="*/ 883732 w 1931482"/>
              <a:gd name="connsiteY61" fmla="*/ 1753604 h 5257036"/>
              <a:gd name="connsiteX62" fmla="*/ 915482 w 1931482"/>
              <a:gd name="connsiteY62" fmla="*/ 1594854 h 5257036"/>
              <a:gd name="connsiteX63" fmla="*/ 978982 w 1931482"/>
              <a:gd name="connsiteY63" fmla="*/ 1563104 h 5257036"/>
              <a:gd name="connsiteX64" fmla="*/ 934532 w 1931482"/>
              <a:gd name="connsiteY64" fmla="*/ 1436104 h 5257036"/>
              <a:gd name="connsiteX65" fmla="*/ 909132 w 1931482"/>
              <a:gd name="connsiteY65" fmla="*/ 1372604 h 5257036"/>
              <a:gd name="connsiteX66" fmla="*/ 915482 w 1931482"/>
              <a:gd name="connsiteY66" fmla="*/ 1277354 h 5257036"/>
              <a:gd name="connsiteX67" fmla="*/ 966282 w 1931482"/>
              <a:gd name="connsiteY67" fmla="*/ 1245604 h 5257036"/>
              <a:gd name="connsiteX68" fmla="*/ 978982 w 1931482"/>
              <a:gd name="connsiteY68" fmla="*/ 1239254 h 5257036"/>
              <a:gd name="connsiteX69" fmla="*/ 1036132 w 1931482"/>
              <a:gd name="connsiteY69" fmla="*/ 1175754 h 5257036"/>
              <a:gd name="connsiteX70" fmla="*/ 1061532 w 1931482"/>
              <a:gd name="connsiteY70" fmla="*/ 1144004 h 5257036"/>
              <a:gd name="connsiteX71" fmla="*/ 953582 w 1931482"/>
              <a:gd name="connsiteY71" fmla="*/ 1156704 h 5257036"/>
              <a:gd name="connsiteX72" fmla="*/ 896432 w 1931482"/>
              <a:gd name="connsiteY72" fmla="*/ 1137654 h 5257036"/>
              <a:gd name="connsiteX73" fmla="*/ 832932 w 1931482"/>
              <a:gd name="connsiteY73" fmla="*/ 1099554 h 5257036"/>
              <a:gd name="connsiteX74" fmla="*/ 756732 w 1931482"/>
              <a:gd name="connsiteY74" fmla="*/ 1067804 h 5257036"/>
              <a:gd name="connsiteX75" fmla="*/ 909132 w 1931482"/>
              <a:gd name="connsiteY75" fmla="*/ 915404 h 5257036"/>
              <a:gd name="connsiteX76" fmla="*/ 985332 w 1931482"/>
              <a:gd name="connsiteY76" fmla="*/ 775704 h 5257036"/>
              <a:gd name="connsiteX77" fmla="*/ 1061532 w 1931482"/>
              <a:gd name="connsiteY77" fmla="*/ 578854 h 5257036"/>
              <a:gd name="connsiteX78" fmla="*/ 1290132 w 1931482"/>
              <a:gd name="connsiteY78" fmla="*/ 477254 h 5257036"/>
              <a:gd name="connsiteX79" fmla="*/ 1353632 w 1931482"/>
              <a:gd name="connsiteY79" fmla="*/ 343904 h 5257036"/>
              <a:gd name="connsiteX80" fmla="*/ 1448882 w 1931482"/>
              <a:gd name="connsiteY80" fmla="*/ 261354 h 5257036"/>
              <a:gd name="connsiteX81" fmla="*/ 1626682 w 1931482"/>
              <a:gd name="connsiteY81" fmla="*/ 134354 h 5257036"/>
              <a:gd name="connsiteX82" fmla="*/ 1785432 w 1931482"/>
              <a:gd name="connsiteY82" fmla="*/ 26404 h 5257036"/>
              <a:gd name="connsiteX83" fmla="*/ 1931482 w 1931482"/>
              <a:gd name="connsiteY83" fmla="*/ 7354 h 5257036"/>
              <a:gd name="connsiteX0" fmla="*/ 1931482 w 1931482"/>
              <a:gd name="connsiteY0" fmla="*/ 7354 h 5257036"/>
              <a:gd name="connsiteX1" fmla="*/ 1836232 w 1931482"/>
              <a:gd name="connsiteY1" fmla="*/ 128004 h 5257036"/>
              <a:gd name="connsiteX2" fmla="*/ 1753682 w 1931482"/>
              <a:gd name="connsiteY2" fmla="*/ 350254 h 5257036"/>
              <a:gd name="connsiteX3" fmla="*/ 1779082 w 1931482"/>
              <a:gd name="connsiteY3" fmla="*/ 458204 h 5257036"/>
              <a:gd name="connsiteX4" fmla="*/ 1817182 w 1931482"/>
              <a:gd name="connsiteY4" fmla="*/ 616954 h 5257036"/>
              <a:gd name="connsiteX5" fmla="*/ 1925132 w 1931482"/>
              <a:gd name="connsiteY5" fmla="*/ 724904 h 5257036"/>
              <a:gd name="connsiteX6" fmla="*/ 1899732 w 1931482"/>
              <a:gd name="connsiteY6" fmla="*/ 801104 h 5257036"/>
              <a:gd name="connsiteX7" fmla="*/ 1823532 w 1931482"/>
              <a:gd name="connsiteY7" fmla="*/ 991604 h 5257036"/>
              <a:gd name="connsiteX8" fmla="*/ 1753682 w 1931482"/>
              <a:gd name="connsiteY8" fmla="*/ 1074154 h 5257036"/>
              <a:gd name="connsiteX9" fmla="*/ 1721932 w 1931482"/>
              <a:gd name="connsiteY9" fmla="*/ 1137654 h 5257036"/>
              <a:gd name="connsiteX10" fmla="*/ 1721932 w 1931482"/>
              <a:gd name="connsiteY10" fmla="*/ 1194804 h 5257036"/>
              <a:gd name="connsiteX11" fmla="*/ 1734632 w 1931482"/>
              <a:gd name="connsiteY11" fmla="*/ 1251954 h 5257036"/>
              <a:gd name="connsiteX12" fmla="*/ 1728282 w 1931482"/>
              <a:gd name="connsiteY12" fmla="*/ 1309104 h 5257036"/>
              <a:gd name="connsiteX13" fmla="*/ 1633032 w 1931482"/>
              <a:gd name="connsiteY13" fmla="*/ 1353554 h 5257036"/>
              <a:gd name="connsiteX14" fmla="*/ 1537782 w 1931482"/>
              <a:gd name="connsiteY14" fmla="*/ 1448804 h 5257036"/>
              <a:gd name="connsiteX15" fmla="*/ 1550482 w 1931482"/>
              <a:gd name="connsiteY15" fmla="*/ 1505954 h 5257036"/>
              <a:gd name="connsiteX16" fmla="*/ 1550482 w 1931482"/>
              <a:gd name="connsiteY16" fmla="*/ 1556754 h 5257036"/>
              <a:gd name="connsiteX17" fmla="*/ 1525082 w 1931482"/>
              <a:gd name="connsiteY17" fmla="*/ 1645654 h 5257036"/>
              <a:gd name="connsiteX18" fmla="*/ 1518732 w 1931482"/>
              <a:gd name="connsiteY18" fmla="*/ 1715504 h 5257036"/>
              <a:gd name="connsiteX19" fmla="*/ 1518732 w 1931482"/>
              <a:gd name="connsiteY19" fmla="*/ 1785354 h 5257036"/>
              <a:gd name="connsiteX20" fmla="*/ 1518732 w 1931482"/>
              <a:gd name="connsiteY20" fmla="*/ 1829804 h 5257036"/>
              <a:gd name="connsiteX21" fmla="*/ 1499682 w 1931482"/>
              <a:gd name="connsiteY21" fmla="*/ 1867904 h 5257036"/>
              <a:gd name="connsiteX22" fmla="*/ 1474282 w 1931482"/>
              <a:gd name="connsiteY22" fmla="*/ 2013954 h 5257036"/>
              <a:gd name="connsiteX23" fmla="*/ 1455232 w 1931482"/>
              <a:gd name="connsiteY23" fmla="*/ 2096504 h 5257036"/>
              <a:gd name="connsiteX24" fmla="*/ 1442532 w 1931482"/>
              <a:gd name="connsiteY24" fmla="*/ 2185404 h 5257036"/>
              <a:gd name="connsiteX25" fmla="*/ 1417132 w 1931482"/>
              <a:gd name="connsiteY25" fmla="*/ 2267954 h 5257036"/>
              <a:gd name="connsiteX26" fmla="*/ 1379032 w 1931482"/>
              <a:gd name="connsiteY26" fmla="*/ 2394954 h 5257036"/>
              <a:gd name="connsiteX27" fmla="*/ 1379032 w 1931482"/>
              <a:gd name="connsiteY27" fmla="*/ 2547354 h 5257036"/>
              <a:gd name="connsiteX28" fmla="*/ 1379032 w 1931482"/>
              <a:gd name="connsiteY28" fmla="*/ 2655304 h 5257036"/>
              <a:gd name="connsiteX29" fmla="*/ 1347282 w 1931482"/>
              <a:gd name="connsiteY29" fmla="*/ 2699754 h 5257036"/>
              <a:gd name="connsiteX30" fmla="*/ 1347282 w 1931482"/>
              <a:gd name="connsiteY30" fmla="*/ 2775954 h 5257036"/>
              <a:gd name="connsiteX31" fmla="*/ 1347282 w 1931482"/>
              <a:gd name="connsiteY31" fmla="*/ 2833104 h 5257036"/>
              <a:gd name="connsiteX32" fmla="*/ 1328232 w 1931482"/>
              <a:gd name="connsiteY32" fmla="*/ 2839454 h 5257036"/>
              <a:gd name="connsiteX33" fmla="*/ 1372682 w 1931482"/>
              <a:gd name="connsiteY33" fmla="*/ 2902954 h 5257036"/>
              <a:gd name="connsiteX34" fmla="*/ 1359982 w 1931482"/>
              <a:gd name="connsiteY34" fmla="*/ 2972804 h 5257036"/>
              <a:gd name="connsiteX35" fmla="*/ 1302832 w 1931482"/>
              <a:gd name="connsiteY35" fmla="*/ 3061704 h 5257036"/>
              <a:gd name="connsiteX36" fmla="*/ 1264732 w 1931482"/>
              <a:gd name="connsiteY36" fmla="*/ 3195054 h 5257036"/>
              <a:gd name="connsiteX37" fmla="*/ 1239332 w 1931482"/>
              <a:gd name="connsiteY37" fmla="*/ 3455404 h 5257036"/>
              <a:gd name="connsiteX38" fmla="*/ 394782 w 1931482"/>
              <a:gd name="connsiteY38" fmla="*/ 5176254 h 5257036"/>
              <a:gd name="connsiteX39" fmla="*/ 102682 w 1931482"/>
              <a:gd name="connsiteY39" fmla="*/ 4954004 h 5257036"/>
              <a:gd name="connsiteX40" fmla="*/ 32832 w 1931482"/>
              <a:gd name="connsiteY40" fmla="*/ 4719054 h 5257036"/>
              <a:gd name="connsiteX41" fmla="*/ 1082 w 1931482"/>
              <a:gd name="connsiteY41" fmla="*/ 4522203 h 5257036"/>
              <a:gd name="connsiteX42" fmla="*/ 70932 w 1931482"/>
              <a:gd name="connsiteY42" fmla="*/ 4376155 h 5257036"/>
              <a:gd name="connsiteX43" fmla="*/ 128083 w 1931482"/>
              <a:gd name="connsiteY43" fmla="*/ 4156443 h 5257036"/>
              <a:gd name="connsiteX44" fmla="*/ 106492 w 1931482"/>
              <a:gd name="connsiteY44" fmla="*/ 3880854 h 5257036"/>
              <a:gd name="connsiteX45" fmla="*/ 197932 w 1931482"/>
              <a:gd name="connsiteY45" fmla="*/ 3557004 h 5257036"/>
              <a:gd name="connsiteX46" fmla="*/ 312232 w 1931482"/>
              <a:gd name="connsiteY46" fmla="*/ 3188704 h 5257036"/>
              <a:gd name="connsiteX47" fmla="*/ 470982 w 1931482"/>
              <a:gd name="connsiteY47" fmla="*/ 3093454 h 5257036"/>
              <a:gd name="connsiteX48" fmla="*/ 356682 w 1931482"/>
              <a:gd name="connsiteY48" fmla="*/ 3004554 h 5257036"/>
              <a:gd name="connsiteX49" fmla="*/ 534482 w 1931482"/>
              <a:gd name="connsiteY49" fmla="*/ 2737854 h 5257036"/>
              <a:gd name="connsiteX50" fmla="*/ 629732 w 1931482"/>
              <a:gd name="connsiteY50" fmla="*/ 2725154 h 5257036"/>
              <a:gd name="connsiteX51" fmla="*/ 731332 w 1931482"/>
              <a:gd name="connsiteY51" fmla="*/ 2579104 h 5257036"/>
              <a:gd name="connsiteX52" fmla="*/ 744032 w 1931482"/>
              <a:gd name="connsiteY52" fmla="*/ 2496554 h 5257036"/>
              <a:gd name="connsiteX53" fmla="*/ 737682 w 1931482"/>
              <a:gd name="connsiteY53" fmla="*/ 2356854 h 5257036"/>
              <a:gd name="connsiteX54" fmla="*/ 788482 w 1931482"/>
              <a:gd name="connsiteY54" fmla="*/ 2318754 h 5257036"/>
              <a:gd name="connsiteX55" fmla="*/ 744032 w 1931482"/>
              <a:gd name="connsiteY55" fmla="*/ 2242554 h 5257036"/>
              <a:gd name="connsiteX56" fmla="*/ 775782 w 1931482"/>
              <a:gd name="connsiteY56" fmla="*/ 2134604 h 5257036"/>
              <a:gd name="connsiteX57" fmla="*/ 801182 w 1931482"/>
              <a:gd name="connsiteY57" fmla="*/ 2064754 h 5257036"/>
              <a:gd name="connsiteX58" fmla="*/ 820232 w 1931482"/>
              <a:gd name="connsiteY58" fmla="*/ 1956804 h 5257036"/>
              <a:gd name="connsiteX59" fmla="*/ 820232 w 1931482"/>
              <a:gd name="connsiteY59" fmla="*/ 1899654 h 5257036"/>
              <a:gd name="connsiteX60" fmla="*/ 782132 w 1931482"/>
              <a:gd name="connsiteY60" fmla="*/ 1817104 h 5257036"/>
              <a:gd name="connsiteX61" fmla="*/ 883732 w 1931482"/>
              <a:gd name="connsiteY61" fmla="*/ 1753604 h 5257036"/>
              <a:gd name="connsiteX62" fmla="*/ 915482 w 1931482"/>
              <a:gd name="connsiteY62" fmla="*/ 1594854 h 5257036"/>
              <a:gd name="connsiteX63" fmla="*/ 978982 w 1931482"/>
              <a:gd name="connsiteY63" fmla="*/ 1563104 h 5257036"/>
              <a:gd name="connsiteX64" fmla="*/ 934532 w 1931482"/>
              <a:gd name="connsiteY64" fmla="*/ 1436104 h 5257036"/>
              <a:gd name="connsiteX65" fmla="*/ 909132 w 1931482"/>
              <a:gd name="connsiteY65" fmla="*/ 1372604 h 5257036"/>
              <a:gd name="connsiteX66" fmla="*/ 915482 w 1931482"/>
              <a:gd name="connsiteY66" fmla="*/ 1277354 h 5257036"/>
              <a:gd name="connsiteX67" fmla="*/ 966282 w 1931482"/>
              <a:gd name="connsiteY67" fmla="*/ 1245604 h 5257036"/>
              <a:gd name="connsiteX68" fmla="*/ 978982 w 1931482"/>
              <a:gd name="connsiteY68" fmla="*/ 1239254 h 5257036"/>
              <a:gd name="connsiteX69" fmla="*/ 1036132 w 1931482"/>
              <a:gd name="connsiteY69" fmla="*/ 1175754 h 5257036"/>
              <a:gd name="connsiteX70" fmla="*/ 1061532 w 1931482"/>
              <a:gd name="connsiteY70" fmla="*/ 1144004 h 5257036"/>
              <a:gd name="connsiteX71" fmla="*/ 953582 w 1931482"/>
              <a:gd name="connsiteY71" fmla="*/ 1156704 h 5257036"/>
              <a:gd name="connsiteX72" fmla="*/ 896432 w 1931482"/>
              <a:gd name="connsiteY72" fmla="*/ 1137654 h 5257036"/>
              <a:gd name="connsiteX73" fmla="*/ 832932 w 1931482"/>
              <a:gd name="connsiteY73" fmla="*/ 1099554 h 5257036"/>
              <a:gd name="connsiteX74" fmla="*/ 756732 w 1931482"/>
              <a:gd name="connsiteY74" fmla="*/ 1067804 h 5257036"/>
              <a:gd name="connsiteX75" fmla="*/ 909132 w 1931482"/>
              <a:gd name="connsiteY75" fmla="*/ 915404 h 5257036"/>
              <a:gd name="connsiteX76" fmla="*/ 985332 w 1931482"/>
              <a:gd name="connsiteY76" fmla="*/ 775704 h 5257036"/>
              <a:gd name="connsiteX77" fmla="*/ 1061532 w 1931482"/>
              <a:gd name="connsiteY77" fmla="*/ 578854 h 5257036"/>
              <a:gd name="connsiteX78" fmla="*/ 1290132 w 1931482"/>
              <a:gd name="connsiteY78" fmla="*/ 477254 h 5257036"/>
              <a:gd name="connsiteX79" fmla="*/ 1353632 w 1931482"/>
              <a:gd name="connsiteY79" fmla="*/ 343904 h 5257036"/>
              <a:gd name="connsiteX80" fmla="*/ 1448882 w 1931482"/>
              <a:gd name="connsiteY80" fmla="*/ 261354 h 5257036"/>
              <a:gd name="connsiteX81" fmla="*/ 1626682 w 1931482"/>
              <a:gd name="connsiteY81" fmla="*/ 134354 h 5257036"/>
              <a:gd name="connsiteX82" fmla="*/ 1785432 w 1931482"/>
              <a:gd name="connsiteY82" fmla="*/ 26404 h 5257036"/>
              <a:gd name="connsiteX83" fmla="*/ 1931482 w 1931482"/>
              <a:gd name="connsiteY83" fmla="*/ 7354 h 5257036"/>
              <a:gd name="connsiteX0" fmla="*/ 1931482 w 1931482"/>
              <a:gd name="connsiteY0" fmla="*/ 7354 h 5257036"/>
              <a:gd name="connsiteX1" fmla="*/ 1836232 w 1931482"/>
              <a:gd name="connsiteY1" fmla="*/ 128004 h 5257036"/>
              <a:gd name="connsiteX2" fmla="*/ 1753682 w 1931482"/>
              <a:gd name="connsiteY2" fmla="*/ 350254 h 5257036"/>
              <a:gd name="connsiteX3" fmla="*/ 1779082 w 1931482"/>
              <a:gd name="connsiteY3" fmla="*/ 458204 h 5257036"/>
              <a:gd name="connsiteX4" fmla="*/ 1817182 w 1931482"/>
              <a:gd name="connsiteY4" fmla="*/ 616954 h 5257036"/>
              <a:gd name="connsiteX5" fmla="*/ 1925132 w 1931482"/>
              <a:gd name="connsiteY5" fmla="*/ 724904 h 5257036"/>
              <a:gd name="connsiteX6" fmla="*/ 1899732 w 1931482"/>
              <a:gd name="connsiteY6" fmla="*/ 801104 h 5257036"/>
              <a:gd name="connsiteX7" fmla="*/ 1823532 w 1931482"/>
              <a:gd name="connsiteY7" fmla="*/ 991604 h 5257036"/>
              <a:gd name="connsiteX8" fmla="*/ 1753682 w 1931482"/>
              <a:gd name="connsiteY8" fmla="*/ 1074154 h 5257036"/>
              <a:gd name="connsiteX9" fmla="*/ 1721932 w 1931482"/>
              <a:gd name="connsiteY9" fmla="*/ 1137654 h 5257036"/>
              <a:gd name="connsiteX10" fmla="*/ 1721932 w 1931482"/>
              <a:gd name="connsiteY10" fmla="*/ 1194804 h 5257036"/>
              <a:gd name="connsiteX11" fmla="*/ 1734632 w 1931482"/>
              <a:gd name="connsiteY11" fmla="*/ 1251954 h 5257036"/>
              <a:gd name="connsiteX12" fmla="*/ 1728282 w 1931482"/>
              <a:gd name="connsiteY12" fmla="*/ 1309104 h 5257036"/>
              <a:gd name="connsiteX13" fmla="*/ 1633032 w 1931482"/>
              <a:gd name="connsiteY13" fmla="*/ 1353554 h 5257036"/>
              <a:gd name="connsiteX14" fmla="*/ 1537782 w 1931482"/>
              <a:gd name="connsiteY14" fmla="*/ 1448804 h 5257036"/>
              <a:gd name="connsiteX15" fmla="*/ 1550482 w 1931482"/>
              <a:gd name="connsiteY15" fmla="*/ 1505954 h 5257036"/>
              <a:gd name="connsiteX16" fmla="*/ 1550482 w 1931482"/>
              <a:gd name="connsiteY16" fmla="*/ 1556754 h 5257036"/>
              <a:gd name="connsiteX17" fmla="*/ 1525082 w 1931482"/>
              <a:gd name="connsiteY17" fmla="*/ 1645654 h 5257036"/>
              <a:gd name="connsiteX18" fmla="*/ 1518732 w 1931482"/>
              <a:gd name="connsiteY18" fmla="*/ 1715504 h 5257036"/>
              <a:gd name="connsiteX19" fmla="*/ 1518732 w 1931482"/>
              <a:gd name="connsiteY19" fmla="*/ 1785354 h 5257036"/>
              <a:gd name="connsiteX20" fmla="*/ 1518732 w 1931482"/>
              <a:gd name="connsiteY20" fmla="*/ 1829804 h 5257036"/>
              <a:gd name="connsiteX21" fmla="*/ 1499682 w 1931482"/>
              <a:gd name="connsiteY21" fmla="*/ 1867904 h 5257036"/>
              <a:gd name="connsiteX22" fmla="*/ 1474282 w 1931482"/>
              <a:gd name="connsiteY22" fmla="*/ 2013954 h 5257036"/>
              <a:gd name="connsiteX23" fmla="*/ 1455232 w 1931482"/>
              <a:gd name="connsiteY23" fmla="*/ 2096504 h 5257036"/>
              <a:gd name="connsiteX24" fmla="*/ 1442532 w 1931482"/>
              <a:gd name="connsiteY24" fmla="*/ 2185404 h 5257036"/>
              <a:gd name="connsiteX25" fmla="*/ 1417132 w 1931482"/>
              <a:gd name="connsiteY25" fmla="*/ 2267954 h 5257036"/>
              <a:gd name="connsiteX26" fmla="*/ 1379032 w 1931482"/>
              <a:gd name="connsiteY26" fmla="*/ 2394954 h 5257036"/>
              <a:gd name="connsiteX27" fmla="*/ 1379032 w 1931482"/>
              <a:gd name="connsiteY27" fmla="*/ 2547354 h 5257036"/>
              <a:gd name="connsiteX28" fmla="*/ 1379032 w 1931482"/>
              <a:gd name="connsiteY28" fmla="*/ 2655304 h 5257036"/>
              <a:gd name="connsiteX29" fmla="*/ 1347282 w 1931482"/>
              <a:gd name="connsiteY29" fmla="*/ 2699754 h 5257036"/>
              <a:gd name="connsiteX30" fmla="*/ 1347282 w 1931482"/>
              <a:gd name="connsiteY30" fmla="*/ 2775954 h 5257036"/>
              <a:gd name="connsiteX31" fmla="*/ 1347282 w 1931482"/>
              <a:gd name="connsiteY31" fmla="*/ 2833104 h 5257036"/>
              <a:gd name="connsiteX32" fmla="*/ 1328232 w 1931482"/>
              <a:gd name="connsiteY32" fmla="*/ 2839454 h 5257036"/>
              <a:gd name="connsiteX33" fmla="*/ 1372682 w 1931482"/>
              <a:gd name="connsiteY33" fmla="*/ 2902954 h 5257036"/>
              <a:gd name="connsiteX34" fmla="*/ 1359982 w 1931482"/>
              <a:gd name="connsiteY34" fmla="*/ 2972804 h 5257036"/>
              <a:gd name="connsiteX35" fmla="*/ 1302832 w 1931482"/>
              <a:gd name="connsiteY35" fmla="*/ 3061704 h 5257036"/>
              <a:gd name="connsiteX36" fmla="*/ 1264732 w 1931482"/>
              <a:gd name="connsiteY36" fmla="*/ 3195054 h 5257036"/>
              <a:gd name="connsiteX37" fmla="*/ 1239332 w 1931482"/>
              <a:gd name="connsiteY37" fmla="*/ 3455404 h 5257036"/>
              <a:gd name="connsiteX38" fmla="*/ 394782 w 1931482"/>
              <a:gd name="connsiteY38" fmla="*/ 5176254 h 5257036"/>
              <a:gd name="connsiteX39" fmla="*/ 102682 w 1931482"/>
              <a:gd name="connsiteY39" fmla="*/ 4954004 h 5257036"/>
              <a:gd name="connsiteX40" fmla="*/ 32832 w 1931482"/>
              <a:gd name="connsiteY40" fmla="*/ 4719054 h 5257036"/>
              <a:gd name="connsiteX41" fmla="*/ 1082 w 1931482"/>
              <a:gd name="connsiteY41" fmla="*/ 4522203 h 5257036"/>
              <a:gd name="connsiteX42" fmla="*/ 70932 w 1931482"/>
              <a:gd name="connsiteY42" fmla="*/ 4376155 h 5257036"/>
              <a:gd name="connsiteX43" fmla="*/ 128083 w 1931482"/>
              <a:gd name="connsiteY43" fmla="*/ 4156443 h 5257036"/>
              <a:gd name="connsiteX44" fmla="*/ 106492 w 1931482"/>
              <a:gd name="connsiteY44" fmla="*/ 3880854 h 5257036"/>
              <a:gd name="connsiteX45" fmla="*/ 197932 w 1931482"/>
              <a:gd name="connsiteY45" fmla="*/ 3557004 h 5257036"/>
              <a:gd name="connsiteX46" fmla="*/ 312232 w 1931482"/>
              <a:gd name="connsiteY46" fmla="*/ 3188704 h 5257036"/>
              <a:gd name="connsiteX47" fmla="*/ 470982 w 1931482"/>
              <a:gd name="connsiteY47" fmla="*/ 3093454 h 5257036"/>
              <a:gd name="connsiteX48" fmla="*/ 356682 w 1931482"/>
              <a:gd name="connsiteY48" fmla="*/ 3004554 h 5257036"/>
              <a:gd name="connsiteX49" fmla="*/ 534482 w 1931482"/>
              <a:gd name="connsiteY49" fmla="*/ 2737854 h 5257036"/>
              <a:gd name="connsiteX50" fmla="*/ 629732 w 1931482"/>
              <a:gd name="connsiteY50" fmla="*/ 2725154 h 5257036"/>
              <a:gd name="connsiteX51" fmla="*/ 731332 w 1931482"/>
              <a:gd name="connsiteY51" fmla="*/ 2579104 h 5257036"/>
              <a:gd name="connsiteX52" fmla="*/ 744032 w 1931482"/>
              <a:gd name="connsiteY52" fmla="*/ 2496554 h 5257036"/>
              <a:gd name="connsiteX53" fmla="*/ 737682 w 1931482"/>
              <a:gd name="connsiteY53" fmla="*/ 2356854 h 5257036"/>
              <a:gd name="connsiteX54" fmla="*/ 788482 w 1931482"/>
              <a:gd name="connsiteY54" fmla="*/ 2318754 h 5257036"/>
              <a:gd name="connsiteX55" fmla="*/ 744032 w 1931482"/>
              <a:gd name="connsiteY55" fmla="*/ 2242554 h 5257036"/>
              <a:gd name="connsiteX56" fmla="*/ 775782 w 1931482"/>
              <a:gd name="connsiteY56" fmla="*/ 2134604 h 5257036"/>
              <a:gd name="connsiteX57" fmla="*/ 801182 w 1931482"/>
              <a:gd name="connsiteY57" fmla="*/ 2064754 h 5257036"/>
              <a:gd name="connsiteX58" fmla="*/ 820232 w 1931482"/>
              <a:gd name="connsiteY58" fmla="*/ 1956804 h 5257036"/>
              <a:gd name="connsiteX59" fmla="*/ 820232 w 1931482"/>
              <a:gd name="connsiteY59" fmla="*/ 1899654 h 5257036"/>
              <a:gd name="connsiteX60" fmla="*/ 782132 w 1931482"/>
              <a:gd name="connsiteY60" fmla="*/ 1817104 h 5257036"/>
              <a:gd name="connsiteX61" fmla="*/ 883732 w 1931482"/>
              <a:gd name="connsiteY61" fmla="*/ 1753604 h 5257036"/>
              <a:gd name="connsiteX62" fmla="*/ 915482 w 1931482"/>
              <a:gd name="connsiteY62" fmla="*/ 1594854 h 5257036"/>
              <a:gd name="connsiteX63" fmla="*/ 978982 w 1931482"/>
              <a:gd name="connsiteY63" fmla="*/ 1563104 h 5257036"/>
              <a:gd name="connsiteX64" fmla="*/ 934532 w 1931482"/>
              <a:gd name="connsiteY64" fmla="*/ 1436104 h 5257036"/>
              <a:gd name="connsiteX65" fmla="*/ 909132 w 1931482"/>
              <a:gd name="connsiteY65" fmla="*/ 1372604 h 5257036"/>
              <a:gd name="connsiteX66" fmla="*/ 915482 w 1931482"/>
              <a:gd name="connsiteY66" fmla="*/ 1277354 h 5257036"/>
              <a:gd name="connsiteX67" fmla="*/ 966282 w 1931482"/>
              <a:gd name="connsiteY67" fmla="*/ 1245604 h 5257036"/>
              <a:gd name="connsiteX68" fmla="*/ 978982 w 1931482"/>
              <a:gd name="connsiteY68" fmla="*/ 1239254 h 5257036"/>
              <a:gd name="connsiteX69" fmla="*/ 1036132 w 1931482"/>
              <a:gd name="connsiteY69" fmla="*/ 1175754 h 5257036"/>
              <a:gd name="connsiteX70" fmla="*/ 1061532 w 1931482"/>
              <a:gd name="connsiteY70" fmla="*/ 1144004 h 5257036"/>
              <a:gd name="connsiteX71" fmla="*/ 953582 w 1931482"/>
              <a:gd name="connsiteY71" fmla="*/ 1156704 h 5257036"/>
              <a:gd name="connsiteX72" fmla="*/ 896432 w 1931482"/>
              <a:gd name="connsiteY72" fmla="*/ 1137654 h 5257036"/>
              <a:gd name="connsiteX73" fmla="*/ 832932 w 1931482"/>
              <a:gd name="connsiteY73" fmla="*/ 1099554 h 5257036"/>
              <a:gd name="connsiteX74" fmla="*/ 756732 w 1931482"/>
              <a:gd name="connsiteY74" fmla="*/ 1067804 h 5257036"/>
              <a:gd name="connsiteX75" fmla="*/ 909132 w 1931482"/>
              <a:gd name="connsiteY75" fmla="*/ 915404 h 5257036"/>
              <a:gd name="connsiteX76" fmla="*/ 985332 w 1931482"/>
              <a:gd name="connsiteY76" fmla="*/ 775704 h 5257036"/>
              <a:gd name="connsiteX77" fmla="*/ 1061532 w 1931482"/>
              <a:gd name="connsiteY77" fmla="*/ 578854 h 5257036"/>
              <a:gd name="connsiteX78" fmla="*/ 1290132 w 1931482"/>
              <a:gd name="connsiteY78" fmla="*/ 477254 h 5257036"/>
              <a:gd name="connsiteX79" fmla="*/ 1353632 w 1931482"/>
              <a:gd name="connsiteY79" fmla="*/ 343904 h 5257036"/>
              <a:gd name="connsiteX80" fmla="*/ 1448882 w 1931482"/>
              <a:gd name="connsiteY80" fmla="*/ 261354 h 5257036"/>
              <a:gd name="connsiteX81" fmla="*/ 1626682 w 1931482"/>
              <a:gd name="connsiteY81" fmla="*/ 134354 h 5257036"/>
              <a:gd name="connsiteX82" fmla="*/ 1785432 w 1931482"/>
              <a:gd name="connsiteY82" fmla="*/ 26404 h 5257036"/>
              <a:gd name="connsiteX83" fmla="*/ 1931482 w 1931482"/>
              <a:gd name="connsiteY83" fmla="*/ 7354 h 5257036"/>
              <a:gd name="connsiteX0" fmla="*/ 1933209 w 1933209"/>
              <a:gd name="connsiteY0" fmla="*/ 7354 h 5257036"/>
              <a:gd name="connsiteX1" fmla="*/ 1837959 w 1933209"/>
              <a:gd name="connsiteY1" fmla="*/ 128004 h 5257036"/>
              <a:gd name="connsiteX2" fmla="*/ 1755409 w 1933209"/>
              <a:gd name="connsiteY2" fmla="*/ 350254 h 5257036"/>
              <a:gd name="connsiteX3" fmla="*/ 1780809 w 1933209"/>
              <a:gd name="connsiteY3" fmla="*/ 458204 h 5257036"/>
              <a:gd name="connsiteX4" fmla="*/ 1818909 w 1933209"/>
              <a:gd name="connsiteY4" fmla="*/ 616954 h 5257036"/>
              <a:gd name="connsiteX5" fmla="*/ 1926859 w 1933209"/>
              <a:gd name="connsiteY5" fmla="*/ 724904 h 5257036"/>
              <a:gd name="connsiteX6" fmla="*/ 1901459 w 1933209"/>
              <a:gd name="connsiteY6" fmla="*/ 801104 h 5257036"/>
              <a:gd name="connsiteX7" fmla="*/ 1825259 w 1933209"/>
              <a:gd name="connsiteY7" fmla="*/ 991604 h 5257036"/>
              <a:gd name="connsiteX8" fmla="*/ 1755409 w 1933209"/>
              <a:gd name="connsiteY8" fmla="*/ 1074154 h 5257036"/>
              <a:gd name="connsiteX9" fmla="*/ 1723659 w 1933209"/>
              <a:gd name="connsiteY9" fmla="*/ 1137654 h 5257036"/>
              <a:gd name="connsiteX10" fmla="*/ 1723659 w 1933209"/>
              <a:gd name="connsiteY10" fmla="*/ 1194804 h 5257036"/>
              <a:gd name="connsiteX11" fmla="*/ 1736359 w 1933209"/>
              <a:gd name="connsiteY11" fmla="*/ 1251954 h 5257036"/>
              <a:gd name="connsiteX12" fmla="*/ 1730009 w 1933209"/>
              <a:gd name="connsiteY12" fmla="*/ 1309104 h 5257036"/>
              <a:gd name="connsiteX13" fmla="*/ 1634759 w 1933209"/>
              <a:gd name="connsiteY13" fmla="*/ 1353554 h 5257036"/>
              <a:gd name="connsiteX14" fmla="*/ 1539509 w 1933209"/>
              <a:gd name="connsiteY14" fmla="*/ 1448804 h 5257036"/>
              <a:gd name="connsiteX15" fmla="*/ 1552209 w 1933209"/>
              <a:gd name="connsiteY15" fmla="*/ 1505954 h 5257036"/>
              <a:gd name="connsiteX16" fmla="*/ 1552209 w 1933209"/>
              <a:gd name="connsiteY16" fmla="*/ 1556754 h 5257036"/>
              <a:gd name="connsiteX17" fmla="*/ 1526809 w 1933209"/>
              <a:gd name="connsiteY17" fmla="*/ 1645654 h 5257036"/>
              <a:gd name="connsiteX18" fmla="*/ 1520459 w 1933209"/>
              <a:gd name="connsiteY18" fmla="*/ 1715504 h 5257036"/>
              <a:gd name="connsiteX19" fmla="*/ 1520459 w 1933209"/>
              <a:gd name="connsiteY19" fmla="*/ 1785354 h 5257036"/>
              <a:gd name="connsiteX20" fmla="*/ 1520459 w 1933209"/>
              <a:gd name="connsiteY20" fmla="*/ 1829804 h 5257036"/>
              <a:gd name="connsiteX21" fmla="*/ 1501409 w 1933209"/>
              <a:gd name="connsiteY21" fmla="*/ 1867904 h 5257036"/>
              <a:gd name="connsiteX22" fmla="*/ 1476009 w 1933209"/>
              <a:gd name="connsiteY22" fmla="*/ 2013954 h 5257036"/>
              <a:gd name="connsiteX23" fmla="*/ 1456959 w 1933209"/>
              <a:gd name="connsiteY23" fmla="*/ 2096504 h 5257036"/>
              <a:gd name="connsiteX24" fmla="*/ 1444259 w 1933209"/>
              <a:gd name="connsiteY24" fmla="*/ 2185404 h 5257036"/>
              <a:gd name="connsiteX25" fmla="*/ 1418859 w 1933209"/>
              <a:gd name="connsiteY25" fmla="*/ 2267954 h 5257036"/>
              <a:gd name="connsiteX26" fmla="*/ 1380759 w 1933209"/>
              <a:gd name="connsiteY26" fmla="*/ 2394954 h 5257036"/>
              <a:gd name="connsiteX27" fmla="*/ 1380759 w 1933209"/>
              <a:gd name="connsiteY27" fmla="*/ 2547354 h 5257036"/>
              <a:gd name="connsiteX28" fmla="*/ 1380759 w 1933209"/>
              <a:gd name="connsiteY28" fmla="*/ 2655304 h 5257036"/>
              <a:gd name="connsiteX29" fmla="*/ 1349009 w 1933209"/>
              <a:gd name="connsiteY29" fmla="*/ 2699754 h 5257036"/>
              <a:gd name="connsiteX30" fmla="*/ 1349009 w 1933209"/>
              <a:gd name="connsiteY30" fmla="*/ 2775954 h 5257036"/>
              <a:gd name="connsiteX31" fmla="*/ 1349009 w 1933209"/>
              <a:gd name="connsiteY31" fmla="*/ 2833104 h 5257036"/>
              <a:gd name="connsiteX32" fmla="*/ 1329959 w 1933209"/>
              <a:gd name="connsiteY32" fmla="*/ 2839454 h 5257036"/>
              <a:gd name="connsiteX33" fmla="*/ 1374409 w 1933209"/>
              <a:gd name="connsiteY33" fmla="*/ 2902954 h 5257036"/>
              <a:gd name="connsiteX34" fmla="*/ 1361709 w 1933209"/>
              <a:gd name="connsiteY34" fmla="*/ 2972804 h 5257036"/>
              <a:gd name="connsiteX35" fmla="*/ 1304559 w 1933209"/>
              <a:gd name="connsiteY35" fmla="*/ 3061704 h 5257036"/>
              <a:gd name="connsiteX36" fmla="*/ 1266459 w 1933209"/>
              <a:gd name="connsiteY36" fmla="*/ 3195054 h 5257036"/>
              <a:gd name="connsiteX37" fmla="*/ 1241059 w 1933209"/>
              <a:gd name="connsiteY37" fmla="*/ 3455404 h 5257036"/>
              <a:gd name="connsiteX38" fmla="*/ 396509 w 1933209"/>
              <a:gd name="connsiteY38" fmla="*/ 5176254 h 5257036"/>
              <a:gd name="connsiteX39" fmla="*/ 104409 w 1933209"/>
              <a:gd name="connsiteY39" fmla="*/ 4954004 h 5257036"/>
              <a:gd name="connsiteX40" fmla="*/ 34559 w 1933209"/>
              <a:gd name="connsiteY40" fmla="*/ 4719054 h 5257036"/>
              <a:gd name="connsiteX41" fmla="*/ 2809 w 1933209"/>
              <a:gd name="connsiteY41" fmla="*/ 4522203 h 5257036"/>
              <a:gd name="connsiteX42" fmla="*/ 72659 w 1933209"/>
              <a:gd name="connsiteY42" fmla="*/ 4376155 h 5257036"/>
              <a:gd name="connsiteX43" fmla="*/ 129810 w 1933209"/>
              <a:gd name="connsiteY43" fmla="*/ 4156443 h 5257036"/>
              <a:gd name="connsiteX44" fmla="*/ 108219 w 1933209"/>
              <a:gd name="connsiteY44" fmla="*/ 3880854 h 5257036"/>
              <a:gd name="connsiteX45" fmla="*/ 199659 w 1933209"/>
              <a:gd name="connsiteY45" fmla="*/ 3557004 h 5257036"/>
              <a:gd name="connsiteX46" fmla="*/ 313959 w 1933209"/>
              <a:gd name="connsiteY46" fmla="*/ 3188704 h 5257036"/>
              <a:gd name="connsiteX47" fmla="*/ 472709 w 1933209"/>
              <a:gd name="connsiteY47" fmla="*/ 3093454 h 5257036"/>
              <a:gd name="connsiteX48" fmla="*/ 358409 w 1933209"/>
              <a:gd name="connsiteY48" fmla="*/ 3004554 h 5257036"/>
              <a:gd name="connsiteX49" fmla="*/ 536209 w 1933209"/>
              <a:gd name="connsiteY49" fmla="*/ 2737854 h 5257036"/>
              <a:gd name="connsiteX50" fmla="*/ 631459 w 1933209"/>
              <a:gd name="connsiteY50" fmla="*/ 2725154 h 5257036"/>
              <a:gd name="connsiteX51" fmla="*/ 733059 w 1933209"/>
              <a:gd name="connsiteY51" fmla="*/ 2579104 h 5257036"/>
              <a:gd name="connsiteX52" fmla="*/ 745759 w 1933209"/>
              <a:gd name="connsiteY52" fmla="*/ 2496554 h 5257036"/>
              <a:gd name="connsiteX53" fmla="*/ 739409 w 1933209"/>
              <a:gd name="connsiteY53" fmla="*/ 2356854 h 5257036"/>
              <a:gd name="connsiteX54" fmla="*/ 790209 w 1933209"/>
              <a:gd name="connsiteY54" fmla="*/ 2318754 h 5257036"/>
              <a:gd name="connsiteX55" fmla="*/ 745759 w 1933209"/>
              <a:gd name="connsiteY55" fmla="*/ 2242554 h 5257036"/>
              <a:gd name="connsiteX56" fmla="*/ 777509 w 1933209"/>
              <a:gd name="connsiteY56" fmla="*/ 2134604 h 5257036"/>
              <a:gd name="connsiteX57" fmla="*/ 802909 w 1933209"/>
              <a:gd name="connsiteY57" fmla="*/ 2064754 h 5257036"/>
              <a:gd name="connsiteX58" fmla="*/ 821959 w 1933209"/>
              <a:gd name="connsiteY58" fmla="*/ 1956804 h 5257036"/>
              <a:gd name="connsiteX59" fmla="*/ 821959 w 1933209"/>
              <a:gd name="connsiteY59" fmla="*/ 1899654 h 5257036"/>
              <a:gd name="connsiteX60" fmla="*/ 783859 w 1933209"/>
              <a:gd name="connsiteY60" fmla="*/ 1817104 h 5257036"/>
              <a:gd name="connsiteX61" fmla="*/ 885459 w 1933209"/>
              <a:gd name="connsiteY61" fmla="*/ 1753604 h 5257036"/>
              <a:gd name="connsiteX62" fmla="*/ 917209 w 1933209"/>
              <a:gd name="connsiteY62" fmla="*/ 1594854 h 5257036"/>
              <a:gd name="connsiteX63" fmla="*/ 980709 w 1933209"/>
              <a:gd name="connsiteY63" fmla="*/ 1563104 h 5257036"/>
              <a:gd name="connsiteX64" fmla="*/ 936259 w 1933209"/>
              <a:gd name="connsiteY64" fmla="*/ 1436104 h 5257036"/>
              <a:gd name="connsiteX65" fmla="*/ 910859 w 1933209"/>
              <a:gd name="connsiteY65" fmla="*/ 1372604 h 5257036"/>
              <a:gd name="connsiteX66" fmla="*/ 917209 w 1933209"/>
              <a:gd name="connsiteY66" fmla="*/ 1277354 h 5257036"/>
              <a:gd name="connsiteX67" fmla="*/ 968009 w 1933209"/>
              <a:gd name="connsiteY67" fmla="*/ 1245604 h 5257036"/>
              <a:gd name="connsiteX68" fmla="*/ 980709 w 1933209"/>
              <a:gd name="connsiteY68" fmla="*/ 1239254 h 5257036"/>
              <a:gd name="connsiteX69" fmla="*/ 1037859 w 1933209"/>
              <a:gd name="connsiteY69" fmla="*/ 1175754 h 5257036"/>
              <a:gd name="connsiteX70" fmla="*/ 1063259 w 1933209"/>
              <a:gd name="connsiteY70" fmla="*/ 1144004 h 5257036"/>
              <a:gd name="connsiteX71" fmla="*/ 955309 w 1933209"/>
              <a:gd name="connsiteY71" fmla="*/ 1156704 h 5257036"/>
              <a:gd name="connsiteX72" fmla="*/ 898159 w 1933209"/>
              <a:gd name="connsiteY72" fmla="*/ 1137654 h 5257036"/>
              <a:gd name="connsiteX73" fmla="*/ 834659 w 1933209"/>
              <a:gd name="connsiteY73" fmla="*/ 1099554 h 5257036"/>
              <a:gd name="connsiteX74" fmla="*/ 758459 w 1933209"/>
              <a:gd name="connsiteY74" fmla="*/ 1067804 h 5257036"/>
              <a:gd name="connsiteX75" fmla="*/ 910859 w 1933209"/>
              <a:gd name="connsiteY75" fmla="*/ 915404 h 5257036"/>
              <a:gd name="connsiteX76" fmla="*/ 987059 w 1933209"/>
              <a:gd name="connsiteY76" fmla="*/ 775704 h 5257036"/>
              <a:gd name="connsiteX77" fmla="*/ 1063259 w 1933209"/>
              <a:gd name="connsiteY77" fmla="*/ 578854 h 5257036"/>
              <a:gd name="connsiteX78" fmla="*/ 1291859 w 1933209"/>
              <a:gd name="connsiteY78" fmla="*/ 477254 h 5257036"/>
              <a:gd name="connsiteX79" fmla="*/ 1355359 w 1933209"/>
              <a:gd name="connsiteY79" fmla="*/ 343904 h 5257036"/>
              <a:gd name="connsiteX80" fmla="*/ 1450609 w 1933209"/>
              <a:gd name="connsiteY80" fmla="*/ 261354 h 5257036"/>
              <a:gd name="connsiteX81" fmla="*/ 1628409 w 1933209"/>
              <a:gd name="connsiteY81" fmla="*/ 134354 h 5257036"/>
              <a:gd name="connsiteX82" fmla="*/ 1787159 w 1933209"/>
              <a:gd name="connsiteY82" fmla="*/ 26404 h 5257036"/>
              <a:gd name="connsiteX83" fmla="*/ 1933209 w 1933209"/>
              <a:gd name="connsiteY83" fmla="*/ 7354 h 5257036"/>
              <a:gd name="connsiteX0" fmla="*/ 1933209 w 1933209"/>
              <a:gd name="connsiteY0" fmla="*/ 7354 h 5265928"/>
              <a:gd name="connsiteX1" fmla="*/ 1837959 w 1933209"/>
              <a:gd name="connsiteY1" fmla="*/ 128004 h 5265928"/>
              <a:gd name="connsiteX2" fmla="*/ 1755409 w 1933209"/>
              <a:gd name="connsiteY2" fmla="*/ 350254 h 5265928"/>
              <a:gd name="connsiteX3" fmla="*/ 1780809 w 1933209"/>
              <a:gd name="connsiteY3" fmla="*/ 458204 h 5265928"/>
              <a:gd name="connsiteX4" fmla="*/ 1818909 w 1933209"/>
              <a:gd name="connsiteY4" fmla="*/ 616954 h 5265928"/>
              <a:gd name="connsiteX5" fmla="*/ 1926859 w 1933209"/>
              <a:gd name="connsiteY5" fmla="*/ 724904 h 5265928"/>
              <a:gd name="connsiteX6" fmla="*/ 1901459 w 1933209"/>
              <a:gd name="connsiteY6" fmla="*/ 801104 h 5265928"/>
              <a:gd name="connsiteX7" fmla="*/ 1825259 w 1933209"/>
              <a:gd name="connsiteY7" fmla="*/ 991604 h 5265928"/>
              <a:gd name="connsiteX8" fmla="*/ 1755409 w 1933209"/>
              <a:gd name="connsiteY8" fmla="*/ 1074154 h 5265928"/>
              <a:gd name="connsiteX9" fmla="*/ 1723659 w 1933209"/>
              <a:gd name="connsiteY9" fmla="*/ 1137654 h 5265928"/>
              <a:gd name="connsiteX10" fmla="*/ 1723659 w 1933209"/>
              <a:gd name="connsiteY10" fmla="*/ 1194804 h 5265928"/>
              <a:gd name="connsiteX11" fmla="*/ 1736359 w 1933209"/>
              <a:gd name="connsiteY11" fmla="*/ 1251954 h 5265928"/>
              <a:gd name="connsiteX12" fmla="*/ 1730009 w 1933209"/>
              <a:gd name="connsiteY12" fmla="*/ 1309104 h 5265928"/>
              <a:gd name="connsiteX13" fmla="*/ 1634759 w 1933209"/>
              <a:gd name="connsiteY13" fmla="*/ 1353554 h 5265928"/>
              <a:gd name="connsiteX14" fmla="*/ 1539509 w 1933209"/>
              <a:gd name="connsiteY14" fmla="*/ 1448804 h 5265928"/>
              <a:gd name="connsiteX15" fmla="*/ 1552209 w 1933209"/>
              <a:gd name="connsiteY15" fmla="*/ 1505954 h 5265928"/>
              <a:gd name="connsiteX16" fmla="*/ 1552209 w 1933209"/>
              <a:gd name="connsiteY16" fmla="*/ 1556754 h 5265928"/>
              <a:gd name="connsiteX17" fmla="*/ 1526809 w 1933209"/>
              <a:gd name="connsiteY17" fmla="*/ 1645654 h 5265928"/>
              <a:gd name="connsiteX18" fmla="*/ 1520459 w 1933209"/>
              <a:gd name="connsiteY18" fmla="*/ 1715504 h 5265928"/>
              <a:gd name="connsiteX19" fmla="*/ 1520459 w 1933209"/>
              <a:gd name="connsiteY19" fmla="*/ 1785354 h 5265928"/>
              <a:gd name="connsiteX20" fmla="*/ 1520459 w 1933209"/>
              <a:gd name="connsiteY20" fmla="*/ 1829804 h 5265928"/>
              <a:gd name="connsiteX21" fmla="*/ 1501409 w 1933209"/>
              <a:gd name="connsiteY21" fmla="*/ 1867904 h 5265928"/>
              <a:gd name="connsiteX22" fmla="*/ 1476009 w 1933209"/>
              <a:gd name="connsiteY22" fmla="*/ 2013954 h 5265928"/>
              <a:gd name="connsiteX23" fmla="*/ 1456959 w 1933209"/>
              <a:gd name="connsiteY23" fmla="*/ 2096504 h 5265928"/>
              <a:gd name="connsiteX24" fmla="*/ 1444259 w 1933209"/>
              <a:gd name="connsiteY24" fmla="*/ 2185404 h 5265928"/>
              <a:gd name="connsiteX25" fmla="*/ 1418859 w 1933209"/>
              <a:gd name="connsiteY25" fmla="*/ 2267954 h 5265928"/>
              <a:gd name="connsiteX26" fmla="*/ 1380759 w 1933209"/>
              <a:gd name="connsiteY26" fmla="*/ 2394954 h 5265928"/>
              <a:gd name="connsiteX27" fmla="*/ 1380759 w 1933209"/>
              <a:gd name="connsiteY27" fmla="*/ 2547354 h 5265928"/>
              <a:gd name="connsiteX28" fmla="*/ 1380759 w 1933209"/>
              <a:gd name="connsiteY28" fmla="*/ 2655304 h 5265928"/>
              <a:gd name="connsiteX29" fmla="*/ 1349009 w 1933209"/>
              <a:gd name="connsiteY29" fmla="*/ 2699754 h 5265928"/>
              <a:gd name="connsiteX30" fmla="*/ 1349009 w 1933209"/>
              <a:gd name="connsiteY30" fmla="*/ 2775954 h 5265928"/>
              <a:gd name="connsiteX31" fmla="*/ 1349009 w 1933209"/>
              <a:gd name="connsiteY31" fmla="*/ 2833104 h 5265928"/>
              <a:gd name="connsiteX32" fmla="*/ 1329959 w 1933209"/>
              <a:gd name="connsiteY32" fmla="*/ 2839454 h 5265928"/>
              <a:gd name="connsiteX33" fmla="*/ 1374409 w 1933209"/>
              <a:gd name="connsiteY33" fmla="*/ 2902954 h 5265928"/>
              <a:gd name="connsiteX34" fmla="*/ 1361709 w 1933209"/>
              <a:gd name="connsiteY34" fmla="*/ 2972804 h 5265928"/>
              <a:gd name="connsiteX35" fmla="*/ 1304559 w 1933209"/>
              <a:gd name="connsiteY35" fmla="*/ 3061704 h 5265928"/>
              <a:gd name="connsiteX36" fmla="*/ 1266459 w 1933209"/>
              <a:gd name="connsiteY36" fmla="*/ 3195054 h 5265928"/>
              <a:gd name="connsiteX37" fmla="*/ 1241059 w 1933209"/>
              <a:gd name="connsiteY37" fmla="*/ 3455404 h 5265928"/>
              <a:gd name="connsiteX38" fmla="*/ 396509 w 1933209"/>
              <a:gd name="connsiteY38" fmla="*/ 5176254 h 5265928"/>
              <a:gd name="connsiteX39" fmla="*/ 104409 w 1933209"/>
              <a:gd name="connsiteY39" fmla="*/ 4954004 h 5265928"/>
              <a:gd name="connsiteX40" fmla="*/ 34559 w 1933209"/>
              <a:gd name="connsiteY40" fmla="*/ 4719054 h 5265928"/>
              <a:gd name="connsiteX41" fmla="*/ 2809 w 1933209"/>
              <a:gd name="connsiteY41" fmla="*/ 4522203 h 5265928"/>
              <a:gd name="connsiteX42" fmla="*/ 72659 w 1933209"/>
              <a:gd name="connsiteY42" fmla="*/ 4376155 h 5265928"/>
              <a:gd name="connsiteX43" fmla="*/ 129810 w 1933209"/>
              <a:gd name="connsiteY43" fmla="*/ 4156443 h 5265928"/>
              <a:gd name="connsiteX44" fmla="*/ 108219 w 1933209"/>
              <a:gd name="connsiteY44" fmla="*/ 3880854 h 5265928"/>
              <a:gd name="connsiteX45" fmla="*/ 199659 w 1933209"/>
              <a:gd name="connsiteY45" fmla="*/ 3557004 h 5265928"/>
              <a:gd name="connsiteX46" fmla="*/ 313959 w 1933209"/>
              <a:gd name="connsiteY46" fmla="*/ 3188704 h 5265928"/>
              <a:gd name="connsiteX47" fmla="*/ 472709 w 1933209"/>
              <a:gd name="connsiteY47" fmla="*/ 3093454 h 5265928"/>
              <a:gd name="connsiteX48" fmla="*/ 358409 w 1933209"/>
              <a:gd name="connsiteY48" fmla="*/ 3004554 h 5265928"/>
              <a:gd name="connsiteX49" fmla="*/ 536209 w 1933209"/>
              <a:gd name="connsiteY49" fmla="*/ 2737854 h 5265928"/>
              <a:gd name="connsiteX50" fmla="*/ 631459 w 1933209"/>
              <a:gd name="connsiteY50" fmla="*/ 2725154 h 5265928"/>
              <a:gd name="connsiteX51" fmla="*/ 733059 w 1933209"/>
              <a:gd name="connsiteY51" fmla="*/ 2579104 h 5265928"/>
              <a:gd name="connsiteX52" fmla="*/ 745759 w 1933209"/>
              <a:gd name="connsiteY52" fmla="*/ 2496554 h 5265928"/>
              <a:gd name="connsiteX53" fmla="*/ 739409 w 1933209"/>
              <a:gd name="connsiteY53" fmla="*/ 2356854 h 5265928"/>
              <a:gd name="connsiteX54" fmla="*/ 790209 w 1933209"/>
              <a:gd name="connsiteY54" fmla="*/ 2318754 h 5265928"/>
              <a:gd name="connsiteX55" fmla="*/ 745759 w 1933209"/>
              <a:gd name="connsiteY55" fmla="*/ 2242554 h 5265928"/>
              <a:gd name="connsiteX56" fmla="*/ 777509 w 1933209"/>
              <a:gd name="connsiteY56" fmla="*/ 2134604 h 5265928"/>
              <a:gd name="connsiteX57" fmla="*/ 802909 w 1933209"/>
              <a:gd name="connsiteY57" fmla="*/ 2064754 h 5265928"/>
              <a:gd name="connsiteX58" fmla="*/ 821959 w 1933209"/>
              <a:gd name="connsiteY58" fmla="*/ 1956804 h 5265928"/>
              <a:gd name="connsiteX59" fmla="*/ 821959 w 1933209"/>
              <a:gd name="connsiteY59" fmla="*/ 1899654 h 5265928"/>
              <a:gd name="connsiteX60" fmla="*/ 783859 w 1933209"/>
              <a:gd name="connsiteY60" fmla="*/ 1817104 h 5265928"/>
              <a:gd name="connsiteX61" fmla="*/ 885459 w 1933209"/>
              <a:gd name="connsiteY61" fmla="*/ 1753604 h 5265928"/>
              <a:gd name="connsiteX62" fmla="*/ 917209 w 1933209"/>
              <a:gd name="connsiteY62" fmla="*/ 1594854 h 5265928"/>
              <a:gd name="connsiteX63" fmla="*/ 980709 w 1933209"/>
              <a:gd name="connsiteY63" fmla="*/ 1563104 h 5265928"/>
              <a:gd name="connsiteX64" fmla="*/ 936259 w 1933209"/>
              <a:gd name="connsiteY64" fmla="*/ 1436104 h 5265928"/>
              <a:gd name="connsiteX65" fmla="*/ 910859 w 1933209"/>
              <a:gd name="connsiteY65" fmla="*/ 1372604 h 5265928"/>
              <a:gd name="connsiteX66" fmla="*/ 917209 w 1933209"/>
              <a:gd name="connsiteY66" fmla="*/ 1277354 h 5265928"/>
              <a:gd name="connsiteX67" fmla="*/ 968009 w 1933209"/>
              <a:gd name="connsiteY67" fmla="*/ 1245604 h 5265928"/>
              <a:gd name="connsiteX68" fmla="*/ 980709 w 1933209"/>
              <a:gd name="connsiteY68" fmla="*/ 1239254 h 5265928"/>
              <a:gd name="connsiteX69" fmla="*/ 1037859 w 1933209"/>
              <a:gd name="connsiteY69" fmla="*/ 1175754 h 5265928"/>
              <a:gd name="connsiteX70" fmla="*/ 1063259 w 1933209"/>
              <a:gd name="connsiteY70" fmla="*/ 1144004 h 5265928"/>
              <a:gd name="connsiteX71" fmla="*/ 955309 w 1933209"/>
              <a:gd name="connsiteY71" fmla="*/ 1156704 h 5265928"/>
              <a:gd name="connsiteX72" fmla="*/ 898159 w 1933209"/>
              <a:gd name="connsiteY72" fmla="*/ 1137654 h 5265928"/>
              <a:gd name="connsiteX73" fmla="*/ 834659 w 1933209"/>
              <a:gd name="connsiteY73" fmla="*/ 1099554 h 5265928"/>
              <a:gd name="connsiteX74" fmla="*/ 758459 w 1933209"/>
              <a:gd name="connsiteY74" fmla="*/ 1067804 h 5265928"/>
              <a:gd name="connsiteX75" fmla="*/ 910859 w 1933209"/>
              <a:gd name="connsiteY75" fmla="*/ 915404 h 5265928"/>
              <a:gd name="connsiteX76" fmla="*/ 987059 w 1933209"/>
              <a:gd name="connsiteY76" fmla="*/ 775704 h 5265928"/>
              <a:gd name="connsiteX77" fmla="*/ 1063259 w 1933209"/>
              <a:gd name="connsiteY77" fmla="*/ 578854 h 5265928"/>
              <a:gd name="connsiteX78" fmla="*/ 1291859 w 1933209"/>
              <a:gd name="connsiteY78" fmla="*/ 477254 h 5265928"/>
              <a:gd name="connsiteX79" fmla="*/ 1355359 w 1933209"/>
              <a:gd name="connsiteY79" fmla="*/ 343904 h 5265928"/>
              <a:gd name="connsiteX80" fmla="*/ 1450609 w 1933209"/>
              <a:gd name="connsiteY80" fmla="*/ 261354 h 5265928"/>
              <a:gd name="connsiteX81" fmla="*/ 1628409 w 1933209"/>
              <a:gd name="connsiteY81" fmla="*/ 134354 h 5265928"/>
              <a:gd name="connsiteX82" fmla="*/ 1787159 w 1933209"/>
              <a:gd name="connsiteY82" fmla="*/ 26404 h 5265928"/>
              <a:gd name="connsiteX83" fmla="*/ 1933209 w 1933209"/>
              <a:gd name="connsiteY83" fmla="*/ 7354 h 5265928"/>
              <a:gd name="connsiteX0" fmla="*/ 1942202 w 1942202"/>
              <a:gd name="connsiteY0" fmla="*/ 7354 h 5255619"/>
              <a:gd name="connsiteX1" fmla="*/ 1846952 w 1942202"/>
              <a:gd name="connsiteY1" fmla="*/ 128004 h 5255619"/>
              <a:gd name="connsiteX2" fmla="*/ 1764402 w 1942202"/>
              <a:gd name="connsiteY2" fmla="*/ 350254 h 5255619"/>
              <a:gd name="connsiteX3" fmla="*/ 1789802 w 1942202"/>
              <a:gd name="connsiteY3" fmla="*/ 458204 h 5255619"/>
              <a:gd name="connsiteX4" fmla="*/ 1827902 w 1942202"/>
              <a:gd name="connsiteY4" fmla="*/ 616954 h 5255619"/>
              <a:gd name="connsiteX5" fmla="*/ 1935852 w 1942202"/>
              <a:gd name="connsiteY5" fmla="*/ 724904 h 5255619"/>
              <a:gd name="connsiteX6" fmla="*/ 1910452 w 1942202"/>
              <a:gd name="connsiteY6" fmla="*/ 801104 h 5255619"/>
              <a:gd name="connsiteX7" fmla="*/ 1834252 w 1942202"/>
              <a:gd name="connsiteY7" fmla="*/ 991604 h 5255619"/>
              <a:gd name="connsiteX8" fmla="*/ 1764402 w 1942202"/>
              <a:gd name="connsiteY8" fmla="*/ 1074154 h 5255619"/>
              <a:gd name="connsiteX9" fmla="*/ 1732652 w 1942202"/>
              <a:gd name="connsiteY9" fmla="*/ 1137654 h 5255619"/>
              <a:gd name="connsiteX10" fmla="*/ 1732652 w 1942202"/>
              <a:gd name="connsiteY10" fmla="*/ 1194804 h 5255619"/>
              <a:gd name="connsiteX11" fmla="*/ 1745352 w 1942202"/>
              <a:gd name="connsiteY11" fmla="*/ 1251954 h 5255619"/>
              <a:gd name="connsiteX12" fmla="*/ 1739002 w 1942202"/>
              <a:gd name="connsiteY12" fmla="*/ 1309104 h 5255619"/>
              <a:gd name="connsiteX13" fmla="*/ 1643752 w 1942202"/>
              <a:gd name="connsiteY13" fmla="*/ 1353554 h 5255619"/>
              <a:gd name="connsiteX14" fmla="*/ 1548502 w 1942202"/>
              <a:gd name="connsiteY14" fmla="*/ 1448804 h 5255619"/>
              <a:gd name="connsiteX15" fmla="*/ 1561202 w 1942202"/>
              <a:gd name="connsiteY15" fmla="*/ 1505954 h 5255619"/>
              <a:gd name="connsiteX16" fmla="*/ 1561202 w 1942202"/>
              <a:gd name="connsiteY16" fmla="*/ 1556754 h 5255619"/>
              <a:gd name="connsiteX17" fmla="*/ 1535802 w 1942202"/>
              <a:gd name="connsiteY17" fmla="*/ 1645654 h 5255619"/>
              <a:gd name="connsiteX18" fmla="*/ 1529452 w 1942202"/>
              <a:gd name="connsiteY18" fmla="*/ 1715504 h 5255619"/>
              <a:gd name="connsiteX19" fmla="*/ 1529452 w 1942202"/>
              <a:gd name="connsiteY19" fmla="*/ 1785354 h 5255619"/>
              <a:gd name="connsiteX20" fmla="*/ 1529452 w 1942202"/>
              <a:gd name="connsiteY20" fmla="*/ 1829804 h 5255619"/>
              <a:gd name="connsiteX21" fmla="*/ 1510402 w 1942202"/>
              <a:gd name="connsiteY21" fmla="*/ 1867904 h 5255619"/>
              <a:gd name="connsiteX22" fmla="*/ 1485002 w 1942202"/>
              <a:gd name="connsiteY22" fmla="*/ 2013954 h 5255619"/>
              <a:gd name="connsiteX23" fmla="*/ 1465952 w 1942202"/>
              <a:gd name="connsiteY23" fmla="*/ 2096504 h 5255619"/>
              <a:gd name="connsiteX24" fmla="*/ 1453252 w 1942202"/>
              <a:gd name="connsiteY24" fmla="*/ 2185404 h 5255619"/>
              <a:gd name="connsiteX25" fmla="*/ 1427852 w 1942202"/>
              <a:gd name="connsiteY25" fmla="*/ 2267954 h 5255619"/>
              <a:gd name="connsiteX26" fmla="*/ 1389752 w 1942202"/>
              <a:gd name="connsiteY26" fmla="*/ 2394954 h 5255619"/>
              <a:gd name="connsiteX27" fmla="*/ 1389752 w 1942202"/>
              <a:gd name="connsiteY27" fmla="*/ 2547354 h 5255619"/>
              <a:gd name="connsiteX28" fmla="*/ 1389752 w 1942202"/>
              <a:gd name="connsiteY28" fmla="*/ 2655304 h 5255619"/>
              <a:gd name="connsiteX29" fmla="*/ 1358002 w 1942202"/>
              <a:gd name="connsiteY29" fmla="*/ 2699754 h 5255619"/>
              <a:gd name="connsiteX30" fmla="*/ 1358002 w 1942202"/>
              <a:gd name="connsiteY30" fmla="*/ 2775954 h 5255619"/>
              <a:gd name="connsiteX31" fmla="*/ 1358002 w 1942202"/>
              <a:gd name="connsiteY31" fmla="*/ 2833104 h 5255619"/>
              <a:gd name="connsiteX32" fmla="*/ 1338952 w 1942202"/>
              <a:gd name="connsiteY32" fmla="*/ 2839454 h 5255619"/>
              <a:gd name="connsiteX33" fmla="*/ 1383402 w 1942202"/>
              <a:gd name="connsiteY33" fmla="*/ 2902954 h 5255619"/>
              <a:gd name="connsiteX34" fmla="*/ 1370702 w 1942202"/>
              <a:gd name="connsiteY34" fmla="*/ 2972804 h 5255619"/>
              <a:gd name="connsiteX35" fmla="*/ 1313552 w 1942202"/>
              <a:gd name="connsiteY35" fmla="*/ 3061704 h 5255619"/>
              <a:gd name="connsiteX36" fmla="*/ 1275452 w 1942202"/>
              <a:gd name="connsiteY36" fmla="*/ 3195054 h 5255619"/>
              <a:gd name="connsiteX37" fmla="*/ 1250052 w 1942202"/>
              <a:gd name="connsiteY37" fmla="*/ 3455404 h 5255619"/>
              <a:gd name="connsiteX38" fmla="*/ 405502 w 1942202"/>
              <a:gd name="connsiteY38" fmla="*/ 5176254 h 5255619"/>
              <a:gd name="connsiteX39" fmla="*/ 113402 w 1942202"/>
              <a:gd name="connsiteY39" fmla="*/ 4954004 h 5255619"/>
              <a:gd name="connsiteX40" fmla="*/ 20692 w 1942202"/>
              <a:gd name="connsiteY40" fmla="*/ 4787634 h 5255619"/>
              <a:gd name="connsiteX41" fmla="*/ 11802 w 1942202"/>
              <a:gd name="connsiteY41" fmla="*/ 4522203 h 5255619"/>
              <a:gd name="connsiteX42" fmla="*/ 81652 w 1942202"/>
              <a:gd name="connsiteY42" fmla="*/ 4376155 h 5255619"/>
              <a:gd name="connsiteX43" fmla="*/ 138803 w 1942202"/>
              <a:gd name="connsiteY43" fmla="*/ 4156443 h 5255619"/>
              <a:gd name="connsiteX44" fmla="*/ 117212 w 1942202"/>
              <a:gd name="connsiteY44" fmla="*/ 3880854 h 5255619"/>
              <a:gd name="connsiteX45" fmla="*/ 208652 w 1942202"/>
              <a:gd name="connsiteY45" fmla="*/ 3557004 h 5255619"/>
              <a:gd name="connsiteX46" fmla="*/ 322952 w 1942202"/>
              <a:gd name="connsiteY46" fmla="*/ 3188704 h 5255619"/>
              <a:gd name="connsiteX47" fmla="*/ 481702 w 1942202"/>
              <a:gd name="connsiteY47" fmla="*/ 3093454 h 5255619"/>
              <a:gd name="connsiteX48" fmla="*/ 367402 w 1942202"/>
              <a:gd name="connsiteY48" fmla="*/ 3004554 h 5255619"/>
              <a:gd name="connsiteX49" fmla="*/ 545202 w 1942202"/>
              <a:gd name="connsiteY49" fmla="*/ 2737854 h 5255619"/>
              <a:gd name="connsiteX50" fmla="*/ 640452 w 1942202"/>
              <a:gd name="connsiteY50" fmla="*/ 2725154 h 5255619"/>
              <a:gd name="connsiteX51" fmla="*/ 742052 w 1942202"/>
              <a:gd name="connsiteY51" fmla="*/ 2579104 h 5255619"/>
              <a:gd name="connsiteX52" fmla="*/ 754752 w 1942202"/>
              <a:gd name="connsiteY52" fmla="*/ 2496554 h 5255619"/>
              <a:gd name="connsiteX53" fmla="*/ 748402 w 1942202"/>
              <a:gd name="connsiteY53" fmla="*/ 2356854 h 5255619"/>
              <a:gd name="connsiteX54" fmla="*/ 799202 w 1942202"/>
              <a:gd name="connsiteY54" fmla="*/ 2318754 h 5255619"/>
              <a:gd name="connsiteX55" fmla="*/ 754752 w 1942202"/>
              <a:gd name="connsiteY55" fmla="*/ 2242554 h 5255619"/>
              <a:gd name="connsiteX56" fmla="*/ 786502 w 1942202"/>
              <a:gd name="connsiteY56" fmla="*/ 2134604 h 5255619"/>
              <a:gd name="connsiteX57" fmla="*/ 811902 w 1942202"/>
              <a:gd name="connsiteY57" fmla="*/ 2064754 h 5255619"/>
              <a:gd name="connsiteX58" fmla="*/ 830952 w 1942202"/>
              <a:gd name="connsiteY58" fmla="*/ 1956804 h 5255619"/>
              <a:gd name="connsiteX59" fmla="*/ 830952 w 1942202"/>
              <a:gd name="connsiteY59" fmla="*/ 1899654 h 5255619"/>
              <a:gd name="connsiteX60" fmla="*/ 792852 w 1942202"/>
              <a:gd name="connsiteY60" fmla="*/ 1817104 h 5255619"/>
              <a:gd name="connsiteX61" fmla="*/ 894452 w 1942202"/>
              <a:gd name="connsiteY61" fmla="*/ 1753604 h 5255619"/>
              <a:gd name="connsiteX62" fmla="*/ 926202 w 1942202"/>
              <a:gd name="connsiteY62" fmla="*/ 1594854 h 5255619"/>
              <a:gd name="connsiteX63" fmla="*/ 989702 w 1942202"/>
              <a:gd name="connsiteY63" fmla="*/ 1563104 h 5255619"/>
              <a:gd name="connsiteX64" fmla="*/ 945252 w 1942202"/>
              <a:gd name="connsiteY64" fmla="*/ 1436104 h 5255619"/>
              <a:gd name="connsiteX65" fmla="*/ 919852 w 1942202"/>
              <a:gd name="connsiteY65" fmla="*/ 1372604 h 5255619"/>
              <a:gd name="connsiteX66" fmla="*/ 926202 w 1942202"/>
              <a:gd name="connsiteY66" fmla="*/ 1277354 h 5255619"/>
              <a:gd name="connsiteX67" fmla="*/ 977002 w 1942202"/>
              <a:gd name="connsiteY67" fmla="*/ 1245604 h 5255619"/>
              <a:gd name="connsiteX68" fmla="*/ 989702 w 1942202"/>
              <a:gd name="connsiteY68" fmla="*/ 1239254 h 5255619"/>
              <a:gd name="connsiteX69" fmla="*/ 1046852 w 1942202"/>
              <a:gd name="connsiteY69" fmla="*/ 1175754 h 5255619"/>
              <a:gd name="connsiteX70" fmla="*/ 1072252 w 1942202"/>
              <a:gd name="connsiteY70" fmla="*/ 1144004 h 5255619"/>
              <a:gd name="connsiteX71" fmla="*/ 964302 w 1942202"/>
              <a:gd name="connsiteY71" fmla="*/ 1156704 h 5255619"/>
              <a:gd name="connsiteX72" fmla="*/ 907152 w 1942202"/>
              <a:gd name="connsiteY72" fmla="*/ 1137654 h 5255619"/>
              <a:gd name="connsiteX73" fmla="*/ 843652 w 1942202"/>
              <a:gd name="connsiteY73" fmla="*/ 1099554 h 5255619"/>
              <a:gd name="connsiteX74" fmla="*/ 767452 w 1942202"/>
              <a:gd name="connsiteY74" fmla="*/ 1067804 h 5255619"/>
              <a:gd name="connsiteX75" fmla="*/ 919852 w 1942202"/>
              <a:gd name="connsiteY75" fmla="*/ 915404 h 5255619"/>
              <a:gd name="connsiteX76" fmla="*/ 996052 w 1942202"/>
              <a:gd name="connsiteY76" fmla="*/ 775704 h 5255619"/>
              <a:gd name="connsiteX77" fmla="*/ 1072252 w 1942202"/>
              <a:gd name="connsiteY77" fmla="*/ 578854 h 5255619"/>
              <a:gd name="connsiteX78" fmla="*/ 1300852 w 1942202"/>
              <a:gd name="connsiteY78" fmla="*/ 477254 h 5255619"/>
              <a:gd name="connsiteX79" fmla="*/ 1364352 w 1942202"/>
              <a:gd name="connsiteY79" fmla="*/ 343904 h 5255619"/>
              <a:gd name="connsiteX80" fmla="*/ 1459602 w 1942202"/>
              <a:gd name="connsiteY80" fmla="*/ 261354 h 5255619"/>
              <a:gd name="connsiteX81" fmla="*/ 1637402 w 1942202"/>
              <a:gd name="connsiteY81" fmla="*/ 134354 h 5255619"/>
              <a:gd name="connsiteX82" fmla="*/ 1796152 w 1942202"/>
              <a:gd name="connsiteY82" fmla="*/ 26404 h 5255619"/>
              <a:gd name="connsiteX83" fmla="*/ 1942202 w 1942202"/>
              <a:gd name="connsiteY83" fmla="*/ 7354 h 5255619"/>
              <a:gd name="connsiteX0" fmla="*/ 1936537 w 1936537"/>
              <a:gd name="connsiteY0" fmla="*/ 7354 h 5255619"/>
              <a:gd name="connsiteX1" fmla="*/ 1841287 w 1936537"/>
              <a:gd name="connsiteY1" fmla="*/ 128004 h 5255619"/>
              <a:gd name="connsiteX2" fmla="*/ 1758737 w 1936537"/>
              <a:gd name="connsiteY2" fmla="*/ 350254 h 5255619"/>
              <a:gd name="connsiteX3" fmla="*/ 1784137 w 1936537"/>
              <a:gd name="connsiteY3" fmla="*/ 458204 h 5255619"/>
              <a:gd name="connsiteX4" fmla="*/ 1822237 w 1936537"/>
              <a:gd name="connsiteY4" fmla="*/ 616954 h 5255619"/>
              <a:gd name="connsiteX5" fmla="*/ 1930187 w 1936537"/>
              <a:gd name="connsiteY5" fmla="*/ 724904 h 5255619"/>
              <a:gd name="connsiteX6" fmla="*/ 1904787 w 1936537"/>
              <a:gd name="connsiteY6" fmla="*/ 801104 h 5255619"/>
              <a:gd name="connsiteX7" fmla="*/ 1828587 w 1936537"/>
              <a:gd name="connsiteY7" fmla="*/ 991604 h 5255619"/>
              <a:gd name="connsiteX8" fmla="*/ 1758737 w 1936537"/>
              <a:gd name="connsiteY8" fmla="*/ 1074154 h 5255619"/>
              <a:gd name="connsiteX9" fmla="*/ 1726987 w 1936537"/>
              <a:gd name="connsiteY9" fmla="*/ 1137654 h 5255619"/>
              <a:gd name="connsiteX10" fmla="*/ 1726987 w 1936537"/>
              <a:gd name="connsiteY10" fmla="*/ 1194804 h 5255619"/>
              <a:gd name="connsiteX11" fmla="*/ 1739687 w 1936537"/>
              <a:gd name="connsiteY11" fmla="*/ 1251954 h 5255619"/>
              <a:gd name="connsiteX12" fmla="*/ 1733337 w 1936537"/>
              <a:gd name="connsiteY12" fmla="*/ 1309104 h 5255619"/>
              <a:gd name="connsiteX13" fmla="*/ 1638087 w 1936537"/>
              <a:gd name="connsiteY13" fmla="*/ 1353554 h 5255619"/>
              <a:gd name="connsiteX14" fmla="*/ 1542837 w 1936537"/>
              <a:gd name="connsiteY14" fmla="*/ 1448804 h 5255619"/>
              <a:gd name="connsiteX15" fmla="*/ 1555537 w 1936537"/>
              <a:gd name="connsiteY15" fmla="*/ 1505954 h 5255619"/>
              <a:gd name="connsiteX16" fmla="*/ 1555537 w 1936537"/>
              <a:gd name="connsiteY16" fmla="*/ 1556754 h 5255619"/>
              <a:gd name="connsiteX17" fmla="*/ 1530137 w 1936537"/>
              <a:gd name="connsiteY17" fmla="*/ 1645654 h 5255619"/>
              <a:gd name="connsiteX18" fmla="*/ 1523787 w 1936537"/>
              <a:gd name="connsiteY18" fmla="*/ 1715504 h 5255619"/>
              <a:gd name="connsiteX19" fmla="*/ 1523787 w 1936537"/>
              <a:gd name="connsiteY19" fmla="*/ 1785354 h 5255619"/>
              <a:gd name="connsiteX20" fmla="*/ 1523787 w 1936537"/>
              <a:gd name="connsiteY20" fmla="*/ 1829804 h 5255619"/>
              <a:gd name="connsiteX21" fmla="*/ 1504737 w 1936537"/>
              <a:gd name="connsiteY21" fmla="*/ 1867904 h 5255619"/>
              <a:gd name="connsiteX22" fmla="*/ 1479337 w 1936537"/>
              <a:gd name="connsiteY22" fmla="*/ 2013954 h 5255619"/>
              <a:gd name="connsiteX23" fmla="*/ 1460287 w 1936537"/>
              <a:gd name="connsiteY23" fmla="*/ 2096504 h 5255619"/>
              <a:gd name="connsiteX24" fmla="*/ 1447587 w 1936537"/>
              <a:gd name="connsiteY24" fmla="*/ 2185404 h 5255619"/>
              <a:gd name="connsiteX25" fmla="*/ 1422187 w 1936537"/>
              <a:gd name="connsiteY25" fmla="*/ 2267954 h 5255619"/>
              <a:gd name="connsiteX26" fmla="*/ 1384087 w 1936537"/>
              <a:gd name="connsiteY26" fmla="*/ 2394954 h 5255619"/>
              <a:gd name="connsiteX27" fmla="*/ 1384087 w 1936537"/>
              <a:gd name="connsiteY27" fmla="*/ 2547354 h 5255619"/>
              <a:gd name="connsiteX28" fmla="*/ 1384087 w 1936537"/>
              <a:gd name="connsiteY28" fmla="*/ 2655304 h 5255619"/>
              <a:gd name="connsiteX29" fmla="*/ 1352337 w 1936537"/>
              <a:gd name="connsiteY29" fmla="*/ 2699754 h 5255619"/>
              <a:gd name="connsiteX30" fmla="*/ 1352337 w 1936537"/>
              <a:gd name="connsiteY30" fmla="*/ 2775954 h 5255619"/>
              <a:gd name="connsiteX31" fmla="*/ 1352337 w 1936537"/>
              <a:gd name="connsiteY31" fmla="*/ 2833104 h 5255619"/>
              <a:gd name="connsiteX32" fmla="*/ 1333287 w 1936537"/>
              <a:gd name="connsiteY32" fmla="*/ 2839454 h 5255619"/>
              <a:gd name="connsiteX33" fmla="*/ 1377737 w 1936537"/>
              <a:gd name="connsiteY33" fmla="*/ 2902954 h 5255619"/>
              <a:gd name="connsiteX34" fmla="*/ 1365037 w 1936537"/>
              <a:gd name="connsiteY34" fmla="*/ 2972804 h 5255619"/>
              <a:gd name="connsiteX35" fmla="*/ 1307887 w 1936537"/>
              <a:gd name="connsiteY35" fmla="*/ 3061704 h 5255619"/>
              <a:gd name="connsiteX36" fmla="*/ 1269787 w 1936537"/>
              <a:gd name="connsiteY36" fmla="*/ 3195054 h 5255619"/>
              <a:gd name="connsiteX37" fmla="*/ 1244387 w 1936537"/>
              <a:gd name="connsiteY37" fmla="*/ 3455404 h 5255619"/>
              <a:gd name="connsiteX38" fmla="*/ 399837 w 1936537"/>
              <a:gd name="connsiteY38" fmla="*/ 5176254 h 5255619"/>
              <a:gd name="connsiteX39" fmla="*/ 107737 w 1936537"/>
              <a:gd name="connsiteY39" fmla="*/ 4954004 h 5255619"/>
              <a:gd name="connsiteX40" fmla="*/ 15027 w 1936537"/>
              <a:gd name="connsiteY40" fmla="*/ 4787634 h 5255619"/>
              <a:gd name="connsiteX41" fmla="*/ 6137 w 1936537"/>
              <a:gd name="connsiteY41" fmla="*/ 4522203 h 5255619"/>
              <a:gd name="connsiteX42" fmla="*/ 75987 w 1936537"/>
              <a:gd name="connsiteY42" fmla="*/ 4376155 h 5255619"/>
              <a:gd name="connsiteX43" fmla="*/ 133138 w 1936537"/>
              <a:gd name="connsiteY43" fmla="*/ 4156443 h 5255619"/>
              <a:gd name="connsiteX44" fmla="*/ 111547 w 1936537"/>
              <a:gd name="connsiteY44" fmla="*/ 3880854 h 5255619"/>
              <a:gd name="connsiteX45" fmla="*/ 202987 w 1936537"/>
              <a:gd name="connsiteY45" fmla="*/ 3557004 h 5255619"/>
              <a:gd name="connsiteX46" fmla="*/ 317287 w 1936537"/>
              <a:gd name="connsiteY46" fmla="*/ 3188704 h 5255619"/>
              <a:gd name="connsiteX47" fmla="*/ 476037 w 1936537"/>
              <a:gd name="connsiteY47" fmla="*/ 3093454 h 5255619"/>
              <a:gd name="connsiteX48" fmla="*/ 361737 w 1936537"/>
              <a:gd name="connsiteY48" fmla="*/ 3004554 h 5255619"/>
              <a:gd name="connsiteX49" fmla="*/ 539537 w 1936537"/>
              <a:gd name="connsiteY49" fmla="*/ 2737854 h 5255619"/>
              <a:gd name="connsiteX50" fmla="*/ 634787 w 1936537"/>
              <a:gd name="connsiteY50" fmla="*/ 2725154 h 5255619"/>
              <a:gd name="connsiteX51" fmla="*/ 736387 w 1936537"/>
              <a:gd name="connsiteY51" fmla="*/ 2579104 h 5255619"/>
              <a:gd name="connsiteX52" fmla="*/ 749087 w 1936537"/>
              <a:gd name="connsiteY52" fmla="*/ 2496554 h 5255619"/>
              <a:gd name="connsiteX53" fmla="*/ 742737 w 1936537"/>
              <a:gd name="connsiteY53" fmla="*/ 2356854 h 5255619"/>
              <a:gd name="connsiteX54" fmla="*/ 793537 w 1936537"/>
              <a:gd name="connsiteY54" fmla="*/ 2318754 h 5255619"/>
              <a:gd name="connsiteX55" fmla="*/ 749087 w 1936537"/>
              <a:gd name="connsiteY55" fmla="*/ 2242554 h 5255619"/>
              <a:gd name="connsiteX56" fmla="*/ 780837 w 1936537"/>
              <a:gd name="connsiteY56" fmla="*/ 2134604 h 5255619"/>
              <a:gd name="connsiteX57" fmla="*/ 806237 w 1936537"/>
              <a:gd name="connsiteY57" fmla="*/ 2064754 h 5255619"/>
              <a:gd name="connsiteX58" fmla="*/ 825287 w 1936537"/>
              <a:gd name="connsiteY58" fmla="*/ 1956804 h 5255619"/>
              <a:gd name="connsiteX59" fmla="*/ 825287 w 1936537"/>
              <a:gd name="connsiteY59" fmla="*/ 1899654 h 5255619"/>
              <a:gd name="connsiteX60" fmla="*/ 787187 w 1936537"/>
              <a:gd name="connsiteY60" fmla="*/ 1817104 h 5255619"/>
              <a:gd name="connsiteX61" fmla="*/ 888787 w 1936537"/>
              <a:gd name="connsiteY61" fmla="*/ 1753604 h 5255619"/>
              <a:gd name="connsiteX62" fmla="*/ 920537 w 1936537"/>
              <a:gd name="connsiteY62" fmla="*/ 1594854 h 5255619"/>
              <a:gd name="connsiteX63" fmla="*/ 984037 w 1936537"/>
              <a:gd name="connsiteY63" fmla="*/ 1563104 h 5255619"/>
              <a:gd name="connsiteX64" fmla="*/ 939587 w 1936537"/>
              <a:gd name="connsiteY64" fmla="*/ 1436104 h 5255619"/>
              <a:gd name="connsiteX65" fmla="*/ 914187 w 1936537"/>
              <a:gd name="connsiteY65" fmla="*/ 1372604 h 5255619"/>
              <a:gd name="connsiteX66" fmla="*/ 920537 w 1936537"/>
              <a:gd name="connsiteY66" fmla="*/ 1277354 h 5255619"/>
              <a:gd name="connsiteX67" fmla="*/ 971337 w 1936537"/>
              <a:gd name="connsiteY67" fmla="*/ 1245604 h 5255619"/>
              <a:gd name="connsiteX68" fmla="*/ 984037 w 1936537"/>
              <a:gd name="connsiteY68" fmla="*/ 1239254 h 5255619"/>
              <a:gd name="connsiteX69" fmla="*/ 1041187 w 1936537"/>
              <a:gd name="connsiteY69" fmla="*/ 1175754 h 5255619"/>
              <a:gd name="connsiteX70" fmla="*/ 1066587 w 1936537"/>
              <a:gd name="connsiteY70" fmla="*/ 1144004 h 5255619"/>
              <a:gd name="connsiteX71" fmla="*/ 958637 w 1936537"/>
              <a:gd name="connsiteY71" fmla="*/ 1156704 h 5255619"/>
              <a:gd name="connsiteX72" fmla="*/ 901487 w 1936537"/>
              <a:gd name="connsiteY72" fmla="*/ 1137654 h 5255619"/>
              <a:gd name="connsiteX73" fmla="*/ 837987 w 1936537"/>
              <a:gd name="connsiteY73" fmla="*/ 1099554 h 5255619"/>
              <a:gd name="connsiteX74" fmla="*/ 761787 w 1936537"/>
              <a:gd name="connsiteY74" fmla="*/ 1067804 h 5255619"/>
              <a:gd name="connsiteX75" fmla="*/ 914187 w 1936537"/>
              <a:gd name="connsiteY75" fmla="*/ 915404 h 5255619"/>
              <a:gd name="connsiteX76" fmla="*/ 990387 w 1936537"/>
              <a:gd name="connsiteY76" fmla="*/ 775704 h 5255619"/>
              <a:gd name="connsiteX77" fmla="*/ 1066587 w 1936537"/>
              <a:gd name="connsiteY77" fmla="*/ 578854 h 5255619"/>
              <a:gd name="connsiteX78" fmla="*/ 1295187 w 1936537"/>
              <a:gd name="connsiteY78" fmla="*/ 477254 h 5255619"/>
              <a:gd name="connsiteX79" fmla="*/ 1358687 w 1936537"/>
              <a:gd name="connsiteY79" fmla="*/ 343904 h 5255619"/>
              <a:gd name="connsiteX80" fmla="*/ 1453937 w 1936537"/>
              <a:gd name="connsiteY80" fmla="*/ 261354 h 5255619"/>
              <a:gd name="connsiteX81" fmla="*/ 1631737 w 1936537"/>
              <a:gd name="connsiteY81" fmla="*/ 134354 h 5255619"/>
              <a:gd name="connsiteX82" fmla="*/ 1790487 w 1936537"/>
              <a:gd name="connsiteY82" fmla="*/ 26404 h 5255619"/>
              <a:gd name="connsiteX83" fmla="*/ 1936537 w 1936537"/>
              <a:gd name="connsiteY83" fmla="*/ 7354 h 5255619"/>
              <a:gd name="connsiteX0" fmla="*/ 1936537 w 1936537"/>
              <a:gd name="connsiteY0" fmla="*/ 7354 h 5263152"/>
              <a:gd name="connsiteX1" fmla="*/ 1841287 w 1936537"/>
              <a:gd name="connsiteY1" fmla="*/ 128004 h 5263152"/>
              <a:gd name="connsiteX2" fmla="*/ 1758737 w 1936537"/>
              <a:gd name="connsiteY2" fmla="*/ 350254 h 5263152"/>
              <a:gd name="connsiteX3" fmla="*/ 1784137 w 1936537"/>
              <a:gd name="connsiteY3" fmla="*/ 458204 h 5263152"/>
              <a:gd name="connsiteX4" fmla="*/ 1822237 w 1936537"/>
              <a:gd name="connsiteY4" fmla="*/ 616954 h 5263152"/>
              <a:gd name="connsiteX5" fmla="*/ 1930187 w 1936537"/>
              <a:gd name="connsiteY5" fmla="*/ 724904 h 5263152"/>
              <a:gd name="connsiteX6" fmla="*/ 1904787 w 1936537"/>
              <a:gd name="connsiteY6" fmla="*/ 801104 h 5263152"/>
              <a:gd name="connsiteX7" fmla="*/ 1828587 w 1936537"/>
              <a:gd name="connsiteY7" fmla="*/ 991604 h 5263152"/>
              <a:gd name="connsiteX8" fmla="*/ 1758737 w 1936537"/>
              <a:gd name="connsiteY8" fmla="*/ 1074154 h 5263152"/>
              <a:gd name="connsiteX9" fmla="*/ 1726987 w 1936537"/>
              <a:gd name="connsiteY9" fmla="*/ 1137654 h 5263152"/>
              <a:gd name="connsiteX10" fmla="*/ 1726987 w 1936537"/>
              <a:gd name="connsiteY10" fmla="*/ 1194804 h 5263152"/>
              <a:gd name="connsiteX11" fmla="*/ 1739687 w 1936537"/>
              <a:gd name="connsiteY11" fmla="*/ 1251954 h 5263152"/>
              <a:gd name="connsiteX12" fmla="*/ 1733337 w 1936537"/>
              <a:gd name="connsiteY12" fmla="*/ 1309104 h 5263152"/>
              <a:gd name="connsiteX13" fmla="*/ 1638087 w 1936537"/>
              <a:gd name="connsiteY13" fmla="*/ 1353554 h 5263152"/>
              <a:gd name="connsiteX14" fmla="*/ 1542837 w 1936537"/>
              <a:gd name="connsiteY14" fmla="*/ 1448804 h 5263152"/>
              <a:gd name="connsiteX15" fmla="*/ 1555537 w 1936537"/>
              <a:gd name="connsiteY15" fmla="*/ 1505954 h 5263152"/>
              <a:gd name="connsiteX16" fmla="*/ 1555537 w 1936537"/>
              <a:gd name="connsiteY16" fmla="*/ 1556754 h 5263152"/>
              <a:gd name="connsiteX17" fmla="*/ 1530137 w 1936537"/>
              <a:gd name="connsiteY17" fmla="*/ 1645654 h 5263152"/>
              <a:gd name="connsiteX18" fmla="*/ 1523787 w 1936537"/>
              <a:gd name="connsiteY18" fmla="*/ 1715504 h 5263152"/>
              <a:gd name="connsiteX19" fmla="*/ 1523787 w 1936537"/>
              <a:gd name="connsiteY19" fmla="*/ 1785354 h 5263152"/>
              <a:gd name="connsiteX20" fmla="*/ 1523787 w 1936537"/>
              <a:gd name="connsiteY20" fmla="*/ 1829804 h 5263152"/>
              <a:gd name="connsiteX21" fmla="*/ 1504737 w 1936537"/>
              <a:gd name="connsiteY21" fmla="*/ 1867904 h 5263152"/>
              <a:gd name="connsiteX22" fmla="*/ 1479337 w 1936537"/>
              <a:gd name="connsiteY22" fmla="*/ 2013954 h 5263152"/>
              <a:gd name="connsiteX23" fmla="*/ 1460287 w 1936537"/>
              <a:gd name="connsiteY23" fmla="*/ 2096504 h 5263152"/>
              <a:gd name="connsiteX24" fmla="*/ 1447587 w 1936537"/>
              <a:gd name="connsiteY24" fmla="*/ 2185404 h 5263152"/>
              <a:gd name="connsiteX25" fmla="*/ 1422187 w 1936537"/>
              <a:gd name="connsiteY25" fmla="*/ 2267954 h 5263152"/>
              <a:gd name="connsiteX26" fmla="*/ 1384087 w 1936537"/>
              <a:gd name="connsiteY26" fmla="*/ 2394954 h 5263152"/>
              <a:gd name="connsiteX27" fmla="*/ 1384087 w 1936537"/>
              <a:gd name="connsiteY27" fmla="*/ 2547354 h 5263152"/>
              <a:gd name="connsiteX28" fmla="*/ 1384087 w 1936537"/>
              <a:gd name="connsiteY28" fmla="*/ 2655304 h 5263152"/>
              <a:gd name="connsiteX29" fmla="*/ 1352337 w 1936537"/>
              <a:gd name="connsiteY29" fmla="*/ 2699754 h 5263152"/>
              <a:gd name="connsiteX30" fmla="*/ 1352337 w 1936537"/>
              <a:gd name="connsiteY30" fmla="*/ 2775954 h 5263152"/>
              <a:gd name="connsiteX31" fmla="*/ 1352337 w 1936537"/>
              <a:gd name="connsiteY31" fmla="*/ 2833104 h 5263152"/>
              <a:gd name="connsiteX32" fmla="*/ 1333287 w 1936537"/>
              <a:gd name="connsiteY32" fmla="*/ 2839454 h 5263152"/>
              <a:gd name="connsiteX33" fmla="*/ 1377737 w 1936537"/>
              <a:gd name="connsiteY33" fmla="*/ 2902954 h 5263152"/>
              <a:gd name="connsiteX34" fmla="*/ 1365037 w 1936537"/>
              <a:gd name="connsiteY34" fmla="*/ 2972804 h 5263152"/>
              <a:gd name="connsiteX35" fmla="*/ 1307887 w 1936537"/>
              <a:gd name="connsiteY35" fmla="*/ 3061704 h 5263152"/>
              <a:gd name="connsiteX36" fmla="*/ 1269787 w 1936537"/>
              <a:gd name="connsiteY36" fmla="*/ 3195054 h 5263152"/>
              <a:gd name="connsiteX37" fmla="*/ 1244387 w 1936537"/>
              <a:gd name="connsiteY37" fmla="*/ 3455404 h 5263152"/>
              <a:gd name="connsiteX38" fmla="*/ 399837 w 1936537"/>
              <a:gd name="connsiteY38" fmla="*/ 5176254 h 5263152"/>
              <a:gd name="connsiteX39" fmla="*/ 107737 w 1936537"/>
              <a:gd name="connsiteY39" fmla="*/ 4954004 h 5263152"/>
              <a:gd name="connsiteX40" fmla="*/ 15027 w 1936537"/>
              <a:gd name="connsiteY40" fmla="*/ 4787634 h 5263152"/>
              <a:gd name="connsiteX41" fmla="*/ 6137 w 1936537"/>
              <a:gd name="connsiteY41" fmla="*/ 4522203 h 5263152"/>
              <a:gd name="connsiteX42" fmla="*/ 75987 w 1936537"/>
              <a:gd name="connsiteY42" fmla="*/ 4376155 h 5263152"/>
              <a:gd name="connsiteX43" fmla="*/ 133138 w 1936537"/>
              <a:gd name="connsiteY43" fmla="*/ 4156443 h 5263152"/>
              <a:gd name="connsiteX44" fmla="*/ 111547 w 1936537"/>
              <a:gd name="connsiteY44" fmla="*/ 3880854 h 5263152"/>
              <a:gd name="connsiteX45" fmla="*/ 202987 w 1936537"/>
              <a:gd name="connsiteY45" fmla="*/ 3557004 h 5263152"/>
              <a:gd name="connsiteX46" fmla="*/ 317287 w 1936537"/>
              <a:gd name="connsiteY46" fmla="*/ 3188704 h 5263152"/>
              <a:gd name="connsiteX47" fmla="*/ 476037 w 1936537"/>
              <a:gd name="connsiteY47" fmla="*/ 3093454 h 5263152"/>
              <a:gd name="connsiteX48" fmla="*/ 361737 w 1936537"/>
              <a:gd name="connsiteY48" fmla="*/ 3004554 h 5263152"/>
              <a:gd name="connsiteX49" fmla="*/ 539537 w 1936537"/>
              <a:gd name="connsiteY49" fmla="*/ 2737854 h 5263152"/>
              <a:gd name="connsiteX50" fmla="*/ 634787 w 1936537"/>
              <a:gd name="connsiteY50" fmla="*/ 2725154 h 5263152"/>
              <a:gd name="connsiteX51" fmla="*/ 736387 w 1936537"/>
              <a:gd name="connsiteY51" fmla="*/ 2579104 h 5263152"/>
              <a:gd name="connsiteX52" fmla="*/ 749087 w 1936537"/>
              <a:gd name="connsiteY52" fmla="*/ 2496554 h 5263152"/>
              <a:gd name="connsiteX53" fmla="*/ 742737 w 1936537"/>
              <a:gd name="connsiteY53" fmla="*/ 2356854 h 5263152"/>
              <a:gd name="connsiteX54" fmla="*/ 793537 w 1936537"/>
              <a:gd name="connsiteY54" fmla="*/ 2318754 h 5263152"/>
              <a:gd name="connsiteX55" fmla="*/ 749087 w 1936537"/>
              <a:gd name="connsiteY55" fmla="*/ 2242554 h 5263152"/>
              <a:gd name="connsiteX56" fmla="*/ 780837 w 1936537"/>
              <a:gd name="connsiteY56" fmla="*/ 2134604 h 5263152"/>
              <a:gd name="connsiteX57" fmla="*/ 806237 w 1936537"/>
              <a:gd name="connsiteY57" fmla="*/ 2064754 h 5263152"/>
              <a:gd name="connsiteX58" fmla="*/ 825287 w 1936537"/>
              <a:gd name="connsiteY58" fmla="*/ 1956804 h 5263152"/>
              <a:gd name="connsiteX59" fmla="*/ 825287 w 1936537"/>
              <a:gd name="connsiteY59" fmla="*/ 1899654 h 5263152"/>
              <a:gd name="connsiteX60" fmla="*/ 787187 w 1936537"/>
              <a:gd name="connsiteY60" fmla="*/ 1817104 h 5263152"/>
              <a:gd name="connsiteX61" fmla="*/ 888787 w 1936537"/>
              <a:gd name="connsiteY61" fmla="*/ 1753604 h 5263152"/>
              <a:gd name="connsiteX62" fmla="*/ 920537 w 1936537"/>
              <a:gd name="connsiteY62" fmla="*/ 1594854 h 5263152"/>
              <a:gd name="connsiteX63" fmla="*/ 984037 w 1936537"/>
              <a:gd name="connsiteY63" fmla="*/ 1563104 h 5263152"/>
              <a:gd name="connsiteX64" fmla="*/ 939587 w 1936537"/>
              <a:gd name="connsiteY64" fmla="*/ 1436104 h 5263152"/>
              <a:gd name="connsiteX65" fmla="*/ 914187 w 1936537"/>
              <a:gd name="connsiteY65" fmla="*/ 1372604 h 5263152"/>
              <a:gd name="connsiteX66" fmla="*/ 920537 w 1936537"/>
              <a:gd name="connsiteY66" fmla="*/ 1277354 h 5263152"/>
              <a:gd name="connsiteX67" fmla="*/ 971337 w 1936537"/>
              <a:gd name="connsiteY67" fmla="*/ 1245604 h 5263152"/>
              <a:gd name="connsiteX68" fmla="*/ 984037 w 1936537"/>
              <a:gd name="connsiteY68" fmla="*/ 1239254 h 5263152"/>
              <a:gd name="connsiteX69" fmla="*/ 1041187 w 1936537"/>
              <a:gd name="connsiteY69" fmla="*/ 1175754 h 5263152"/>
              <a:gd name="connsiteX70" fmla="*/ 1066587 w 1936537"/>
              <a:gd name="connsiteY70" fmla="*/ 1144004 h 5263152"/>
              <a:gd name="connsiteX71" fmla="*/ 958637 w 1936537"/>
              <a:gd name="connsiteY71" fmla="*/ 1156704 h 5263152"/>
              <a:gd name="connsiteX72" fmla="*/ 901487 w 1936537"/>
              <a:gd name="connsiteY72" fmla="*/ 1137654 h 5263152"/>
              <a:gd name="connsiteX73" fmla="*/ 837987 w 1936537"/>
              <a:gd name="connsiteY73" fmla="*/ 1099554 h 5263152"/>
              <a:gd name="connsiteX74" fmla="*/ 761787 w 1936537"/>
              <a:gd name="connsiteY74" fmla="*/ 1067804 h 5263152"/>
              <a:gd name="connsiteX75" fmla="*/ 914187 w 1936537"/>
              <a:gd name="connsiteY75" fmla="*/ 915404 h 5263152"/>
              <a:gd name="connsiteX76" fmla="*/ 990387 w 1936537"/>
              <a:gd name="connsiteY76" fmla="*/ 775704 h 5263152"/>
              <a:gd name="connsiteX77" fmla="*/ 1066587 w 1936537"/>
              <a:gd name="connsiteY77" fmla="*/ 578854 h 5263152"/>
              <a:gd name="connsiteX78" fmla="*/ 1295187 w 1936537"/>
              <a:gd name="connsiteY78" fmla="*/ 477254 h 5263152"/>
              <a:gd name="connsiteX79" fmla="*/ 1358687 w 1936537"/>
              <a:gd name="connsiteY79" fmla="*/ 343904 h 5263152"/>
              <a:gd name="connsiteX80" fmla="*/ 1453937 w 1936537"/>
              <a:gd name="connsiteY80" fmla="*/ 261354 h 5263152"/>
              <a:gd name="connsiteX81" fmla="*/ 1631737 w 1936537"/>
              <a:gd name="connsiteY81" fmla="*/ 134354 h 5263152"/>
              <a:gd name="connsiteX82" fmla="*/ 1790487 w 1936537"/>
              <a:gd name="connsiteY82" fmla="*/ 26404 h 5263152"/>
              <a:gd name="connsiteX83" fmla="*/ 1936537 w 1936537"/>
              <a:gd name="connsiteY83" fmla="*/ 7354 h 5263152"/>
              <a:gd name="connsiteX0" fmla="*/ 1936537 w 1936537"/>
              <a:gd name="connsiteY0" fmla="*/ 7354 h 5263152"/>
              <a:gd name="connsiteX1" fmla="*/ 1841287 w 1936537"/>
              <a:gd name="connsiteY1" fmla="*/ 128004 h 5263152"/>
              <a:gd name="connsiteX2" fmla="*/ 1758737 w 1936537"/>
              <a:gd name="connsiteY2" fmla="*/ 350254 h 5263152"/>
              <a:gd name="connsiteX3" fmla="*/ 1784137 w 1936537"/>
              <a:gd name="connsiteY3" fmla="*/ 458204 h 5263152"/>
              <a:gd name="connsiteX4" fmla="*/ 1822237 w 1936537"/>
              <a:gd name="connsiteY4" fmla="*/ 616954 h 5263152"/>
              <a:gd name="connsiteX5" fmla="*/ 1930187 w 1936537"/>
              <a:gd name="connsiteY5" fmla="*/ 724904 h 5263152"/>
              <a:gd name="connsiteX6" fmla="*/ 1904787 w 1936537"/>
              <a:gd name="connsiteY6" fmla="*/ 801104 h 5263152"/>
              <a:gd name="connsiteX7" fmla="*/ 1828587 w 1936537"/>
              <a:gd name="connsiteY7" fmla="*/ 991604 h 5263152"/>
              <a:gd name="connsiteX8" fmla="*/ 1758737 w 1936537"/>
              <a:gd name="connsiteY8" fmla="*/ 1074154 h 5263152"/>
              <a:gd name="connsiteX9" fmla="*/ 1726987 w 1936537"/>
              <a:gd name="connsiteY9" fmla="*/ 1137654 h 5263152"/>
              <a:gd name="connsiteX10" fmla="*/ 1726987 w 1936537"/>
              <a:gd name="connsiteY10" fmla="*/ 1194804 h 5263152"/>
              <a:gd name="connsiteX11" fmla="*/ 1739687 w 1936537"/>
              <a:gd name="connsiteY11" fmla="*/ 1251954 h 5263152"/>
              <a:gd name="connsiteX12" fmla="*/ 1733337 w 1936537"/>
              <a:gd name="connsiteY12" fmla="*/ 1309104 h 5263152"/>
              <a:gd name="connsiteX13" fmla="*/ 1638087 w 1936537"/>
              <a:gd name="connsiteY13" fmla="*/ 1353554 h 5263152"/>
              <a:gd name="connsiteX14" fmla="*/ 1542837 w 1936537"/>
              <a:gd name="connsiteY14" fmla="*/ 1448804 h 5263152"/>
              <a:gd name="connsiteX15" fmla="*/ 1555537 w 1936537"/>
              <a:gd name="connsiteY15" fmla="*/ 1505954 h 5263152"/>
              <a:gd name="connsiteX16" fmla="*/ 1555537 w 1936537"/>
              <a:gd name="connsiteY16" fmla="*/ 1556754 h 5263152"/>
              <a:gd name="connsiteX17" fmla="*/ 1530137 w 1936537"/>
              <a:gd name="connsiteY17" fmla="*/ 1645654 h 5263152"/>
              <a:gd name="connsiteX18" fmla="*/ 1523787 w 1936537"/>
              <a:gd name="connsiteY18" fmla="*/ 1715504 h 5263152"/>
              <a:gd name="connsiteX19" fmla="*/ 1523787 w 1936537"/>
              <a:gd name="connsiteY19" fmla="*/ 1785354 h 5263152"/>
              <a:gd name="connsiteX20" fmla="*/ 1523787 w 1936537"/>
              <a:gd name="connsiteY20" fmla="*/ 1829804 h 5263152"/>
              <a:gd name="connsiteX21" fmla="*/ 1504737 w 1936537"/>
              <a:gd name="connsiteY21" fmla="*/ 1867904 h 5263152"/>
              <a:gd name="connsiteX22" fmla="*/ 1479337 w 1936537"/>
              <a:gd name="connsiteY22" fmla="*/ 2013954 h 5263152"/>
              <a:gd name="connsiteX23" fmla="*/ 1460287 w 1936537"/>
              <a:gd name="connsiteY23" fmla="*/ 2096504 h 5263152"/>
              <a:gd name="connsiteX24" fmla="*/ 1447587 w 1936537"/>
              <a:gd name="connsiteY24" fmla="*/ 2185404 h 5263152"/>
              <a:gd name="connsiteX25" fmla="*/ 1422187 w 1936537"/>
              <a:gd name="connsiteY25" fmla="*/ 2267954 h 5263152"/>
              <a:gd name="connsiteX26" fmla="*/ 1384087 w 1936537"/>
              <a:gd name="connsiteY26" fmla="*/ 2394954 h 5263152"/>
              <a:gd name="connsiteX27" fmla="*/ 1384087 w 1936537"/>
              <a:gd name="connsiteY27" fmla="*/ 2547354 h 5263152"/>
              <a:gd name="connsiteX28" fmla="*/ 1384087 w 1936537"/>
              <a:gd name="connsiteY28" fmla="*/ 2655304 h 5263152"/>
              <a:gd name="connsiteX29" fmla="*/ 1352337 w 1936537"/>
              <a:gd name="connsiteY29" fmla="*/ 2699754 h 5263152"/>
              <a:gd name="connsiteX30" fmla="*/ 1352337 w 1936537"/>
              <a:gd name="connsiteY30" fmla="*/ 2775954 h 5263152"/>
              <a:gd name="connsiteX31" fmla="*/ 1352337 w 1936537"/>
              <a:gd name="connsiteY31" fmla="*/ 2833104 h 5263152"/>
              <a:gd name="connsiteX32" fmla="*/ 1333287 w 1936537"/>
              <a:gd name="connsiteY32" fmla="*/ 2839454 h 5263152"/>
              <a:gd name="connsiteX33" fmla="*/ 1377737 w 1936537"/>
              <a:gd name="connsiteY33" fmla="*/ 2902954 h 5263152"/>
              <a:gd name="connsiteX34" fmla="*/ 1365037 w 1936537"/>
              <a:gd name="connsiteY34" fmla="*/ 2972804 h 5263152"/>
              <a:gd name="connsiteX35" fmla="*/ 1307887 w 1936537"/>
              <a:gd name="connsiteY35" fmla="*/ 3061704 h 5263152"/>
              <a:gd name="connsiteX36" fmla="*/ 1269787 w 1936537"/>
              <a:gd name="connsiteY36" fmla="*/ 3195054 h 5263152"/>
              <a:gd name="connsiteX37" fmla="*/ 1244387 w 1936537"/>
              <a:gd name="connsiteY37" fmla="*/ 3455404 h 5263152"/>
              <a:gd name="connsiteX38" fmla="*/ 399837 w 1936537"/>
              <a:gd name="connsiteY38" fmla="*/ 5176254 h 5263152"/>
              <a:gd name="connsiteX39" fmla="*/ 107737 w 1936537"/>
              <a:gd name="connsiteY39" fmla="*/ 4954004 h 5263152"/>
              <a:gd name="connsiteX40" fmla="*/ 15027 w 1936537"/>
              <a:gd name="connsiteY40" fmla="*/ 4787634 h 5263152"/>
              <a:gd name="connsiteX41" fmla="*/ 6137 w 1936537"/>
              <a:gd name="connsiteY41" fmla="*/ 4522203 h 5263152"/>
              <a:gd name="connsiteX42" fmla="*/ 75987 w 1936537"/>
              <a:gd name="connsiteY42" fmla="*/ 4376155 h 5263152"/>
              <a:gd name="connsiteX43" fmla="*/ 133138 w 1936537"/>
              <a:gd name="connsiteY43" fmla="*/ 4156443 h 5263152"/>
              <a:gd name="connsiteX44" fmla="*/ 111547 w 1936537"/>
              <a:gd name="connsiteY44" fmla="*/ 3880854 h 5263152"/>
              <a:gd name="connsiteX45" fmla="*/ 202987 w 1936537"/>
              <a:gd name="connsiteY45" fmla="*/ 3557004 h 5263152"/>
              <a:gd name="connsiteX46" fmla="*/ 317287 w 1936537"/>
              <a:gd name="connsiteY46" fmla="*/ 3188704 h 5263152"/>
              <a:gd name="connsiteX47" fmla="*/ 476037 w 1936537"/>
              <a:gd name="connsiteY47" fmla="*/ 3093454 h 5263152"/>
              <a:gd name="connsiteX48" fmla="*/ 361737 w 1936537"/>
              <a:gd name="connsiteY48" fmla="*/ 3012174 h 5263152"/>
              <a:gd name="connsiteX49" fmla="*/ 539537 w 1936537"/>
              <a:gd name="connsiteY49" fmla="*/ 2737854 h 5263152"/>
              <a:gd name="connsiteX50" fmla="*/ 634787 w 1936537"/>
              <a:gd name="connsiteY50" fmla="*/ 2725154 h 5263152"/>
              <a:gd name="connsiteX51" fmla="*/ 736387 w 1936537"/>
              <a:gd name="connsiteY51" fmla="*/ 2579104 h 5263152"/>
              <a:gd name="connsiteX52" fmla="*/ 749087 w 1936537"/>
              <a:gd name="connsiteY52" fmla="*/ 2496554 h 5263152"/>
              <a:gd name="connsiteX53" fmla="*/ 742737 w 1936537"/>
              <a:gd name="connsiteY53" fmla="*/ 2356854 h 5263152"/>
              <a:gd name="connsiteX54" fmla="*/ 793537 w 1936537"/>
              <a:gd name="connsiteY54" fmla="*/ 2318754 h 5263152"/>
              <a:gd name="connsiteX55" fmla="*/ 749087 w 1936537"/>
              <a:gd name="connsiteY55" fmla="*/ 2242554 h 5263152"/>
              <a:gd name="connsiteX56" fmla="*/ 780837 w 1936537"/>
              <a:gd name="connsiteY56" fmla="*/ 2134604 h 5263152"/>
              <a:gd name="connsiteX57" fmla="*/ 806237 w 1936537"/>
              <a:gd name="connsiteY57" fmla="*/ 2064754 h 5263152"/>
              <a:gd name="connsiteX58" fmla="*/ 825287 w 1936537"/>
              <a:gd name="connsiteY58" fmla="*/ 1956804 h 5263152"/>
              <a:gd name="connsiteX59" fmla="*/ 825287 w 1936537"/>
              <a:gd name="connsiteY59" fmla="*/ 1899654 h 5263152"/>
              <a:gd name="connsiteX60" fmla="*/ 787187 w 1936537"/>
              <a:gd name="connsiteY60" fmla="*/ 1817104 h 5263152"/>
              <a:gd name="connsiteX61" fmla="*/ 888787 w 1936537"/>
              <a:gd name="connsiteY61" fmla="*/ 1753604 h 5263152"/>
              <a:gd name="connsiteX62" fmla="*/ 920537 w 1936537"/>
              <a:gd name="connsiteY62" fmla="*/ 1594854 h 5263152"/>
              <a:gd name="connsiteX63" fmla="*/ 984037 w 1936537"/>
              <a:gd name="connsiteY63" fmla="*/ 1563104 h 5263152"/>
              <a:gd name="connsiteX64" fmla="*/ 939587 w 1936537"/>
              <a:gd name="connsiteY64" fmla="*/ 1436104 h 5263152"/>
              <a:gd name="connsiteX65" fmla="*/ 914187 w 1936537"/>
              <a:gd name="connsiteY65" fmla="*/ 1372604 h 5263152"/>
              <a:gd name="connsiteX66" fmla="*/ 920537 w 1936537"/>
              <a:gd name="connsiteY66" fmla="*/ 1277354 h 5263152"/>
              <a:gd name="connsiteX67" fmla="*/ 971337 w 1936537"/>
              <a:gd name="connsiteY67" fmla="*/ 1245604 h 5263152"/>
              <a:gd name="connsiteX68" fmla="*/ 984037 w 1936537"/>
              <a:gd name="connsiteY68" fmla="*/ 1239254 h 5263152"/>
              <a:gd name="connsiteX69" fmla="*/ 1041187 w 1936537"/>
              <a:gd name="connsiteY69" fmla="*/ 1175754 h 5263152"/>
              <a:gd name="connsiteX70" fmla="*/ 1066587 w 1936537"/>
              <a:gd name="connsiteY70" fmla="*/ 1144004 h 5263152"/>
              <a:gd name="connsiteX71" fmla="*/ 958637 w 1936537"/>
              <a:gd name="connsiteY71" fmla="*/ 1156704 h 5263152"/>
              <a:gd name="connsiteX72" fmla="*/ 901487 w 1936537"/>
              <a:gd name="connsiteY72" fmla="*/ 1137654 h 5263152"/>
              <a:gd name="connsiteX73" fmla="*/ 837987 w 1936537"/>
              <a:gd name="connsiteY73" fmla="*/ 1099554 h 5263152"/>
              <a:gd name="connsiteX74" fmla="*/ 761787 w 1936537"/>
              <a:gd name="connsiteY74" fmla="*/ 1067804 h 5263152"/>
              <a:gd name="connsiteX75" fmla="*/ 914187 w 1936537"/>
              <a:gd name="connsiteY75" fmla="*/ 915404 h 5263152"/>
              <a:gd name="connsiteX76" fmla="*/ 990387 w 1936537"/>
              <a:gd name="connsiteY76" fmla="*/ 775704 h 5263152"/>
              <a:gd name="connsiteX77" fmla="*/ 1066587 w 1936537"/>
              <a:gd name="connsiteY77" fmla="*/ 578854 h 5263152"/>
              <a:gd name="connsiteX78" fmla="*/ 1295187 w 1936537"/>
              <a:gd name="connsiteY78" fmla="*/ 477254 h 5263152"/>
              <a:gd name="connsiteX79" fmla="*/ 1358687 w 1936537"/>
              <a:gd name="connsiteY79" fmla="*/ 343904 h 5263152"/>
              <a:gd name="connsiteX80" fmla="*/ 1453937 w 1936537"/>
              <a:gd name="connsiteY80" fmla="*/ 261354 h 5263152"/>
              <a:gd name="connsiteX81" fmla="*/ 1631737 w 1936537"/>
              <a:gd name="connsiteY81" fmla="*/ 134354 h 5263152"/>
              <a:gd name="connsiteX82" fmla="*/ 1790487 w 1936537"/>
              <a:gd name="connsiteY82" fmla="*/ 26404 h 5263152"/>
              <a:gd name="connsiteX83" fmla="*/ 1936537 w 1936537"/>
              <a:gd name="connsiteY83" fmla="*/ 7354 h 5263152"/>
              <a:gd name="connsiteX0" fmla="*/ 1936537 w 1936537"/>
              <a:gd name="connsiteY0" fmla="*/ 7354 h 5263152"/>
              <a:gd name="connsiteX1" fmla="*/ 1841287 w 1936537"/>
              <a:gd name="connsiteY1" fmla="*/ 128004 h 5263152"/>
              <a:gd name="connsiteX2" fmla="*/ 1758737 w 1936537"/>
              <a:gd name="connsiteY2" fmla="*/ 350254 h 5263152"/>
              <a:gd name="connsiteX3" fmla="*/ 1784137 w 1936537"/>
              <a:gd name="connsiteY3" fmla="*/ 458204 h 5263152"/>
              <a:gd name="connsiteX4" fmla="*/ 1822237 w 1936537"/>
              <a:gd name="connsiteY4" fmla="*/ 616954 h 5263152"/>
              <a:gd name="connsiteX5" fmla="*/ 1930187 w 1936537"/>
              <a:gd name="connsiteY5" fmla="*/ 724904 h 5263152"/>
              <a:gd name="connsiteX6" fmla="*/ 1904787 w 1936537"/>
              <a:gd name="connsiteY6" fmla="*/ 801104 h 5263152"/>
              <a:gd name="connsiteX7" fmla="*/ 1828587 w 1936537"/>
              <a:gd name="connsiteY7" fmla="*/ 991604 h 5263152"/>
              <a:gd name="connsiteX8" fmla="*/ 1758737 w 1936537"/>
              <a:gd name="connsiteY8" fmla="*/ 1074154 h 5263152"/>
              <a:gd name="connsiteX9" fmla="*/ 1726987 w 1936537"/>
              <a:gd name="connsiteY9" fmla="*/ 1137654 h 5263152"/>
              <a:gd name="connsiteX10" fmla="*/ 1726987 w 1936537"/>
              <a:gd name="connsiteY10" fmla="*/ 1194804 h 5263152"/>
              <a:gd name="connsiteX11" fmla="*/ 1739687 w 1936537"/>
              <a:gd name="connsiteY11" fmla="*/ 1251954 h 5263152"/>
              <a:gd name="connsiteX12" fmla="*/ 1733337 w 1936537"/>
              <a:gd name="connsiteY12" fmla="*/ 1309104 h 5263152"/>
              <a:gd name="connsiteX13" fmla="*/ 1638087 w 1936537"/>
              <a:gd name="connsiteY13" fmla="*/ 1353554 h 5263152"/>
              <a:gd name="connsiteX14" fmla="*/ 1542837 w 1936537"/>
              <a:gd name="connsiteY14" fmla="*/ 1448804 h 5263152"/>
              <a:gd name="connsiteX15" fmla="*/ 1555537 w 1936537"/>
              <a:gd name="connsiteY15" fmla="*/ 1505954 h 5263152"/>
              <a:gd name="connsiteX16" fmla="*/ 1555537 w 1936537"/>
              <a:gd name="connsiteY16" fmla="*/ 1556754 h 5263152"/>
              <a:gd name="connsiteX17" fmla="*/ 1530137 w 1936537"/>
              <a:gd name="connsiteY17" fmla="*/ 1645654 h 5263152"/>
              <a:gd name="connsiteX18" fmla="*/ 1523787 w 1936537"/>
              <a:gd name="connsiteY18" fmla="*/ 1715504 h 5263152"/>
              <a:gd name="connsiteX19" fmla="*/ 1523787 w 1936537"/>
              <a:gd name="connsiteY19" fmla="*/ 1785354 h 5263152"/>
              <a:gd name="connsiteX20" fmla="*/ 1523787 w 1936537"/>
              <a:gd name="connsiteY20" fmla="*/ 1829804 h 5263152"/>
              <a:gd name="connsiteX21" fmla="*/ 1504737 w 1936537"/>
              <a:gd name="connsiteY21" fmla="*/ 1867904 h 5263152"/>
              <a:gd name="connsiteX22" fmla="*/ 1479337 w 1936537"/>
              <a:gd name="connsiteY22" fmla="*/ 2013954 h 5263152"/>
              <a:gd name="connsiteX23" fmla="*/ 1460287 w 1936537"/>
              <a:gd name="connsiteY23" fmla="*/ 2096504 h 5263152"/>
              <a:gd name="connsiteX24" fmla="*/ 1447587 w 1936537"/>
              <a:gd name="connsiteY24" fmla="*/ 2185404 h 5263152"/>
              <a:gd name="connsiteX25" fmla="*/ 1422187 w 1936537"/>
              <a:gd name="connsiteY25" fmla="*/ 2267954 h 5263152"/>
              <a:gd name="connsiteX26" fmla="*/ 1384087 w 1936537"/>
              <a:gd name="connsiteY26" fmla="*/ 2394954 h 5263152"/>
              <a:gd name="connsiteX27" fmla="*/ 1384087 w 1936537"/>
              <a:gd name="connsiteY27" fmla="*/ 2547354 h 5263152"/>
              <a:gd name="connsiteX28" fmla="*/ 1384087 w 1936537"/>
              <a:gd name="connsiteY28" fmla="*/ 2655304 h 5263152"/>
              <a:gd name="connsiteX29" fmla="*/ 1352337 w 1936537"/>
              <a:gd name="connsiteY29" fmla="*/ 2699754 h 5263152"/>
              <a:gd name="connsiteX30" fmla="*/ 1352337 w 1936537"/>
              <a:gd name="connsiteY30" fmla="*/ 2775954 h 5263152"/>
              <a:gd name="connsiteX31" fmla="*/ 1352337 w 1936537"/>
              <a:gd name="connsiteY31" fmla="*/ 2833104 h 5263152"/>
              <a:gd name="connsiteX32" fmla="*/ 1333287 w 1936537"/>
              <a:gd name="connsiteY32" fmla="*/ 2839454 h 5263152"/>
              <a:gd name="connsiteX33" fmla="*/ 1377737 w 1936537"/>
              <a:gd name="connsiteY33" fmla="*/ 2902954 h 5263152"/>
              <a:gd name="connsiteX34" fmla="*/ 1365037 w 1936537"/>
              <a:gd name="connsiteY34" fmla="*/ 2972804 h 5263152"/>
              <a:gd name="connsiteX35" fmla="*/ 1307887 w 1936537"/>
              <a:gd name="connsiteY35" fmla="*/ 3061704 h 5263152"/>
              <a:gd name="connsiteX36" fmla="*/ 1269787 w 1936537"/>
              <a:gd name="connsiteY36" fmla="*/ 3195054 h 5263152"/>
              <a:gd name="connsiteX37" fmla="*/ 1244387 w 1936537"/>
              <a:gd name="connsiteY37" fmla="*/ 3455404 h 5263152"/>
              <a:gd name="connsiteX38" fmla="*/ 399837 w 1936537"/>
              <a:gd name="connsiteY38" fmla="*/ 5176254 h 5263152"/>
              <a:gd name="connsiteX39" fmla="*/ 107737 w 1936537"/>
              <a:gd name="connsiteY39" fmla="*/ 4954004 h 5263152"/>
              <a:gd name="connsiteX40" fmla="*/ 15027 w 1936537"/>
              <a:gd name="connsiteY40" fmla="*/ 4787634 h 5263152"/>
              <a:gd name="connsiteX41" fmla="*/ 6137 w 1936537"/>
              <a:gd name="connsiteY41" fmla="*/ 4522203 h 5263152"/>
              <a:gd name="connsiteX42" fmla="*/ 75987 w 1936537"/>
              <a:gd name="connsiteY42" fmla="*/ 4376155 h 5263152"/>
              <a:gd name="connsiteX43" fmla="*/ 133138 w 1936537"/>
              <a:gd name="connsiteY43" fmla="*/ 4156443 h 5263152"/>
              <a:gd name="connsiteX44" fmla="*/ 111547 w 1936537"/>
              <a:gd name="connsiteY44" fmla="*/ 3880854 h 5263152"/>
              <a:gd name="connsiteX45" fmla="*/ 202987 w 1936537"/>
              <a:gd name="connsiteY45" fmla="*/ 3557004 h 5263152"/>
              <a:gd name="connsiteX46" fmla="*/ 317287 w 1936537"/>
              <a:gd name="connsiteY46" fmla="*/ 3188704 h 5263152"/>
              <a:gd name="connsiteX47" fmla="*/ 476037 w 1936537"/>
              <a:gd name="connsiteY47" fmla="*/ 3093454 h 5263152"/>
              <a:gd name="connsiteX48" fmla="*/ 361737 w 1936537"/>
              <a:gd name="connsiteY48" fmla="*/ 3012174 h 5263152"/>
              <a:gd name="connsiteX49" fmla="*/ 539537 w 1936537"/>
              <a:gd name="connsiteY49" fmla="*/ 2737854 h 5263152"/>
              <a:gd name="connsiteX50" fmla="*/ 634787 w 1936537"/>
              <a:gd name="connsiteY50" fmla="*/ 2725154 h 5263152"/>
              <a:gd name="connsiteX51" fmla="*/ 736387 w 1936537"/>
              <a:gd name="connsiteY51" fmla="*/ 2579104 h 5263152"/>
              <a:gd name="connsiteX52" fmla="*/ 749087 w 1936537"/>
              <a:gd name="connsiteY52" fmla="*/ 2496554 h 5263152"/>
              <a:gd name="connsiteX53" fmla="*/ 742737 w 1936537"/>
              <a:gd name="connsiteY53" fmla="*/ 2356854 h 5263152"/>
              <a:gd name="connsiteX54" fmla="*/ 793537 w 1936537"/>
              <a:gd name="connsiteY54" fmla="*/ 2318754 h 5263152"/>
              <a:gd name="connsiteX55" fmla="*/ 749087 w 1936537"/>
              <a:gd name="connsiteY55" fmla="*/ 2242554 h 5263152"/>
              <a:gd name="connsiteX56" fmla="*/ 780837 w 1936537"/>
              <a:gd name="connsiteY56" fmla="*/ 2134604 h 5263152"/>
              <a:gd name="connsiteX57" fmla="*/ 806237 w 1936537"/>
              <a:gd name="connsiteY57" fmla="*/ 2064754 h 5263152"/>
              <a:gd name="connsiteX58" fmla="*/ 825287 w 1936537"/>
              <a:gd name="connsiteY58" fmla="*/ 1956804 h 5263152"/>
              <a:gd name="connsiteX59" fmla="*/ 825287 w 1936537"/>
              <a:gd name="connsiteY59" fmla="*/ 1899654 h 5263152"/>
              <a:gd name="connsiteX60" fmla="*/ 787187 w 1936537"/>
              <a:gd name="connsiteY60" fmla="*/ 1817104 h 5263152"/>
              <a:gd name="connsiteX61" fmla="*/ 888787 w 1936537"/>
              <a:gd name="connsiteY61" fmla="*/ 1753604 h 5263152"/>
              <a:gd name="connsiteX62" fmla="*/ 920537 w 1936537"/>
              <a:gd name="connsiteY62" fmla="*/ 1594854 h 5263152"/>
              <a:gd name="connsiteX63" fmla="*/ 984037 w 1936537"/>
              <a:gd name="connsiteY63" fmla="*/ 1563104 h 5263152"/>
              <a:gd name="connsiteX64" fmla="*/ 939587 w 1936537"/>
              <a:gd name="connsiteY64" fmla="*/ 1436104 h 5263152"/>
              <a:gd name="connsiteX65" fmla="*/ 914187 w 1936537"/>
              <a:gd name="connsiteY65" fmla="*/ 1372604 h 5263152"/>
              <a:gd name="connsiteX66" fmla="*/ 920537 w 1936537"/>
              <a:gd name="connsiteY66" fmla="*/ 1277354 h 5263152"/>
              <a:gd name="connsiteX67" fmla="*/ 971337 w 1936537"/>
              <a:gd name="connsiteY67" fmla="*/ 1245604 h 5263152"/>
              <a:gd name="connsiteX68" fmla="*/ 984037 w 1936537"/>
              <a:gd name="connsiteY68" fmla="*/ 1239254 h 5263152"/>
              <a:gd name="connsiteX69" fmla="*/ 1041187 w 1936537"/>
              <a:gd name="connsiteY69" fmla="*/ 1175754 h 5263152"/>
              <a:gd name="connsiteX70" fmla="*/ 1066587 w 1936537"/>
              <a:gd name="connsiteY70" fmla="*/ 1144004 h 5263152"/>
              <a:gd name="connsiteX71" fmla="*/ 958637 w 1936537"/>
              <a:gd name="connsiteY71" fmla="*/ 1156704 h 5263152"/>
              <a:gd name="connsiteX72" fmla="*/ 901487 w 1936537"/>
              <a:gd name="connsiteY72" fmla="*/ 1137654 h 5263152"/>
              <a:gd name="connsiteX73" fmla="*/ 837987 w 1936537"/>
              <a:gd name="connsiteY73" fmla="*/ 1099554 h 5263152"/>
              <a:gd name="connsiteX74" fmla="*/ 761787 w 1936537"/>
              <a:gd name="connsiteY74" fmla="*/ 1067804 h 5263152"/>
              <a:gd name="connsiteX75" fmla="*/ 914187 w 1936537"/>
              <a:gd name="connsiteY75" fmla="*/ 915404 h 5263152"/>
              <a:gd name="connsiteX76" fmla="*/ 990387 w 1936537"/>
              <a:gd name="connsiteY76" fmla="*/ 775704 h 5263152"/>
              <a:gd name="connsiteX77" fmla="*/ 1066587 w 1936537"/>
              <a:gd name="connsiteY77" fmla="*/ 578854 h 5263152"/>
              <a:gd name="connsiteX78" fmla="*/ 1295187 w 1936537"/>
              <a:gd name="connsiteY78" fmla="*/ 477254 h 5263152"/>
              <a:gd name="connsiteX79" fmla="*/ 1358687 w 1936537"/>
              <a:gd name="connsiteY79" fmla="*/ 343904 h 5263152"/>
              <a:gd name="connsiteX80" fmla="*/ 1453937 w 1936537"/>
              <a:gd name="connsiteY80" fmla="*/ 261354 h 5263152"/>
              <a:gd name="connsiteX81" fmla="*/ 1631737 w 1936537"/>
              <a:gd name="connsiteY81" fmla="*/ 134354 h 5263152"/>
              <a:gd name="connsiteX82" fmla="*/ 1790487 w 1936537"/>
              <a:gd name="connsiteY82" fmla="*/ 26404 h 5263152"/>
              <a:gd name="connsiteX83" fmla="*/ 1936537 w 1936537"/>
              <a:gd name="connsiteY83" fmla="*/ 7354 h 5263152"/>
              <a:gd name="connsiteX0" fmla="*/ 1936537 w 1936537"/>
              <a:gd name="connsiteY0" fmla="*/ 7354 h 5263152"/>
              <a:gd name="connsiteX1" fmla="*/ 1841287 w 1936537"/>
              <a:gd name="connsiteY1" fmla="*/ 128004 h 5263152"/>
              <a:gd name="connsiteX2" fmla="*/ 1758737 w 1936537"/>
              <a:gd name="connsiteY2" fmla="*/ 350254 h 5263152"/>
              <a:gd name="connsiteX3" fmla="*/ 1784137 w 1936537"/>
              <a:gd name="connsiteY3" fmla="*/ 458204 h 5263152"/>
              <a:gd name="connsiteX4" fmla="*/ 1822237 w 1936537"/>
              <a:gd name="connsiteY4" fmla="*/ 616954 h 5263152"/>
              <a:gd name="connsiteX5" fmla="*/ 1930187 w 1936537"/>
              <a:gd name="connsiteY5" fmla="*/ 724904 h 5263152"/>
              <a:gd name="connsiteX6" fmla="*/ 1904787 w 1936537"/>
              <a:gd name="connsiteY6" fmla="*/ 801104 h 5263152"/>
              <a:gd name="connsiteX7" fmla="*/ 1828587 w 1936537"/>
              <a:gd name="connsiteY7" fmla="*/ 991604 h 5263152"/>
              <a:gd name="connsiteX8" fmla="*/ 1758737 w 1936537"/>
              <a:gd name="connsiteY8" fmla="*/ 1074154 h 5263152"/>
              <a:gd name="connsiteX9" fmla="*/ 1726987 w 1936537"/>
              <a:gd name="connsiteY9" fmla="*/ 1137654 h 5263152"/>
              <a:gd name="connsiteX10" fmla="*/ 1726987 w 1936537"/>
              <a:gd name="connsiteY10" fmla="*/ 1194804 h 5263152"/>
              <a:gd name="connsiteX11" fmla="*/ 1739687 w 1936537"/>
              <a:gd name="connsiteY11" fmla="*/ 1251954 h 5263152"/>
              <a:gd name="connsiteX12" fmla="*/ 1733337 w 1936537"/>
              <a:gd name="connsiteY12" fmla="*/ 1309104 h 5263152"/>
              <a:gd name="connsiteX13" fmla="*/ 1638087 w 1936537"/>
              <a:gd name="connsiteY13" fmla="*/ 1353554 h 5263152"/>
              <a:gd name="connsiteX14" fmla="*/ 1542837 w 1936537"/>
              <a:gd name="connsiteY14" fmla="*/ 1448804 h 5263152"/>
              <a:gd name="connsiteX15" fmla="*/ 1555537 w 1936537"/>
              <a:gd name="connsiteY15" fmla="*/ 1505954 h 5263152"/>
              <a:gd name="connsiteX16" fmla="*/ 1555537 w 1936537"/>
              <a:gd name="connsiteY16" fmla="*/ 1556754 h 5263152"/>
              <a:gd name="connsiteX17" fmla="*/ 1530137 w 1936537"/>
              <a:gd name="connsiteY17" fmla="*/ 1645654 h 5263152"/>
              <a:gd name="connsiteX18" fmla="*/ 1523787 w 1936537"/>
              <a:gd name="connsiteY18" fmla="*/ 1715504 h 5263152"/>
              <a:gd name="connsiteX19" fmla="*/ 1523787 w 1936537"/>
              <a:gd name="connsiteY19" fmla="*/ 1785354 h 5263152"/>
              <a:gd name="connsiteX20" fmla="*/ 1523787 w 1936537"/>
              <a:gd name="connsiteY20" fmla="*/ 1829804 h 5263152"/>
              <a:gd name="connsiteX21" fmla="*/ 1504737 w 1936537"/>
              <a:gd name="connsiteY21" fmla="*/ 1867904 h 5263152"/>
              <a:gd name="connsiteX22" fmla="*/ 1479337 w 1936537"/>
              <a:gd name="connsiteY22" fmla="*/ 2013954 h 5263152"/>
              <a:gd name="connsiteX23" fmla="*/ 1460287 w 1936537"/>
              <a:gd name="connsiteY23" fmla="*/ 2096504 h 5263152"/>
              <a:gd name="connsiteX24" fmla="*/ 1447587 w 1936537"/>
              <a:gd name="connsiteY24" fmla="*/ 2185404 h 5263152"/>
              <a:gd name="connsiteX25" fmla="*/ 1422187 w 1936537"/>
              <a:gd name="connsiteY25" fmla="*/ 2267954 h 5263152"/>
              <a:gd name="connsiteX26" fmla="*/ 1384087 w 1936537"/>
              <a:gd name="connsiteY26" fmla="*/ 2394954 h 5263152"/>
              <a:gd name="connsiteX27" fmla="*/ 1384087 w 1936537"/>
              <a:gd name="connsiteY27" fmla="*/ 2547354 h 5263152"/>
              <a:gd name="connsiteX28" fmla="*/ 1384087 w 1936537"/>
              <a:gd name="connsiteY28" fmla="*/ 2655304 h 5263152"/>
              <a:gd name="connsiteX29" fmla="*/ 1352337 w 1936537"/>
              <a:gd name="connsiteY29" fmla="*/ 2699754 h 5263152"/>
              <a:gd name="connsiteX30" fmla="*/ 1352337 w 1936537"/>
              <a:gd name="connsiteY30" fmla="*/ 2775954 h 5263152"/>
              <a:gd name="connsiteX31" fmla="*/ 1352337 w 1936537"/>
              <a:gd name="connsiteY31" fmla="*/ 2833104 h 5263152"/>
              <a:gd name="connsiteX32" fmla="*/ 1333287 w 1936537"/>
              <a:gd name="connsiteY32" fmla="*/ 2839454 h 5263152"/>
              <a:gd name="connsiteX33" fmla="*/ 1377737 w 1936537"/>
              <a:gd name="connsiteY33" fmla="*/ 2902954 h 5263152"/>
              <a:gd name="connsiteX34" fmla="*/ 1365037 w 1936537"/>
              <a:gd name="connsiteY34" fmla="*/ 2972804 h 5263152"/>
              <a:gd name="connsiteX35" fmla="*/ 1307887 w 1936537"/>
              <a:gd name="connsiteY35" fmla="*/ 3061704 h 5263152"/>
              <a:gd name="connsiteX36" fmla="*/ 1269787 w 1936537"/>
              <a:gd name="connsiteY36" fmla="*/ 3195054 h 5263152"/>
              <a:gd name="connsiteX37" fmla="*/ 1244387 w 1936537"/>
              <a:gd name="connsiteY37" fmla="*/ 3455404 h 5263152"/>
              <a:gd name="connsiteX38" fmla="*/ 399837 w 1936537"/>
              <a:gd name="connsiteY38" fmla="*/ 5176254 h 5263152"/>
              <a:gd name="connsiteX39" fmla="*/ 107737 w 1936537"/>
              <a:gd name="connsiteY39" fmla="*/ 4954004 h 5263152"/>
              <a:gd name="connsiteX40" fmla="*/ 15027 w 1936537"/>
              <a:gd name="connsiteY40" fmla="*/ 4787634 h 5263152"/>
              <a:gd name="connsiteX41" fmla="*/ 6137 w 1936537"/>
              <a:gd name="connsiteY41" fmla="*/ 4522203 h 5263152"/>
              <a:gd name="connsiteX42" fmla="*/ 75987 w 1936537"/>
              <a:gd name="connsiteY42" fmla="*/ 4376155 h 5263152"/>
              <a:gd name="connsiteX43" fmla="*/ 133138 w 1936537"/>
              <a:gd name="connsiteY43" fmla="*/ 4156443 h 5263152"/>
              <a:gd name="connsiteX44" fmla="*/ 111547 w 1936537"/>
              <a:gd name="connsiteY44" fmla="*/ 3880854 h 5263152"/>
              <a:gd name="connsiteX45" fmla="*/ 202987 w 1936537"/>
              <a:gd name="connsiteY45" fmla="*/ 3557004 h 5263152"/>
              <a:gd name="connsiteX46" fmla="*/ 317287 w 1936537"/>
              <a:gd name="connsiteY46" fmla="*/ 3188704 h 5263152"/>
              <a:gd name="connsiteX47" fmla="*/ 472227 w 1936537"/>
              <a:gd name="connsiteY47" fmla="*/ 3097264 h 5263152"/>
              <a:gd name="connsiteX48" fmla="*/ 361737 w 1936537"/>
              <a:gd name="connsiteY48" fmla="*/ 3012174 h 5263152"/>
              <a:gd name="connsiteX49" fmla="*/ 539537 w 1936537"/>
              <a:gd name="connsiteY49" fmla="*/ 2737854 h 5263152"/>
              <a:gd name="connsiteX50" fmla="*/ 634787 w 1936537"/>
              <a:gd name="connsiteY50" fmla="*/ 2725154 h 5263152"/>
              <a:gd name="connsiteX51" fmla="*/ 736387 w 1936537"/>
              <a:gd name="connsiteY51" fmla="*/ 2579104 h 5263152"/>
              <a:gd name="connsiteX52" fmla="*/ 749087 w 1936537"/>
              <a:gd name="connsiteY52" fmla="*/ 2496554 h 5263152"/>
              <a:gd name="connsiteX53" fmla="*/ 742737 w 1936537"/>
              <a:gd name="connsiteY53" fmla="*/ 2356854 h 5263152"/>
              <a:gd name="connsiteX54" fmla="*/ 793537 w 1936537"/>
              <a:gd name="connsiteY54" fmla="*/ 2318754 h 5263152"/>
              <a:gd name="connsiteX55" fmla="*/ 749087 w 1936537"/>
              <a:gd name="connsiteY55" fmla="*/ 2242554 h 5263152"/>
              <a:gd name="connsiteX56" fmla="*/ 780837 w 1936537"/>
              <a:gd name="connsiteY56" fmla="*/ 2134604 h 5263152"/>
              <a:gd name="connsiteX57" fmla="*/ 806237 w 1936537"/>
              <a:gd name="connsiteY57" fmla="*/ 2064754 h 5263152"/>
              <a:gd name="connsiteX58" fmla="*/ 825287 w 1936537"/>
              <a:gd name="connsiteY58" fmla="*/ 1956804 h 5263152"/>
              <a:gd name="connsiteX59" fmla="*/ 825287 w 1936537"/>
              <a:gd name="connsiteY59" fmla="*/ 1899654 h 5263152"/>
              <a:gd name="connsiteX60" fmla="*/ 787187 w 1936537"/>
              <a:gd name="connsiteY60" fmla="*/ 1817104 h 5263152"/>
              <a:gd name="connsiteX61" fmla="*/ 888787 w 1936537"/>
              <a:gd name="connsiteY61" fmla="*/ 1753604 h 5263152"/>
              <a:gd name="connsiteX62" fmla="*/ 920537 w 1936537"/>
              <a:gd name="connsiteY62" fmla="*/ 1594854 h 5263152"/>
              <a:gd name="connsiteX63" fmla="*/ 984037 w 1936537"/>
              <a:gd name="connsiteY63" fmla="*/ 1563104 h 5263152"/>
              <a:gd name="connsiteX64" fmla="*/ 939587 w 1936537"/>
              <a:gd name="connsiteY64" fmla="*/ 1436104 h 5263152"/>
              <a:gd name="connsiteX65" fmla="*/ 914187 w 1936537"/>
              <a:gd name="connsiteY65" fmla="*/ 1372604 h 5263152"/>
              <a:gd name="connsiteX66" fmla="*/ 920537 w 1936537"/>
              <a:gd name="connsiteY66" fmla="*/ 1277354 h 5263152"/>
              <a:gd name="connsiteX67" fmla="*/ 971337 w 1936537"/>
              <a:gd name="connsiteY67" fmla="*/ 1245604 h 5263152"/>
              <a:gd name="connsiteX68" fmla="*/ 984037 w 1936537"/>
              <a:gd name="connsiteY68" fmla="*/ 1239254 h 5263152"/>
              <a:gd name="connsiteX69" fmla="*/ 1041187 w 1936537"/>
              <a:gd name="connsiteY69" fmla="*/ 1175754 h 5263152"/>
              <a:gd name="connsiteX70" fmla="*/ 1066587 w 1936537"/>
              <a:gd name="connsiteY70" fmla="*/ 1144004 h 5263152"/>
              <a:gd name="connsiteX71" fmla="*/ 958637 w 1936537"/>
              <a:gd name="connsiteY71" fmla="*/ 1156704 h 5263152"/>
              <a:gd name="connsiteX72" fmla="*/ 901487 w 1936537"/>
              <a:gd name="connsiteY72" fmla="*/ 1137654 h 5263152"/>
              <a:gd name="connsiteX73" fmla="*/ 837987 w 1936537"/>
              <a:gd name="connsiteY73" fmla="*/ 1099554 h 5263152"/>
              <a:gd name="connsiteX74" fmla="*/ 761787 w 1936537"/>
              <a:gd name="connsiteY74" fmla="*/ 1067804 h 5263152"/>
              <a:gd name="connsiteX75" fmla="*/ 914187 w 1936537"/>
              <a:gd name="connsiteY75" fmla="*/ 915404 h 5263152"/>
              <a:gd name="connsiteX76" fmla="*/ 990387 w 1936537"/>
              <a:gd name="connsiteY76" fmla="*/ 775704 h 5263152"/>
              <a:gd name="connsiteX77" fmla="*/ 1066587 w 1936537"/>
              <a:gd name="connsiteY77" fmla="*/ 578854 h 5263152"/>
              <a:gd name="connsiteX78" fmla="*/ 1295187 w 1936537"/>
              <a:gd name="connsiteY78" fmla="*/ 477254 h 5263152"/>
              <a:gd name="connsiteX79" fmla="*/ 1358687 w 1936537"/>
              <a:gd name="connsiteY79" fmla="*/ 343904 h 5263152"/>
              <a:gd name="connsiteX80" fmla="*/ 1453937 w 1936537"/>
              <a:gd name="connsiteY80" fmla="*/ 261354 h 5263152"/>
              <a:gd name="connsiteX81" fmla="*/ 1631737 w 1936537"/>
              <a:gd name="connsiteY81" fmla="*/ 134354 h 5263152"/>
              <a:gd name="connsiteX82" fmla="*/ 1790487 w 1936537"/>
              <a:gd name="connsiteY82" fmla="*/ 26404 h 5263152"/>
              <a:gd name="connsiteX83" fmla="*/ 1936537 w 1936537"/>
              <a:gd name="connsiteY83" fmla="*/ 7354 h 5263152"/>
              <a:gd name="connsiteX0" fmla="*/ 1936537 w 1936537"/>
              <a:gd name="connsiteY0" fmla="*/ 7354 h 5263152"/>
              <a:gd name="connsiteX1" fmla="*/ 1841287 w 1936537"/>
              <a:gd name="connsiteY1" fmla="*/ 128004 h 5263152"/>
              <a:gd name="connsiteX2" fmla="*/ 1758737 w 1936537"/>
              <a:gd name="connsiteY2" fmla="*/ 350254 h 5263152"/>
              <a:gd name="connsiteX3" fmla="*/ 1784137 w 1936537"/>
              <a:gd name="connsiteY3" fmla="*/ 458204 h 5263152"/>
              <a:gd name="connsiteX4" fmla="*/ 1822237 w 1936537"/>
              <a:gd name="connsiteY4" fmla="*/ 616954 h 5263152"/>
              <a:gd name="connsiteX5" fmla="*/ 1930187 w 1936537"/>
              <a:gd name="connsiteY5" fmla="*/ 724904 h 5263152"/>
              <a:gd name="connsiteX6" fmla="*/ 1904787 w 1936537"/>
              <a:gd name="connsiteY6" fmla="*/ 801104 h 5263152"/>
              <a:gd name="connsiteX7" fmla="*/ 1828587 w 1936537"/>
              <a:gd name="connsiteY7" fmla="*/ 991604 h 5263152"/>
              <a:gd name="connsiteX8" fmla="*/ 1758737 w 1936537"/>
              <a:gd name="connsiteY8" fmla="*/ 1074154 h 5263152"/>
              <a:gd name="connsiteX9" fmla="*/ 1726987 w 1936537"/>
              <a:gd name="connsiteY9" fmla="*/ 1137654 h 5263152"/>
              <a:gd name="connsiteX10" fmla="*/ 1726987 w 1936537"/>
              <a:gd name="connsiteY10" fmla="*/ 1194804 h 5263152"/>
              <a:gd name="connsiteX11" fmla="*/ 1739687 w 1936537"/>
              <a:gd name="connsiteY11" fmla="*/ 1251954 h 5263152"/>
              <a:gd name="connsiteX12" fmla="*/ 1733337 w 1936537"/>
              <a:gd name="connsiteY12" fmla="*/ 1309104 h 5263152"/>
              <a:gd name="connsiteX13" fmla="*/ 1638087 w 1936537"/>
              <a:gd name="connsiteY13" fmla="*/ 1353554 h 5263152"/>
              <a:gd name="connsiteX14" fmla="*/ 1542837 w 1936537"/>
              <a:gd name="connsiteY14" fmla="*/ 1448804 h 5263152"/>
              <a:gd name="connsiteX15" fmla="*/ 1555537 w 1936537"/>
              <a:gd name="connsiteY15" fmla="*/ 1505954 h 5263152"/>
              <a:gd name="connsiteX16" fmla="*/ 1555537 w 1936537"/>
              <a:gd name="connsiteY16" fmla="*/ 1556754 h 5263152"/>
              <a:gd name="connsiteX17" fmla="*/ 1530137 w 1936537"/>
              <a:gd name="connsiteY17" fmla="*/ 1645654 h 5263152"/>
              <a:gd name="connsiteX18" fmla="*/ 1523787 w 1936537"/>
              <a:gd name="connsiteY18" fmla="*/ 1715504 h 5263152"/>
              <a:gd name="connsiteX19" fmla="*/ 1523787 w 1936537"/>
              <a:gd name="connsiteY19" fmla="*/ 1785354 h 5263152"/>
              <a:gd name="connsiteX20" fmla="*/ 1523787 w 1936537"/>
              <a:gd name="connsiteY20" fmla="*/ 1829804 h 5263152"/>
              <a:gd name="connsiteX21" fmla="*/ 1504737 w 1936537"/>
              <a:gd name="connsiteY21" fmla="*/ 1867904 h 5263152"/>
              <a:gd name="connsiteX22" fmla="*/ 1479337 w 1936537"/>
              <a:gd name="connsiteY22" fmla="*/ 2013954 h 5263152"/>
              <a:gd name="connsiteX23" fmla="*/ 1460287 w 1936537"/>
              <a:gd name="connsiteY23" fmla="*/ 2096504 h 5263152"/>
              <a:gd name="connsiteX24" fmla="*/ 1447587 w 1936537"/>
              <a:gd name="connsiteY24" fmla="*/ 2185404 h 5263152"/>
              <a:gd name="connsiteX25" fmla="*/ 1422187 w 1936537"/>
              <a:gd name="connsiteY25" fmla="*/ 2267954 h 5263152"/>
              <a:gd name="connsiteX26" fmla="*/ 1384087 w 1936537"/>
              <a:gd name="connsiteY26" fmla="*/ 2394954 h 5263152"/>
              <a:gd name="connsiteX27" fmla="*/ 1384087 w 1936537"/>
              <a:gd name="connsiteY27" fmla="*/ 2547354 h 5263152"/>
              <a:gd name="connsiteX28" fmla="*/ 1384087 w 1936537"/>
              <a:gd name="connsiteY28" fmla="*/ 2655304 h 5263152"/>
              <a:gd name="connsiteX29" fmla="*/ 1352337 w 1936537"/>
              <a:gd name="connsiteY29" fmla="*/ 2699754 h 5263152"/>
              <a:gd name="connsiteX30" fmla="*/ 1352337 w 1936537"/>
              <a:gd name="connsiteY30" fmla="*/ 2775954 h 5263152"/>
              <a:gd name="connsiteX31" fmla="*/ 1352337 w 1936537"/>
              <a:gd name="connsiteY31" fmla="*/ 2833104 h 5263152"/>
              <a:gd name="connsiteX32" fmla="*/ 1333287 w 1936537"/>
              <a:gd name="connsiteY32" fmla="*/ 2839454 h 5263152"/>
              <a:gd name="connsiteX33" fmla="*/ 1377737 w 1936537"/>
              <a:gd name="connsiteY33" fmla="*/ 2902954 h 5263152"/>
              <a:gd name="connsiteX34" fmla="*/ 1365037 w 1936537"/>
              <a:gd name="connsiteY34" fmla="*/ 2972804 h 5263152"/>
              <a:gd name="connsiteX35" fmla="*/ 1307887 w 1936537"/>
              <a:gd name="connsiteY35" fmla="*/ 3061704 h 5263152"/>
              <a:gd name="connsiteX36" fmla="*/ 1269787 w 1936537"/>
              <a:gd name="connsiteY36" fmla="*/ 3195054 h 5263152"/>
              <a:gd name="connsiteX37" fmla="*/ 1244387 w 1936537"/>
              <a:gd name="connsiteY37" fmla="*/ 3455404 h 5263152"/>
              <a:gd name="connsiteX38" fmla="*/ 399837 w 1936537"/>
              <a:gd name="connsiteY38" fmla="*/ 5176254 h 5263152"/>
              <a:gd name="connsiteX39" fmla="*/ 107737 w 1936537"/>
              <a:gd name="connsiteY39" fmla="*/ 4954004 h 5263152"/>
              <a:gd name="connsiteX40" fmla="*/ 15027 w 1936537"/>
              <a:gd name="connsiteY40" fmla="*/ 4787634 h 5263152"/>
              <a:gd name="connsiteX41" fmla="*/ 6137 w 1936537"/>
              <a:gd name="connsiteY41" fmla="*/ 4522203 h 5263152"/>
              <a:gd name="connsiteX42" fmla="*/ 75987 w 1936537"/>
              <a:gd name="connsiteY42" fmla="*/ 4376155 h 5263152"/>
              <a:gd name="connsiteX43" fmla="*/ 133138 w 1936537"/>
              <a:gd name="connsiteY43" fmla="*/ 4156443 h 5263152"/>
              <a:gd name="connsiteX44" fmla="*/ 111547 w 1936537"/>
              <a:gd name="connsiteY44" fmla="*/ 3880854 h 5263152"/>
              <a:gd name="connsiteX45" fmla="*/ 202987 w 1936537"/>
              <a:gd name="connsiteY45" fmla="*/ 3557004 h 5263152"/>
              <a:gd name="connsiteX46" fmla="*/ 317287 w 1936537"/>
              <a:gd name="connsiteY46" fmla="*/ 3188704 h 5263152"/>
              <a:gd name="connsiteX47" fmla="*/ 456987 w 1936537"/>
              <a:gd name="connsiteY47" fmla="*/ 3097264 h 5263152"/>
              <a:gd name="connsiteX48" fmla="*/ 361737 w 1936537"/>
              <a:gd name="connsiteY48" fmla="*/ 3012174 h 5263152"/>
              <a:gd name="connsiteX49" fmla="*/ 539537 w 1936537"/>
              <a:gd name="connsiteY49" fmla="*/ 2737854 h 5263152"/>
              <a:gd name="connsiteX50" fmla="*/ 634787 w 1936537"/>
              <a:gd name="connsiteY50" fmla="*/ 2725154 h 5263152"/>
              <a:gd name="connsiteX51" fmla="*/ 736387 w 1936537"/>
              <a:gd name="connsiteY51" fmla="*/ 2579104 h 5263152"/>
              <a:gd name="connsiteX52" fmla="*/ 749087 w 1936537"/>
              <a:gd name="connsiteY52" fmla="*/ 2496554 h 5263152"/>
              <a:gd name="connsiteX53" fmla="*/ 742737 w 1936537"/>
              <a:gd name="connsiteY53" fmla="*/ 2356854 h 5263152"/>
              <a:gd name="connsiteX54" fmla="*/ 793537 w 1936537"/>
              <a:gd name="connsiteY54" fmla="*/ 2318754 h 5263152"/>
              <a:gd name="connsiteX55" fmla="*/ 749087 w 1936537"/>
              <a:gd name="connsiteY55" fmla="*/ 2242554 h 5263152"/>
              <a:gd name="connsiteX56" fmla="*/ 780837 w 1936537"/>
              <a:gd name="connsiteY56" fmla="*/ 2134604 h 5263152"/>
              <a:gd name="connsiteX57" fmla="*/ 806237 w 1936537"/>
              <a:gd name="connsiteY57" fmla="*/ 2064754 h 5263152"/>
              <a:gd name="connsiteX58" fmla="*/ 825287 w 1936537"/>
              <a:gd name="connsiteY58" fmla="*/ 1956804 h 5263152"/>
              <a:gd name="connsiteX59" fmla="*/ 825287 w 1936537"/>
              <a:gd name="connsiteY59" fmla="*/ 1899654 h 5263152"/>
              <a:gd name="connsiteX60" fmla="*/ 787187 w 1936537"/>
              <a:gd name="connsiteY60" fmla="*/ 1817104 h 5263152"/>
              <a:gd name="connsiteX61" fmla="*/ 888787 w 1936537"/>
              <a:gd name="connsiteY61" fmla="*/ 1753604 h 5263152"/>
              <a:gd name="connsiteX62" fmla="*/ 920537 w 1936537"/>
              <a:gd name="connsiteY62" fmla="*/ 1594854 h 5263152"/>
              <a:gd name="connsiteX63" fmla="*/ 984037 w 1936537"/>
              <a:gd name="connsiteY63" fmla="*/ 1563104 h 5263152"/>
              <a:gd name="connsiteX64" fmla="*/ 939587 w 1936537"/>
              <a:gd name="connsiteY64" fmla="*/ 1436104 h 5263152"/>
              <a:gd name="connsiteX65" fmla="*/ 914187 w 1936537"/>
              <a:gd name="connsiteY65" fmla="*/ 1372604 h 5263152"/>
              <a:gd name="connsiteX66" fmla="*/ 920537 w 1936537"/>
              <a:gd name="connsiteY66" fmla="*/ 1277354 h 5263152"/>
              <a:gd name="connsiteX67" fmla="*/ 971337 w 1936537"/>
              <a:gd name="connsiteY67" fmla="*/ 1245604 h 5263152"/>
              <a:gd name="connsiteX68" fmla="*/ 984037 w 1936537"/>
              <a:gd name="connsiteY68" fmla="*/ 1239254 h 5263152"/>
              <a:gd name="connsiteX69" fmla="*/ 1041187 w 1936537"/>
              <a:gd name="connsiteY69" fmla="*/ 1175754 h 5263152"/>
              <a:gd name="connsiteX70" fmla="*/ 1066587 w 1936537"/>
              <a:gd name="connsiteY70" fmla="*/ 1144004 h 5263152"/>
              <a:gd name="connsiteX71" fmla="*/ 958637 w 1936537"/>
              <a:gd name="connsiteY71" fmla="*/ 1156704 h 5263152"/>
              <a:gd name="connsiteX72" fmla="*/ 901487 w 1936537"/>
              <a:gd name="connsiteY72" fmla="*/ 1137654 h 5263152"/>
              <a:gd name="connsiteX73" fmla="*/ 837987 w 1936537"/>
              <a:gd name="connsiteY73" fmla="*/ 1099554 h 5263152"/>
              <a:gd name="connsiteX74" fmla="*/ 761787 w 1936537"/>
              <a:gd name="connsiteY74" fmla="*/ 1067804 h 5263152"/>
              <a:gd name="connsiteX75" fmla="*/ 914187 w 1936537"/>
              <a:gd name="connsiteY75" fmla="*/ 915404 h 5263152"/>
              <a:gd name="connsiteX76" fmla="*/ 990387 w 1936537"/>
              <a:gd name="connsiteY76" fmla="*/ 775704 h 5263152"/>
              <a:gd name="connsiteX77" fmla="*/ 1066587 w 1936537"/>
              <a:gd name="connsiteY77" fmla="*/ 578854 h 5263152"/>
              <a:gd name="connsiteX78" fmla="*/ 1295187 w 1936537"/>
              <a:gd name="connsiteY78" fmla="*/ 477254 h 5263152"/>
              <a:gd name="connsiteX79" fmla="*/ 1358687 w 1936537"/>
              <a:gd name="connsiteY79" fmla="*/ 343904 h 5263152"/>
              <a:gd name="connsiteX80" fmla="*/ 1453937 w 1936537"/>
              <a:gd name="connsiteY80" fmla="*/ 261354 h 5263152"/>
              <a:gd name="connsiteX81" fmla="*/ 1631737 w 1936537"/>
              <a:gd name="connsiteY81" fmla="*/ 134354 h 5263152"/>
              <a:gd name="connsiteX82" fmla="*/ 1790487 w 1936537"/>
              <a:gd name="connsiteY82" fmla="*/ 26404 h 5263152"/>
              <a:gd name="connsiteX83" fmla="*/ 1936537 w 1936537"/>
              <a:gd name="connsiteY83" fmla="*/ 7354 h 5263152"/>
              <a:gd name="connsiteX0" fmla="*/ 1936537 w 1936537"/>
              <a:gd name="connsiteY0" fmla="*/ 7354 h 5263152"/>
              <a:gd name="connsiteX1" fmla="*/ 1841287 w 1936537"/>
              <a:gd name="connsiteY1" fmla="*/ 128004 h 5263152"/>
              <a:gd name="connsiteX2" fmla="*/ 1758737 w 1936537"/>
              <a:gd name="connsiteY2" fmla="*/ 350254 h 5263152"/>
              <a:gd name="connsiteX3" fmla="*/ 1784137 w 1936537"/>
              <a:gd name="connsiteY3" fmla="*/ 458204 h 5263152"/>
              <a:gd name="connsiteX4" fmla="*/ 1822237 w 1936537"/>
              <a:gd name="connsiteY4" fmla="*/ 616954 h 5263152"/>
              <a:gd name="connsiteX5" fmla="*/ 1930187 w 1936537"/>
              <a:gd name="connsiteY5" fmla="*/ 724904 h 5263152"/>
              <a:gd name="connsiteX6" fmla="*/ 1904787 w 1936537"/>
              <a:gd name="connsiteY6" fmla="*/ 801104 h 5263152"/>
              <a:gd name="connsiteX7" fmla="*/ 1828587 w 1936537"/>
              <a:gd name="connsiteY7" fmla="*/ 991604 h 5263152"/>
              <a:gd name="connsiteX8" fmla="*/ 1758737 w 1936537"/>
              <a:gd name="connsiteY8" fmla="*/ 1074154 h 5263152"/>
              <a:gd name="connsiteX9" fmla="*/ 1726987 w 1936537"/>
              <a:gd name="connsiteY9" fmla="*/ 1137654 h 5263152"/>
              <a:gd name="connsiteX10" fmla="*/ 1726987 w 1936537"/>
              <a:gd name="connsiteY10" fmla="*/ 1194804 h 5263152"/>
              <a:gd name="connsiteX11" fmla="*/ 1739687 w 1936537"/>
              <a:gd name="connsiteY11" fmla="*/ 1251954 h 5263152"/>
              <a:gd name="connsiteX12" fmla="*/ 1733337 w 1936537"/>
              <a:gd name="connsiteY12" fmla="*/ 1309104 h 5263152"/>
              <a:gd name="connsiteX13" fmla="*/ 1638087 w 1936537"/>
              <a:gd name="connsiteY13" fmla="*/ 1353554 h 5263152"/>
              <a:gd name="connsiteX14" fmla="*/ 1542837 w 1936537"/>
              <a:gd name="connsiteY14" fmla="*/ 1448804 h 5263152"/>
              <a:gd name="connsiteX15" fmla="*/ 1555537 w 1936537"/>
              <a:gd name="connsiteY15" fmla="*/ 1505954 h 5263152"/>
              <a:gd name="connsiteX16" fmla="*/ 1555537 w 1936537"/>
              <a:gd name="connsiteY16" fmla="*/ 1556754 h 5263152"/>
              <a:gd name="connsiteX17" fmla="*/ 1530137 w 1936537"/>
              <a:gd name="connsiteY17" fmla="*/ 1645654 h 5263152"/>
              <a:gd name="connsiteX18" fmla="*/ 1523787 w 1936537"/>
              <a:gd name="connsiteY18" fmla="*/ 1715504 h 5263152"/>
              <a:gd name="connsiteX19" fmla="*/ 1523787 w 1936537"/>
              <a:gd name="connsiteY19" fmla="*/ 1785354 h 5263152"/>
              <a:gd name="connsiteX20" fmla="*/ 1523787 w 1936537"/>
              <a:gd name="connsiteY20" fmla="*/ 1829804 h 5263152"/>
              <a:gd name="connsiteX21" fmla="*/ 1504737 w 1936537"/>
              <a:gd name="connsiteY21" fmla="*/ 1867904 h 5263152"/>
              <a:gd name="connsiteX22" fmla="*/ 1479337 w 1936537"/>
              <a:gd name="connsiteY22" fmla="*/ 2013954 h 5263152"/>
              <a:gd name="connsiteX23" fmla="*/ 1460287 w 1936537"/>
              <a:gd name="connsiteY23" fmla="*/ 2096504 h 5263152"/>
              <a:gd name="connsiteX24" fmla="*/ 1447587 w 1936537"/>
              <a:gd name="connsiteY24" fmla="*/ 2185404 h 5263152"/>
              <a:gd name="connsiteX25" fmla="*/ 1422187 w 1936537"/>
              <a:gd name="connsiteY25" fmla="*/ 2267954 h 5263152"/>
              <a:gd name="connsiteX26" fmla="*/ 1384087 w 1936537"/>
              <a:gd name="connsiteY26" fmla="*/ 2394954 h 5263152"/>
              <a:gd name="connsiteX27" fmla="*/ 1384087 w 1936537"/>
              <a:gd name="connsiteY27" fmla="*/ 2547354 h 5263152"/>
              <a:gd name="connsiteX28" fmla="*/ 1384087 w 1936537"/>
              <a:gd name="connsiteY28" fmla="*/ 2655304 h 5263152"/>
              <a:gd name="connsiteX29" fmla="*/ 1352337 w 1936537"/>
              <a:gd name="connsiteY29" fmla="*/ 2699754 h 5263152"/>
              <a:gd name="connsiteX30" fmla="*/ 1352337 w 1936537"/>
              <a:gd name="connsiteY30" fmla="*/ 2775954 h 5263152"/>
              <a:gd name="connsiteX31" fmla="*/ 1352337 w 1936537"/>
              <a:gd name="connsiteY31" fmla="*/ 2833104 h 5263152"/>
              <a:gd name="connsiteX32" fmla="*/ 1333287 w 1936537"/>
              <a:gd name="connsiteY32" fmla="*/ 2839454 h 5263152"/>
              <a:gd name="connsiteX33" fmla="*/ 1377737 w 1936537"/>
              <a:gd name="connsiteY33" fmla="*/ 2902954 h 5263152"/>
              <a:gd name="connsiteX34" fmla="*/ 1365037 w 1936537"/>
              <a:gd name="connsiteY34" fmla="*/ 2972804 h 5263152"/>
              <a:gd name="connsiteX35" fmla="*/ 1307887 w 1936537"/>
              <a:gd name="connsiteY35" fmla="*/ 3061704 h 5263152"/>
              <a:gd name="connsiteX36" fmla="*/ 1269787 w 1936537"/>
              <a:gd name="connsiteY36" fmla="*/ 3195054 h 5263152"/>
              <a:gd name="connsiteX37" fmla="*/ 1244387 w 1936537"/>
              <a:gd name="connsiteY37" fmla="*/ 3455404 h 5263152"/>
              <a:gd name="connsiteX38" fmla="*/ 399837 w 1936537"/>
              <a:gd name="connsiteY38" fmla="*/ 5176254 h 5263152"/>
              <a:gd name="connsiteX39" fmla="*/ 107737 w 1936537"/>
              <a:gd name="connsiteY39" fmla="*/ 4954004 h 5263152"/>
              <a:gd name="connsiteX40" fmla="*/ 15027 w 1936537"/>
              <a:gd name="connsiteY40" fmla="*/ 4787634 h 5263152"/>
              <a:gd name="connsiteX41" fmla="*/ 6137 w 1936537"/>
              <a:gd name="connsiteY41" fmla="*/ 4522203 h 5263152"/>
              <a:gd name="connsiteX42" fmla="*/ 75987 w 1936537"/>
              <a:gd name="connsiteY42" fmla="*/ 4376155 h 5263152"/>
              <a:gd name="connsiteX43" fmla="*/ 133138 w 1936537"/>
              <a:gd name="connsiteY43" fmla="*/ 4156443 h 5263152"/>
              <a:gd name="connsiteX44" fmla="*/ 111547 w 1936537"/>
              <a:gd name="connsiteY44" fmla="*/ 3880854 h 5263152"/>
              <a:gd name="connsiteX45" fmla="*/ 195367 w 1936537"/>
              <a:gd name="connsiteY45" fmla="*/ 3557004 h 5263152"/>
              <a:gd name="connsiteX46" fmla="*/ 317287 w 1936537"/>
              <a:gd name="connsiteY46" fmla="*/ 3188704 h 5263152"/>
              <a:gd name="connsiteX47" fmla="*/ 456987 w 1936537"/>
              <a:gd name="connsiteY47" fmla="*/ 3097264 h 5263152"/>
              <a:gd name="connsiteX48" fmla="*/ 361737 w 1936537"/>
              <a:gd name="connsiteY48" fmla="*/ 3012174 h 5263152"/>
              <a:gd name="connsiteX49" fmla="*/ 539537 w 1936537"/>
              <a:gd name="connsiteY49" fmla="*/ 2737854 h 5263152"/>
              <a:gd name="connsiteX50" fmla="*/ 634787 w 1936537"/>
              <a:gd name="connsiteY50" fmla="*/ 2725154 h 5263152"/>
              <a:gd name="connsiteX51" fmla="*/ 736387 w 1936537"/>
              <a:gd name="connsiteY51" fmla="*/ 2579104 h 5263152"/>
              <a:gd name="connsiteX52" fmla="*/ 749087 w 1936537"/>
              <a:gd name="connsiteY52" fmla="*/ 2496554 h 5263152"/>
              <a:gd name="connsiteX53" fmla="*/ 742737 w 1936537"/>
              <a:gd name="connsiteY53" fmla="*/ 2356854 h 5263152"/>
              <a:gd name="connsiteX54" fmla="*/ 793537 w 1936537"/>
              <a:gd name="connsiteY54" fmla="*/ 2318754 h 5263152"/>
              <a:gd name="connsiteX55" fmla="*/ 749087 w 1936537"/>
              <a:gd name="connsiteY55" fmla="*/ 2242554 h 5263152"/>
              <a:gd name="connsiteX56" fmla="*/ 780837 w 1936537"/>
              <a:gd name="connsiteY56" fmla="*/ 2134604 h 5263152"/>
              <a:gd name="connsiteX57" fmla="*/ 806237 w 1936537"/>
              <a:gd name="connsiteY57" fmla="*/ 2064754 h 5263152"/>
              <a:gd name="connsiteX58" fmla="*/ 825287 w 1936537"/>
              <a:gd name="connsiteY58" fmla="*/ 1956804 h 5263152"/>
              <a:gd name="connsiteX59" fmla="*/ 825287 w 1936537"/>
              <a:gd name="connsiteY59" fmla="*/ 1899654 h 5263152"/>
              <a:gd name="connsiteX60" fmla="*/ 787187 w 1936537"/>
              <a:gd name="connsiteY60" fmla="*/ 1817104 h 5263152"/>
              <a:gd name="connsiteX61" fmla="*/ 888787 w 1936537"/>
              <a:gd name="connsiteY61" fmla="*/ 1753604 h 5263152"/>
              <a:gd name="connsiteX62" fmla="*/ 920537 w 1936537"/>
              <a:gd name="connsiteY62" fmla="*/ 1594854 h 5263152"/>
              <a:gd name="connsiteX63" fmla="*/ 984037 w 1936537"/>
              <a:gd name="connsiteY63" fmla="*/ 1563104 h 5263152"/>
              <a:gd name="connsiteX64" fmla="*/ 939587 w 1936537"/>
              <a:gd name="connsiteY64" fmla="*/ 1436104 h 5263152"/>
              <a:gd name="connsiteX65" fmla="*/ 914187 w 1936537"/>
              <a:gd name="connsiteY65" fmla="*/ 1372604 h 5263152"/>
              <a:gd name="connsiteX66" fmla="*/ 920537 w 1936537"/>
              <a:gd name="connsiteY66" fmla="*/ 1277354 h 5263152"/>
              <a:gd name="connsiteX67" fmla="*/ 971337 w 1936537"/>
              <a:gd name="connsiteY67" fmla="*/ 1245604 h 5263152"/>
              <a:gd name="connsiteX68" fmla="*/ 984037 w 1936537"/>
              <a:gd name="connsiteY68" fmla="*/ 1239254 h 5263152"/>
              <a:gd name="connsiteX69" fmla="*/ 1041187 w 1936537"/>
              <a:gd name="connsiteY69" fmla="*/ 1175754 h 5263152"/>
              <a:gd name="connsiteX70" fmla="*/ 1066587 w 1936537"/>
              <a:gd name="connsiteY70" fmla="*/ 1144004 h 5263152"/>
              <a:gd name="connsiteX71" fmla="*/ 958637 w 1936537"/>
              <a:gd name="connsiteY71" fmla="*/ 1156704 h 5263152"/>
              <a:gd name="connsiteX72" fmla="*/ 901487 w 1936537"/>
              <a:gd name="connsiteY72" fmla="*/ 1137654 h 5263152"/>
              <a:gd name="connsiteX73" fmla="*/ 837987 w 1936537"/>
              <a:gd name="connsiteY73" fmla="*/ 1099554 h 5263152"/>
              <a:gd name="connsiteX74" fmla="*/ 761787 w 1936537"/>
              <a:gd name="connsiteY74" fmla="*/ 1067804 h 5263152"/>
              <a:gd name="connsiteX75" fmla="*/ 914187 w 1936537"/>
              <a:gd name="connsiteY75" fmla="*/ 915404 h 5263152"/>
              <a:gd name="connsiteX76" fmla="*/ 990387 w 1936537"/>
              <a:gd name="connsiteY76" fmla="*/ 775704 h 5263152"/>
              <a:gd name="connsiteX77" fmla="*/ 1066587 w 1936537"/>
              <a:gd name="connsiteY77" fmla="*/ 578854 h 5263152"/>
              <a:gd name="connsiteX78" fmla="*/ 1295187 w 1936537"/>
              <a:gd name="connsiteY78" fmla="*/ 477254 h 5263152"/>
              <a:gd name="connsiteX79" fmla="*/ 1358687 w 1936537"/>
              <a:gd name="connsiteY79" fmla="*/ 343904 h 5263152"/>
              <a:gd name="connsiteX80" fmla="*/ 1453937 w 1936537"/>
              <a:gd name="connsiteY80" fmla="*/ 261354 h 5263152"/>
              <a:gd name="connsiteX81" fmla="*/ 1631737 w 1936537"/>
              <a:gd name="connsiteY81" fmla="*/ 134354 h 5263152"/>
              <a:gd name="connsiteX82" fmla="*/ 1790487 w 1936537"/>
              <a:gd name="connsiteY82" fmla="*/ 26404 h 5263152"/>
              <a:gd name="connsiteX83" fmla="*/ 1936537 w 1936537"/>
              <a:gd name="connsiteY83" fmla="*/ 7354 h 5263152"/>
              <a:gd name="connsiteX0" fmla="*/ 1948936 w 1948936"/>
              <a:gd name="connsiteY0" fmla="*/ 7354 h 5263152"/>
              <a:gd name="connsiteX1" fmla="*/ 1853686 w 1948936"/>
              <a:gd name="connsiteY1" fmla="*/ 128004 h 5263152"/>
              <a:gd name="connsiteX2" fmla="*/ 1771136 w 1948936"/>
              <a:gd name="connsiteY2" fmla="*/ 350254 h 5263152"/>
              <a:gd name="connsiteX3" fmla="*/ 1796536 w 1948936"/>
              <a:gd name="connsiteY3" fmla="*/ 458204 h 5263152"/>
              <a:gd name="connsiteX4" fmla="*/ 1834636 w 1948936"/>
              <a:gd name="connsiteY4" fmla="*/ 616954 h 5263152"/>
              <a:gd name="connsiteX5" fmla="*/ 1942586 w 1948936"/>
              <a:gd name="connsiteY5" fmla="*/ 724904 h 5263152"/>
              <a:gd name="connsiteX6" fmla="*/ 1917186 w 1948936"/>
              <a:gd name="connsiteY6" fmla="*/ 801104 h 5263152"/>
              <a:gd name="connsiteX7" fmla="*/ 1840986 w 1948936"/>
              <a:gd name="connsiteY7" fmla="*/ 991604 h 5263152"/>
              <a:gd name="connsiteX8" fmla="*/ 1771136 w 1948936"/>
              <a:gd name="connsiteY8" fmla="*/ 1074154 h 5263152"/>
              <a:gd name="connsiteX9" fmla="*/ 1739386 w 1948936"/>
              <a:gd name="connsiteY9" fmla="*/ 1137654 h 5263152"/>
              <a:gd name="connsiteX10" fmla="*/ 1739386 w 1948936"/>
              <a:gd name="connsiteY10" fmla="*/ 1194804 h 5263152"/>
              <a:gd name="connsiteX11" fmla="*/ 1752086 w 1948936"/>
              <a:gd name="connsiteY11" fmla="*/ 1251954 h 5263152"/>
              <a:gd name="connsiteX12" fmla="*/ 1745736 w 1948936"/>
              <a:gd name="connsiteY12" fmla="*/ 1309104 h 5263152"/>
              <a:gd name="connsiteX13" fmla="*/ 1650486 w 1948936"/>
              <a:gd name="connsiteY13" fmla="*/ 1353554 h 5263152"/>
              <a:gd name="connsiteX14" fmla="*/ 1555236 w 1948936"/>
              <a:gd name="connsiteY14" fmla="*/ 1448804 h 5263152"/>
              <a:gd name="connsiteX15" fmla="*/ 1567936 w 1948936"/>
              <a:gd name="connsiteY15" fmla="*/ 1505954 h 5263152"/>
              <a:gd name="connsiteX16" fmla="*/ 1567936 w 1948936"/>
              <a:gd name="connsiteY16" fmla="*/ 1556754 h 5263152"/>
              <a:gd name="connsiteX17" fmla="*/ 1542536 w 1948936"/>
              <a:gd name="connsiteY17" fmla="*/ 1645654 h 5263152"/>
              <a:gd name="connsiteX18" fmla="*/ 1536186 w 1948936"/>
              <a:gd name="connsiteY18" fmla="*/ 1715504 h 5263152"/>
              <a:gd name="connsiteX19" fmla="*/ 1536186 w 1948936"/>
              <a:gd name="connsiteY19" fmla="*/ 1785354 h 5263152"/>
              <a:gd name="connsiteX20" fmla="*/ 1536186 w 1948936"/>
              <a:gd name="connsiteY20" fmla="*/ 1829804 h 5263152"/>
              <a:gd name="connsiteX21" fmla="*/ 1517136 w 1948936"/>
              <a:gd name="connsiteY21" fmla="*/ 1867904 h 5263152"/>
              <a:gd name="connsiteX22" fmla="*/ 1491736 w 1948936"/>
              <a:gd name="connsiteY22" fmla="*/ 2013954 h 5263152"/>
              <a:gd name="connsiteX23" fmla="*/ 1472686 w 1948936"/>
              <a:gd name="connsiteY23" fmla="*/ 2096504 h 5263152"/>
              <a:gd name="connsiteX24" fmla="*/ 1459986 w 1948936"/>
              <a:gd name="connsiteY24" fmla="*/ 2185404 h 5263152"/>
              <a:gd name="connsiteX25" fmla="*/ 1434586 w 1948936"/>
              <a:gd name="connsiteY25" fmla="*/ 2267954 h 5263152"/>
              <a:gd name="connsiteX26" fmla="*/ 1396486 w 1948936"/>
              <a:gd name="connsiteY26" fmla="*/ 2394954 h 5263152"/>
              <a:gd name="connsiteX27" fmla="*/ 1396486 w 1948936"/>
              <a:gd name="connsiteY27" fmla="*/ 2547354 h 5263152"/>
              <a:gd name="connsiteX28" fmla="*/ 1396486 w 1948936"/>
              <a:gd name="connsiteY28" fmla="*/ 2655304 h 5263152"/>
              <a:gd name="connsiteX29" fmla="*/ 1364736 w 1948936"/>
              <a:gd name="connsiteY29" fmla="*/ 2699754 h 5263152"/>
              <a:gd name="connsiteX30" fmla="*/ 1364736 w 1948936"/>
              <a:gd name="connsiteY30" fmla="*/ 2775954 h 5263152"/>
              <a:gd name="connsiteX31" fmla="*/ 1364736 w 1948936"/>
              <a:gd name="connsiteY31" fmla="*/ 2833104 h 5263152"/>
              <a:gd name="connsiteX32" fmla="*/ 1345686 w 1948936"/>
              <a:gd name="connsiteY32" fmla="*/ 2839454 h 5263152"/>
              <a:gd name="connsiteX33" fmla="*/ 1390136 w 1948936"/>
              <a:gd name="connsiteY33" fmla="*/ 2902954 h 5263152"/>
              <a:gd name="connsiteX34" fmla="*/ 1377436 w 1948936"/>
              <a:gd name="connsiteY34" fmla="*/ 2972804 h 5263152"/>
              <a:gd name="connsiteX35" fmla="*/ 1320286 w 1948936"/>
              <a:gd name="connsiteY35" fmla="*/ 3061704 h 5263152"/>
              <a:gd name="connsiteX36" fmla="*/ 1282186 w 1948936"/>
              <a:gd name="connsiteY36" fmla="*/ 3195054 h 5263152"/>
              <a:gd name="connsiteX37" fmla="*/ 1256786 w 1948936"/>
              <a:gd name="connsiteY37" fmla="*/ 3455404 h 5263152"/>
              <a:gd name="connsiteX38" fmla="*/ 412236 w 1948936"/>
              <a:gd name="connsiteY38" fmla="*/ 5176254 h 5263152"/>
              <a:gd name="connsiteX39" fmla="*/ 120136 w 1948936"/>
              <a:gd name="connsiteY39" fmla="*/ 4954004 h 5263152"/>
              <a:gd name="connsiteX40" fmla="*/ 27426 w 1948936"/>
              <a:gd name="connsiteY40" fmla="*/ 4787634 h 5263152"/>
              <a:gd name="connsiteX41" fmla="*/ 3296 w 1948936"/>
              <a:gd name="connsiteY41" fmla="*/ 4533633 h 5263152"/>
              <a:gd name="connsiteX42" fmla="*/ 88386 w 1948936"/>
              <a:gd name="connsiteY42" fmla="*/ 4376155 h 5263152"/>
              <a:gd name="connsiteX43" fmla="*/ 145537 w 1948936"/>
              <a:gd name="connsiteY43" fmla="*/ 4156443 h 5263152"/>
              <a:gd name="connsiteX44" fmla="*/ 123946 w 1948936"/>
              <a:gd name="connsiteY44" fmla="*/ 3880854 h 5263152"/>
              <a:gd name="connsiteX45" fmla="*/ 207766 w 1948936"/>
              <a:gd name="connsiteY45" fmla="*/ 3557004 h 5263152"/>
              <a:gd name="connsiteX46" fmla="*/ 329686 w 1948936"/>
              <a:gd name="connsiteY46" fmla="*/ 3188704 h 5263152"/>
              <a:gd name="connsiteX47" fmla="*/ 469386 w 1948936"/>
              <a:gd name="connsiteY47" fmla="*/ 3097264 h 5263152"/>
              <a:gd name="connsiteX48" fmla="*/ 374136 w 1948936"/>
              <a:gd name="connsiteY48" fmla="*/ 3012174 h 5263152"/>
              <a:gd name="connsiteX49" fmla="*/ 551936 w 1948936"/>
              <a:gd name="connsiteY49" fmla="*/ 2737854 h 5263152"/>
              <a:gd name="connsiteX50" fmla="*/ 647186 w 1948936"/>
              <a:gd name="connsiteY50" fmla="*/ 2725154 h 5263152"/>
              <a:gd name="connsiteX51" fmla="*/ 748786 w 1948936"/>
              <a:gd name="connsiteY51" fmla="*/ 2579104 h 5263152"/>
              <a:gd name="connsiteX52" fmla="*/ 761486 w 1948936"/>
              <a:gd name="connsiteY52" fmla="*/ 2496554 h 5263152"/>
              <a:gd name="connsiteX53" fmla="*/ 755136 w 1948936"/>
              <a:gd name="connsiteY53" fmla="*/ 2356854 h 5263152"/>
              <a:gd name="connsiteX54" fmla="*/ 805936 w 1948936"/>
              <a:gd name="connsiteY54" fmla="*/ 2318754 h 5263152"/>
              <a:gd name="connsiteX55" fmla="*/ 761486 w 1948936"/>
              <a:gd name="connsiteY55" fmla="*/ 2242554 h 5263152"/>
              <a:gd name="connsiteX56" fmla="*/ 793236 w 1948936"/>
              <a:gd name="connsiteY56" fmla="*/ 2134604 h 5263152"/>
              <a:gd name="connsiteX57" fmla="*/ 818636 w 1948936"/>
              <a:gd name="connsiteY57" fmla="*/ 2064754 h 5263152"/>
              <a:gd name="connsiteX58" fmla="*/ 837686 w 1948936"/>
              <a:gd name="connsiteY58" fmla="*/ 1956804 h 5263152"/>
              <a:gd name="connsiteX59" fmla="*/ 837686 w 1948936"/>
              <a:gd name="connsiteY59" fmla="*/ 1899654 h 5263152"/>
              <a:gd name="connsiteX60" fmla="*/ 799586 w 1948936"/>
              <a:gd name="connsiteY60" fmla="*/ 1817104 h 5263152"/>
              <a:gd name="connsiteX61" fmla="*/ 901186 w 1948936"/>
              <a:gd name="connsiteY61" fmla="*/ 1753604 h 5263152"/>
              <a:gd name="connsiteX62" fmla="*/ 932936 w 1948936"/>
              <a:gd name="connsiteY62" fmla="*/ 1594854 h 5263152"/>
              <a:gd name="connsiteX63" fmla="*/ 996436 w 1948936"/>
              <a:gd name="connsiteY63" fmla="*/ 1563104 h 5263152"/>
              <a:gd name="connsiteX64" fmla="*/ 951986 w 1948936"/>
              <a:gd name="connsiteY64" fmla="*/ 1436104 h 5263152"/>
              <a:gd name="connsiteX65" fmla="*/ 926586 w 1948936"/>
              <a:gd name="connsiteY65" fmla="*/ 1372604 h 5263152"/>
              <a:gd name="connsiteX66" fmla="*/ 932936 w 1948936"/>
              <a:gd name="connsiteY66" fmla="*/ 1277354 h 5263152"/>
              <a:gd name="connsiteX67" fmla="*/ 983736 w 1948936"/>
              <a:gd name="connsiteY67" fmla="*/ 1245604 h 5263152"/>
              <a:gd name="connsiteX68" fmla="*/ 996436 w 1948936"/>
              <a:gd name="connsiteY68" fmla="*/ 1239254 h 5263152"/>
              <a:gd name="connsiteX69" fmla="*/ 1053586 w 1948936"/>
              <a:gd name="connsiteY69" fmla="*/ 1175754 h 5263152"/>
              <a:gd name="connsiteX70" fmla="*/ 1078986 w 1948936"/>
              <a:gd name="connsiteY70" fmla="*/ 1144004 h 5263152"/>
              <a:gd name="connsiteX71" fmla="*/ 971036 w 1948936"/>
              <a:gd name="connsiteY71" fmla="*/ 1156704 h 5263152"/>
              <a:gd name="connsiteX72" fmla="*/ 913886 w 1948936"/>
              <a:gd name="connsiteY72" fmla="*/ 1137654 h 5263152"/>
              <a:gd name="connsiteX73" fmla="*/ 850386 w 1948936"/>
              <a:gd name="connsiteY73" fmla="*/ 1099554 h 5263152"/>
              <a:gd name="connsiteX74" fmla="*/ 774186 w 1948936"/>
              <a:gd name="connsiteY74" fmla="*/ 1067804 h 5263152"/>
              <a:gd name="connsiteX75" fmla="*/ 926586 w 1948936"/>
              <a:gd name="connsiteY75" fmla="*/ 915404 h 5263152"/>
              <a:gd name="connsiteX76" fmla="*/ 1002786 w 1948936"/>
              <a:gd name="connsiteY76" fmla="*/ 775704 h 5263152"/>
              <a:gd name="connsiteX77" fmla="*/ 1078986 w 1948936"/>
              <a:gd name="connsiteY77" fmla="*/ 578854 h 5263152"/>
              <a:gd name="connsiteX78" fmla="*/ 1307586 w 1948936"/>
              <a:gd name="connsiteY78" fmla="*/ 477254 h 5263152"/>
              <a:gd name="connsiteX79" fmla="*/ 1371086 w 1948936"/>
              <a:gd name="connsiteY79" fmla="*/ 343904 h 5263152"/>
              <a:gd name="connsiteX80" fmla="*/ 1466336 w 1948936"/>
              <a:gd name="connsiteY80" fmla="*/ 261354 h 5263152"/>
              <a:gd name="connsiteX81" fmla="*/ 1644136 w 1948936"/>
              <a:gd name="connsiteY81" fmla="*/ 134354 h 5263152"/>
              <a:gd name="connsiteX82" fmla="*/ 1802886 w 1948936"/>
              <a:gd name="connsiteY82" fmla="*/ 26404 h 5263152"/>
              <a:gd name="connsiteX83" fmla="*/ 1948936 w 1948936"/>
              <a:gd name="connsiteY83" fmla="*/ 7354 h 5263152"/>
              <a:gd name="connsiteX0" fmla="*/ 1948936 w 1948936"/>
              <a:gd name="connsiteY0" fmla="*/ 7354 h 5266912"/>
              <a:gd name="connsiteX1" fmla="*/ 1853686 w 1948936"/>
              <a:gd name="connsiteY1" fmla="*/ 128004 h 5266912"/>
              <a:gd name="connsiteX2" fmla="*/ 1771136 w 1948936"/>
              <a:gd name="connsiteY2" fmla="*/ 350254 h 5266912"/>
              <a:gd name="connsiteX3" fmla="*/ 1796536 w 1948936"/>
              <a:gd name="connsiteY3" fmla="*/ 458204 h 5266912"/>
              <a:gd name="connsiteX4" fmla="*/ 1834636 w 1948936"/>
              <a:gd name="connsiteY4" fmla="*/ 616954 h 5266912"/>
              <a:gd name="connsiteX5" fmla="*/ 1942586 w 1948936"/>
              <a:gd name="connsiteY5" fmla="*/ 724904 h 5266912"/>
              <a:gd name="connsiteX6" fmla="*/ 1917186 w 1948936"/>
              <a:gd name="connsiteY6" fmla="*/ 801104 h 5266912"/>
              <a:gd name="connsiteX7" fmla="*/ 1840986 w 1948936"/>
              <a:gd name="connsiteY7" fmla="*/ 991604 h 5266912"/>
              <a:gd name="connsiteX8" fmla="*/ 1771136 w 1948936"/>
              <a:gd name="connsiteY8" fmla="*/ 1074154 h 5266912"/>
              <a:gd name="connsiteX9" fmla="*/ 1739386 w 1948936"/>
              <a:gd name="connsiteY9" fmla="*/ 1137654 h 5266912"/>
              <a:gd name="connsiteX10" fmla="*/ 1739386 w 1948936"/>
              <a:gd name="connsiteY10" fmla="*/ 1194804 h 5266912"/>
              <a:gd name="connsiteX11" fmla="*/ 1752086 w 1948936"/>
              <a:gd name="connsiteY11" fmla="*/ 1251954 h 5266912"/>
              <a:gd name="connsiteX12" fmla="*/ 1745736 w 1948936"/>
              <a:gd name="connsiteY12" fmla="*/ 1309104 h 5266912"/>
              <a:gd name="connsiteX13" fmla="*/ 1650486 w 1948936"/>
              <a:gd name="connsiteY13" fmla="*/ 1353554 h 5266912"/>
              <a:gd name="connsiteX14" fmla="*/ 1555236 w 1948936"/>
              <a:gd name="connsiteY14" fmla="*/ 1448804 h 5266912"/>
              <a:gd name="connsiteX15" fmla="*/ 1567936 w 1948936"/>
              <a:gd name="connsiteY15" fmla="*/ 1505954 h 5266912"/>
              <a:gd name="connsiteX16" fmla="*/ 1567936 w 1948936"/>
              <a:gd name="connsiteY16" fmla="*/ 1556754 h 5266912"/>
              <a:gd name="connsiteX17" fmla="*/ 1542536 w 1948936"/>
              <a:gd name="connsiteY17" fmla="*/ 1645654 h 5266912"/>
              <a:gd name="connsiteX18" fmla="*/ 1536186 w 1948936"/>
              <a:gd name="connsiteY18" fmla="*/ 1715504 h 5266912"/>
              <a:gd name="connsiteX19" fmla="*/ 1536186 w 1948936"/>
              <a:gd name="connsiteY19" fmla="*/ 1785354 h 5266912"/>
              <a:gd name="connsiteX20" fmla="*/ 1536186 w 1948936"/>
              <a:gd name="connsiteY20" fmla="*/ 1829804 h 5266912"/>
              <a:gd name="connsiteX21" fmla="*/ 1517136 w 1948936"/>
              <a:gd name="connsiteY21" fmla="*/ 1867904 h 5266912"/>
              <a:gd name="connsiteX22" fmla="*/ 1491736 w 1948936"/>
              <a:gd name="connsiteY22" fmla="*/ 2013954 h 5266912"/>
              <a:gd name="connsiteX23" fmla="*/ 1472686 w 1948936"/>
              <a:gd name="connsiteY23" fmla="*/ 2096504 h 5266912"/>
              <a:gd name="connsiteX24" fmla="*/ 1459986 w 1948936"/>
              <a:gd name="connsiteY24" fmla="*/ 2185404 h 5266912"/>
              <a:gd name="connsiteX25" fmla="*/ 1434586 w 1948936"/>
              <a:gd name="connsiteY25" fmla="*/ 2267954 h 5266912"/>
              <a:gd name="connsiteX26" fmla="*/ 1396486 w 1948936"/>
              <a:gd name="connsiteY26" fmla="*/ 2394954 h 5266912"/>
              <a:gd name="connsiteX27" fmla="*/ 1396486 w 1948936"/>
              <a:gd name="connsiteY27" fmla="*/ 2547354 h 5266912"/>
              <a:gd name="connsiteX28" fmla="*/ 1396486 w 1948936"/>
              <a:gd name="connsiteY28" fmla="*/ 2655304 h 5266912"/>
              <a:gd name="connsiteX29" fmla="*/ 1364736 w 1948936"/>
              <a:gd name="connsiteY29" fmla="*/ 2699754 h 5266912"/>
              <a:gd name="connsiteX30" fmla="*/ 1364736 w 1948936"/>
              <a:gd name="connsiteY30" fmla="*/ 2775954 h 5266912"/>
              <a:gd name="connsiteX31" fmla="*/ 1364736 w 1948936"/>
              <a:gd name="connsiteY31" fmla="*/ 2833104 h 5266912"/>
              <a:gd name="connsiteX32" fmla="*/ 1345686 w 1948936"/>
              <a:gd name="connsiteY32" fmla="*/ 2839454 h 5266912"/>
              <a:gd name="connsiteX33" fmla="*/ 1390136 w 1948936"/>
              <a:gd name="connsiteY33" fmla="*/ 2902954 h 5266912"/>
              <a:gd name="connsiteX34" fmla="*/ 1377436 w 1948936"/>
              <a:gd name="connsiteY34" fmla="*/ 2972804 h 5266912"/>
              <a:gd name="connsiteX35" fmla="*/ 1320286 w 1948936"/>
              <a:gd name="connsiteY35" fmla="*/ 3061704 h 5266912"/>
              <a:gd name="connsiteX36" fmla="*/ 1282186 w 1948936"/>
              <a:gd name="connsiteY36" fmla="*/ 3195054 h 5266912"/>
              <a:gd name="connsiteX37" fmla="*/ 1256786 w 1948936"/>
              <a:gd name="connsiteY37" fmla="*/ 3455404 h 5266912"/>
              <a:gd name="connsiteX38" fmla="*/ 412236 w 1948936"/>
              <a:gd name="connsiteY38" fmla="*/ 5176254 h 5266912"/>
              <a:gd name="connsiteX39" fmla="*/ 120136 w 1948936"/>
              <a:gd name="connsiteY39" fmla="*/ 4976864 h 5266912"/>
              <a:gd name="connsiteX40" fmla="*/ 27426 w 1948936"/>
              <a:gd name="connsiteY40" fmla="*/ 4787634 h 5266912"/>
              <a:gd name="connsiteX41" fmla="*/ 3296 w 1948936"/>
              <a:gd name="connsiteY41" fmla="*/ 4533633 h 5266912"/>
              <a:gd name="connsiteX42" fmla="*/ 88386 w 1948936"/>
              <a:gd name="connsiteY42" fmla="*/ 4376155 h 5266912"/>
              <a:gd name="connsiteX43" fmla="*/ 145537 w 1948936"/>
              <a:gd name="connsiteY43" fmla="*/ 4156443 h 5266912"/>
              <a:gd name="connsiteX44" fmla="*/ 123946 w 1948936"/>
              <a:gd name="connsiteY44" fmla="*/ 3880854 h 5266912"/>
              <a:gd name="connsiteX45" fmla="*/ 207766 w 1948936"/>
              <a:gd name="connsiteY45" fmla="*/ 3557004 h 5266912"/>
              <a:gd name="connsiteX46" fmla="*/ 329686 w 1948936"/>
              <a:gd name="connsiteY46" fmla="*/ 3188704 h 5266912"/>
              <a:gd name="connsiteX47" fmla="*/ 469386 w 1948936"/>
              <a:gd name="connsiteY47" fmla="*/ 3097264 h 5266912"/>
              <a:gd name="connsiteX48" fmla="*/ 374136 w 1948936"/>
              <a:gd name="connsiteY48" fmla="*/ 3012174 h 5266912"/>
              <a:gd name="connsiteX49" fmla="*/ 551936 w 1948936"/>
              <a:gd name="connsiteY49" fmla="*/ 2737854 h 5266912"/>
              <a:gd name="connsiteX50" fmla="*/ 647186 w 1948936"/>
              <a:gd name="connsiteY50" fmla="*/ 2725154 h 5266912"/>
              <a:gd name="connsiteX51" fmla="*/ 748786 w 1948936"/>
              <a:gd name="connsiteY51" fmla="*/ 2579104 h 5266912"/>
              <a:gd name="connsiteX52" fmla="*/ 761486 w 1948936"/>
              <a:gd name="connsiteY52" fmla="*/ 2496554 h 5266912"/>
              <a:gd name="connsiteX53" fmla="*/ 755136 w 1948936"/>
              <a:gd name="connsiteY53" fmla="*/ 2356854 h 5266912"/>
              <a:gd name="connsiteX54" fmla="*/ 805936 w 1948936"/>
              <a:gd name="connsiteY54" fmla="*/ 2318754 h 5266912"/>
              <a:gd name="connsiteX55" fmla="*/ 761486 w 1948936"/>
              <a:gd name="connsiteY55" fmla="*/ 2242554 h 5266912"/>
              <a:gd name="connsiteX56" fmla="*/ 793236 w 1948936"/>
              <a:gd name="connsiteY56" fmla="*/ 2134604 h 5266912"/>
              <a:gd name="connsiteX57" fmla="*/ 818636 w 1948936"/>
              <a:gd name="connsiteY57" fmla="*/ 2064754 h 5266912"/>
              <a:gd name="connsiteX58" fmla="*/ 837686 w 1948936"/>
              <a:gd name="connsiteY58" fmla="*/ 1956804 h 5266912"/>
              <a:gd name="connsiteX59" fmla="*/ 837686 w 1948936"/>
              <a:gd name="connsiteY59" fmla="*/ 1899654 h 5266912"/>
              <a:gd name="connsiteX60" fmla="*/ 799586 w 1948936"/>
              <a:gd name="connsiteY60" fmla="*/ 1817104 h 5266912"/>
              <a:gd name="connsiteX61" fmla="*/ 901186 w 1948936"/>
              <a:gd name="connsiteY61" fmla="*/ 1753604 h 5266912"/>
              <a:gd name="connsiteX62" fmla="*/ 932936 w 1948936"/>
              <a:gd name="connsiteY62" fmla="*/ 1594854 h 5266912"/>
              <a:gd name="connsiteX63" fmla="*/ 996436 w 1948936"/>
              <a:gd name="connsiteY63" fmla="*/ 1563104 h 5266912"/>
              <a:gd name="connsiteX64" fmla="*/ 951986 w 1948936"/>
              <a:gd name="connsiteY64" fmla="*/ 1436104 h 5266912"/>
              <a:gd name="connsiteX65" fmla="*/ 926586 w 1948936"/>
              <a:gd name="connsiteY65" fmla="*/ 1372604 h 5266912"/>
              <a:gd name="connsiteX66" fmla="*/ 932936 w 1948936"/>
              <a:gd name="connsiteY66" fmla="*/ 1277354 h 5266912"/>
              <a:gd name="connsiteX67" fmla="*/ 983736 w 1948936"/>
              <a:gd name="connsiteY67" fmla="*/ 1245604 h 5266912"/>
              <a:gd name="connsiteX68" fmla="*/ 996436 w 1948936"/>
              <a:gd name="connsiteY68" fmla="*/ 1239254 h 5266912"/>
              <a:gd name="connsiteX69" fmla="*/ 1053586 w 1948936"/>
              <a:gd name="connsiteY69" fmla="*/ 1175754 h 5266912"/>
              <a:gd name="connsiteX70" fmla="*/ 1078986 w 1948936"/>
              <a:gd name="connsiteY70" fmla="*/ 1144004 h 5266912"/>
              <a:gd name="connsiteX71" fmla="*/ 971036 w 1948936"/>
              <a:gd name="connsiteY71" fmla="*/ 1156704 h 5266912"/>
              <a:gd name="connsiteX72" fmla="*/ 913886 w 1948936"/>
              <a:gd name="connsiteY72" fmla="*/ 1137654 h 5266912"/>
              <a:gd name="connsiteX73" fmla="*/ 850386 w 1948936"/>
              <a:gd name="connsiteY73" fmla="*/ 1099554 h 5266912"/>
              <a:gd name="connsiteX74" fmla="*/ 774186 w 1948936"/>
              <a:gd name="connsiteY74" fmla="*/ 1067804 h 5266912"/>
              <a:gd name="connsiteX75" fmla="*/ 926586 w 1948936"/>
              <a:gd name="connsiteY75" fmla="*/ 915404 h 5266912"/>
              <a:gd name="connsiteX76" fmla="*/ 1002786 w 1948936"/>
              <a:gd name="connsiteY76" fmla="*/ 775704 h 5266912"/>
              <a:gd name="connsiteX77" fmla="*/ 1078986 w 1948936"/>
              <a:gd name="connsiteY77" fmla="*/ 578854 h 5266912"/>
              <a:gd name="connsiteX78" fmla="*/ 1307586 w 1948936"/>
              <a:gd name="connsiteY78" fmla="*/ 477254 h 5266912"/>
              <a:gd name="connsiteX79" fmla="*/ 1371086 w 1948936"/>
              <a:gd name="connsiteY79" fmla="*/ 343904 h 5266912"/>
              <a:gd name="connsiteX80" fmla="*/ 1466336 w 1948936"/>
              <a:gd name="connsiteY80" fmla="*/ 261354 h 5266912"/>
              <a:gd name="connsiteX81" fmla="*/ 1644136 w 1948936"/>
              <a:gd name="connsiteY81" fmla="*/ 134354 h 5266912"/>
              <a:gd name="connsiteX82" fmla="*/ 1802886 w 1948936"/>
              <a:gd name="connsiteY82" fmla="*/ 26404 h 5266912"/>
              <a:gd name="connsiteX83" fmla="*/ 1948936 w 1948936"/>
              <a:gd name="connsiteY83" fmla="*/ 7354 h 5266912"/>
              <a:gd name="connsiteX0" fmla="*/ 1949767 w 1949767"/>
              <a:gd name="connsiteY0" fmla="*/ 7354 h 5258559"/>
              <a:gd name="connsiteX1" fmla="*/ 1854517 w 1949767"/>
              <a:gd name="connsiteY1" fmla="*/ 128004 h 5258559"/>
              <a:gd name="connsiteX2" fmla="*/ 1771967 w 1949767"/>
              <a:gd name="connsiteY2" fmla="*/ 350254 h 5258559"/>
              <a:gd name="connsiteX3" fmla="*/ 1797367 w 1949767"/>
              <a:gd name="connsiteY3" fmla="*/ 458204 h 5258559"/>
              <a:gd name="connsiteX4" fmla="*/ 1835467 w 1949767"/>
              <a:gd name="connsiteY4" fmla="*/ 616954 h 5258559"/>
              <a:gd name="connsiteX5" fmla="*/ 1943417 w 1949767"/>
              <a:gd name="connsiteY5" fmla="*/ 724904 h 5258559"/>
              <a:gd name="connsiteX6" fmla="*/ 1918017 w 1949767"/>
              <a:gd name="connsiteY6" fmla="*/ 801104 h 5258559"/>
              <a:gd name="connsiteX7" fmla="*/ 1841817 w 1949767"/>
              <a:gd name="connsiteY7" fmla="*/ 991604 h 5258559"/>
              <a:gd name="connsiteX8" fmla="*/ 1771967 w 1949767"/>
              <a:gd name="connsiteY8" fmla="*/ 1074154 h 5258559"/>
              <a:gd name="connsiteX9" fmla="*/ 1740217 w 1949767"/>
              <a:gd name="connsiteY9" fmla="*/ 1137654 h 5258559"/>
              <a:gd name="connsiteX10" fmla="*/ 1740217 w 1949767"/>
              <a:gd name="connsiteY10" fmla="*/ 1194804 h 5258559"/>
              <a:gd name="connsiteX11" fmla="*/ 1752917 w 1949767"/>
              <a:gd name="connsiteY11" fmla="*/ 1251954 h 5258559"/>
              <a:gd name="connsiteX12" fmla="*/ 1746567 w 1949767"/>
              <a:gd name="connsiteY12" fmla="*/ 1309104 h 5258559"/>
              <a:gd name="connsiteX13" fmla="*/ 1651317 w 1949767"/>
              <a:gd name="connsiteY13" fmla="*/ 1353554 h 5258559"/>
              <a:gd name="connsiteX14" fmla="*/ 1556067 w 1949767"/>
              <a:gd name="connsiteY14" fmla="*/ 1448804 h 5258559"/>
              <a:gd name="connsiteX15" fmla="*/ 1568767 w 1949767"/>
              <a:gd name="connsiteY15" fmla="*/ 1505954 h 5258559"/>
              <a:gd name="connsiteX16" fmla="*/ 1568767 w 1949767"/>
              <a:gd name="connsiteY16" fmla="*/ 1556754 h 5258559"/>
              <a:gd name="connsiteX17" fmla="*/ 1543367 w 1949767"/>
              <a:gd name="connsiteY17" fmla="*/ 1645654 h 5258559"/>
              <a:gd name="connsiteX18" fmla="*/ 1537017 w 1949767"/>
              <a:gd name="connsiteY18" fmla="*/ 1715504 h 5258559"/>
              <a:gd name="connsiteX19" fmla="*/ 1537017 w 1949767"/>
              <a:gd name="connsiteY19" fmla="*/ 1785354 h 5258559"/>
              <a:gd name="connsiteX20" fmla="*/ 1537017 w 1949767"/>
              <a:gd name="connsiteY20" fmla="*/ 1829804 h 5258559"/>
              <a:gd name="connsiteX21" fmla="*/ 1517967 w 1949767"/>
              <a:gd name="connsiteY21" fmla="*/ 1867904 h 5258559"/>
              <a:gd name="connsiteX22" fmla="*/ 1492567 w 1949767"/>
              <a:gd name="connsiteY22" fmla="*/ 2013954 h 5258559"/>
              <a:gd name="connsiteX23" fmla="*/ 1473517 w 1949767"/>
              <a:gd name="connsiteY23" fmla="*/ 2096504 h 5258559"/>
              <a:gd name="connsiteX24" fmla="*/ 1460817 w 1949767"/>
              <a:gd name="connsiteY24" fmla="*/ 2185404 h 5258559"/>
              <a:gd name="connsiteX25" fmla="*/ 1435417 w 1949767"/>
              <a:gd name="connsiteY25" fmla="*/ 2267954 h 5258559"/>
              <a:gd name="connsiteX26" fmla="*/ 1397317 w 1949767"/>
              <a:gd name="connsiteY26" fmla="*/ 2394954 h 5258559"/>
              <a:gd name="connsiteX27" fmla="*/ 1397317 w 1949767"/>
              <a:gd name="connsiteY27" fmla="*/ 2547354 h 5258559"/>
              <a:gd name="connsiteX28" fmla="*/ 1397317 w 1949767"/>
              <a:gd name="connsiteY28" fmla="*/ 2655304 h 5258559"/>
              <a:gd name="connsiteX29" fmla="*/ 1365567 w 1949767"/>
              <a:gd name="connsiteY29" fmla="*/ 2699754 h 5258559"/>
              <a:gd name="connsiteX30" fmla="*/ 1365567 w 1949767"/>
              <a:gd name="connsiteY30" fmla="*/ 2775954 h 5258559"/>
              <a:gd name="connsiteX31" fmla="*/ 1365567 w 1949767"/>
              <a:gd name="connsiteY31" fmla="*/ 2833104 h 5258559"/>
              <a:gd name="connsiteX32" fmla="*/ 1346517 w 1949767"/>
              <a:gd name="connsiteY32" fmla="*/ 2839454 h 5258559"/>
              <a:gd name="connsiteX33" fmla="*/ 1390967 w 1949767"/>
              <a:gd name="connsiteY33" fmla="*/ 2902954 h 5258559"/>
              <a:gd name="connsiteX34" fmla="*/ 1378267 w 1949767"/>
              <a:gd name="connsiteY34" fmla="*/ 2972804 h 5258559"/>
              <a:gd name="connsiteX35" fmla="*/ 1321117 w 1949767"/>
              <a:gd name="connsiteY35" fmla="*/ 3061704 h 5258559"/>
              <a:gd name="connsiteX36" fmla="*/ 1283017 w 1949767"/>
              <a:gd name="connsiteY36" fmla="*/ 3195054 h 5258559"/>
              <a:gd name="connsiteX37" fmla="*/ 1257617 w 1949767"/>
              <a:gd name="connsiteY37" fmla="*/ 3455404 h 5258559"/>
              <a:gd name="connsiteX38" fmla="*/ 413067 w 1949767"/>
              <a:gd name="connsiteY38" fmla="*/ 5176254 h 5258559"/>
              <a:gd name="connsiteX39" fmla="*/ 120967 w 1949767"/>
              <a:gd name="connsiteY39" fmla="*/ 4976864 h 5258559"/>
              <a:gd name="connsiteX40" fmla="*/ 24447 w 1949767"/>
              <a:gd name="connsiteY40" fmla="*/ 4799064 h 5258559"/>
              <a:gd name="connsiteX41" fmla="*/ 4127 w 1949767"/>
              <a:gd name="connsiteY41" fmla="*/ 4533633 h 5258559"/>
              <a:gd name="connsiteX42" fmla="*/ 89217 w 1949767"/>
              <a:gd name="connsiteY42" fmla="*/ 4376155 h 5258559"/>
              <a:gd name="connsiteX43" fmla="*/ 146368 w 1949767"/>
              <a:gd name="connsiteY43" fmla="*/ 4156443 h 5258559"/>
              <a:gd name="connsiteX44" fmla="*/ 124777 w 1949767"/>
              <a:gd name="connsiteY44" fmla="*/ 3880854 h 5258559"/>
              <a:gd name="connsiteX45" fmla="*/ 208597 w 1949767"/>
              <a:gd name="connsiteY45" fmla="*/ 3557004 h 5258559"/>
              <a:gd name="connsiteX46" fmla="*/ 330517 w 1949767"/>
              <a:gd name="connsiteY46" fmla="*/ 3188704 h 5258559"/>
              <a:gd name="connsiteX47" fmla="*/ 470217 w 1949767"/>
              <a:gd name="connsiteY47" fmla="*/ 3097264 h 5258559"/>
              <a:gd name="connsiteX48" fmla="*/ 374967 w 1949767"/>
              <a:gd name="connsiteY48" fmla="*/ 3012174 h 5258559"/>
              <a:gd name="connsiteX49" fmla="*/ 552767 w 1949767"/>
              <a:gd name="connsiteY49" fmla="*/ 2737854 h 5258559"/>
              <a:gd name="connsiteX50" fmla="*/ 648017 w 1949767"/>
              <a:gd name="connsiteY50" fmla="*/ 2725154 h 5258559"/>
              <a:gd name="connsiteX51" fmla="*/ 749617 w 1949767"/>
              <a:gd name="connsiteY51" fmla="*/ 2579104 h 5258559"/>
              <a:gd name="connsiteX52" fmla="*/ 762317 w 1949767"/>
              <a:gd name="connsiteY52" fmla="*/ 2496554 h 5258559"/>
              <a:gd name="connsiteX53" fmla="*/ 755967 w 1949767"/>
              <a:gd name="connsiteY53" fmla="*/ 2356854 h 5258559"/>
              <a:gd name="connsiteX54" fmla="*/ 806767 w 1949767"/>
              <a:gd name="connsiteY54" fmla="*/ 2318754 h 5258559"/>
              <a:gd name="connsiteX55" fmla="*/ 762317 w 1949767"/>
              <a:gd name="connsiteY55" fmla="*/ 2242554 h 5258559"/>
              <a:gd name="connsiteX56" fmla="*/ 794067 w 1949767"/>
              <a:gd name="connsiteY56" fmla="*/ 2134604 h 5258559"/>
              <a:gd name="connsiteX57" fmla="*/ 819467 w 1949767"/>
              <a:gd name="connsiteY57" fmla="*/ 2064754 h 5258559"/>
              <a:gd name="connsiteX58" fmla="*/ 838517 w 1949767"/>
              <a:gd name="connsiteY58" fmla="*/ 1956804 h 5258559"/>
              <a:gd name="connsiteX59" fmla="*/ 838517 w 1949767"/>
              <a:gd name="connsiteY59" fmla="*/ 1899654 h 5258559"/>
              <a:gd name="connsiteX60" fmla="*/ 800417 w 1949767"/>
              <a:gd name="connsiteY60" fmla="*/ 1817104 h 5258559"/>
              <a:gd name="connsiteX61" fmla="*/ 902017 w 1949767"/>
              <a:gd name="connsiteY61" fmla="*/ 1753604 h 5258559"/>
              <a:gd name="connsiteX62" fmla="*/ 933767 w 1949767"/>
              <a:gd name="connsiteY62" fmla="*/ 1594854 h 5258559"/>
              <a:gd name="connsiteX63" fmla="*/ 997267 w 1949767"/>
              <a:gd name="connsiteY63" fmla="*/ 1563104 h 5258559"/>
              <a:gd name="connsiteX64" fmla="*/ 952817 w 1949767"/>
              <a:gd name="connsiteY64" fmla="*/ 1436104 h 5258559"/>
              <a:gd name="connsiteX65" fmla="*/ 927417 w 1949767"/>
              <a:gd name="connsiteY65" fmla="*/ 1372604 h 5258559"/>
              <a:gd name="connsiteX66" fmla="*/ 933767 w 1949767"/>
              <a:gd name="connsiteY66" fmla="*/ 1277354 h 5258559"/>
              <a:gd name="connsiteX67" fmla="*/ 984567 w 1949767"/>
              <a:gd name="connsiteY67" fmla="*/ 1245604 h 5258559"/>
              <a:gd name="connsiteX68" fmla="*/ 997267 w 1949767"/>
              <a:gd name="connsiteY68" fmla="*/ 1239254 h 5258559"/>
              <a:gd name="connsiteX69" fmla="*/ 1054417 w 1949767"/>
              <a:gd name="connsiteY69" fmla="*/ 1175754 h 5258559"/>
              <a:gd name="connsiteX70" fmla="*/ 1079817 w 1949767"/>
              <a:gd name="connsiteY70" fmla="*/ 1144004 h 5258559"/>
              <a:gd name="connsiteX71" fmla="*/ 971867 w 1949767"/>
              <a:gd name="connsiteY71" fmla="*/ 1156704 h 5258559"/>
              <a:gd name="connsiteX72" fmla="*/ 914717 w 1949767"/>
              <a:gd name="connsiteY72" fmla="*/ 1137654 h 5258559"/>
              <a:gd name="connsiteX73" fmla="*/ 851217 w 1949767"/>
              <a:gd name="connsiteY73" fmla="*/ 1099554 h 5258559"/>
              <a:gd name="connsiteX74" fmla="*/ 775017 w 1949767"/>
              <a:gd name="connsiteY74" fmla="*/ 1067804 h 5258559"/>
              <a:gd name="connsiteX75" fmla="*/ 927417 w 1949767"/>
              <a:gd name="connsiteY75" fmla="*/ 915404 h 5258559"/>
              <a:gd name="connsiteX76" fmla="*/ 1003617 w 1949767"/>
              <a:gd name="connsiteY76" fmla="*/ 775704 h 5258559"/>
              <a:gd name="connsiteX77" fmla="*/ 1079817 w 1949767"/>
              <a:gd name="connsiteY77" fmla="*/ 578854 h 5258559"/>
              <a:gd name="connsiteX78" fmla="*/ 1308417 w 1949767"/>
              <a:gd name="connsiteY78" fmla="*/ 477254 h 5258559"/>
              <a:gd name="connsiteX79" fmla="*/ 1371917 w 1949767"/>
              <a:gd name="connsiteY79" fmla="*/ 343904 h 5258559"/>
              <a:gd name="connsiteX80" fmla="*/ 1467167 w 1949767"/>
              <a:gd name="connsiteY80" fmla="*/ 261354 h 5258559"/>
              <a:gd name="connsiteX81" fmla="*/ 1644967 w 1949767"/>
              <a:gd name="connsiteY81" fmla="*/ 134354 h 5258559"/>
              <a:gd name="connsiteX82" fmla="*/ 1803717 w 1949767"/>
              <a:gd name="connsiteY82" fmla="*/ 26404 h 5258559"/>
              <a:gd name="connsiteX83" fmla="*/ 1949767 w 1949767"/>
              <a:gd name="connsiteY83" fmla="*/ 7354 h 5258559"/>
              <a:gd name="connsiteX0" fmla="*/ 1949767 w 1949767"/>
              <a:gd name="connsiteY0" fmla="*/ 7354 h 5260589"/>
              <a:gd name="connsiteX1" fmla="*/ 1854517 w 1949767"/>
              <a:gd name="connsiteY1" fmla="*/ 128004 h 5260589"/>
              <a:gd name="connsiteX2" fmla="*/ 1771967 w 1949767"/>
              <a:gd name="connsiteY2" fmla="*/ 350254 h 5260589"/>
              <a:gd name="connsiteX3" fmla="*/ 1797367 w 1949767"/>
              <a:gd name="connsiteY3" fmla="*/ 458204 h 5260589"/>
              <a:gd name="connsiteX4" fmla="*/ 1835467 w 1949767"/>
              <a:gd name="connsiteY4" fmla="*/ 616954 h 5260589"/>
              <a:gd name="connsiteX5" fmla="*/ 1943417 w 1949767"/>
              <a:gd name="connsiteY5" fmla="*/ 724904 h 5260589"/>
              <a:gd name="connsiteX6" fmla="*/ 1918017 w 1949767"/>
              <a:gd name="connsiteY6" fmla="*/ 801104 h 5260589"/>
              <a:gd name="connsiteX7" fmla="*/ 1841817 w 1949767"/>
              <a:gd name="connsiteY7" fmla="*/ 991604 h 5260589"/>
              <a:gd name="connsiteX8" fmla="*/ 1771967 w 1949767"/>
              <a:gd name="connsiteY8" fmla="*/ 1074154 h 5260589"/>
              <a:gd name="connsiteX9" fmla="*/ 1740217 w 1949767"/>
              <a:gd name="connsiteY9" fmla="*/ 1137654 h 5260589"/>
              <a:gd name="connsiteX10" fmla="*/ 1740217 w 1949767"/>
              <a:gd name="connsiteY10" fmla="*/ 1194804 h 5260589"/>
              <a:gd name="connsiteX11" fmla="*/ 1752917 w 1949767"/>
              <a:gd name="connsiteY11" fmla="*/ 1251954 h 5260589"/>
              <a:gd name="connsiteX12" fmla="*/ 1746567 w 1949767"/>
              <a:gd name="connsiteY12" fmla="*/ 1309104 h 5260589"/>
              <a:gd name="connsiteX13" fmla="*/ 1651317 w 1949767"/>
              <a:gd name="connsiteY13" fmla="*/ 1353554 h 5260589"/>
              <a:gd name="connsiteX14" fmla="*/ 1556067 w 1949767"/>
              <a:gd name="connsiteY14" fmla="*/ 1448804 h 5260589"/>
              <a:gd name="connsiteX15" fmla="*/ 1568767 w 1949767"/>
              <a:gd name="connsiteY15" fmla="*/ 1505954 h 5260589"/>
              <a:gd name="connsiteX16" fmla="*/ 1568767 w 1949767"/>
              <a:gd name="connsiteY16" fmla="*/ 1556754 h 5260589"/>
              <a:gd name="connsiteX17" fmla="*/ 1543367 w 1949767"/>
              <a:gd name="connsiteY17" fmla="*/ 1645654 h 5260589"/>
              <a:gd name="connsiteX18" fmla="*/ 1537017 w 1949767"/>
              <a:gd name="connsiteY18" fmla="*/ 1715504 h 5260589"/>
              <a:gd name="connsiteX19" fmla="*/ 1537017 w 1949767"/>
              <a:gd name="connsiteY19" fmla="*/ 1785354 h 5260589"/>
              <a:gd name="connsiteX20" fmla="*/ 1537017 w 1949767"/>
              <a:gd name="connsiteY20" fmla="*/ 1829804 h 5260589"/>
              <a:gd name="connsiteX21" fmla="*/ 1517967 w 1949767"/>
              <a:gd name="connsiteY21" fmla="*/ 1867904 h 5260589"/>
              <a:gd name="connsiteX22" fmla="*/ 1492567 w 1949767"/>
              <a:gd name="connsiteY22" fmla="*/ 2013954 h 5260589"/>
              <a:gd name="connsiteX23" fmla="*/ 1473517 w 1949767"/>
              <a:gd name="connsiteY23" fmla="*/ 2096504 h 5260589"/>
              <a:gd name="connsiteX24" fmla="*/ 1460817 w 1949767"/>
              <a:gd name="connsiteY24" fmla="*/ 2185404 h 5260589"/>
              <a:gd name="connsiteX25" fmla="*/ 1435417 w 1949767"/>
              <a:gd name="connsiteY25" fmla="*/ 2267954 h 5260589"/>
              <a:gd name="connsiteX26" fmla="*/ 1397317 w 1949767"/>
              <a:gd name="connsiteY26" fmla="*/ 2394954 h 5260589"/>
              <a:gd name="connsiteX27" fmla="*/ 1397317 w 1949767"/>
              <a:gd name="connsiteY27" fmla="*/ 2547354 h 5260589"/>
              <a:gd name="connsiteX28" fmla="*/ 1397317 w 1949767"/>
              <a:gd name="connsiteY28" fmla="*/ 2655304 h 5260589"/>
              <a:gd name="connsiteX29" fmla="*/ 1365567 w 1949767"/>
              <a:gd name="connsiteY29" fmla="*/ 2699754 h 5260589"/>
              <a:gd name="connsiteX30" fmla="*/ 1365567 w 1949767"/>
              <a:gd name="connsiteY30" fmla="*/ 2775954 h 5260589"/>
              <a:gd name="connsiteX31" fmla="*/ 1365567 w 1949767"/>
              <a:gd name="connsiteY31" fmla="*/ 2833104 h 5260589"/>
              <a:gd name="connsiteX32" fmla="*/ 1346517 w 1949767"/>
              <a:gd name="connsiteY32" fmla="*/ 2839454 h 5260589"/>
              <a:gd name="connsiteX33" fmla="*/ 1390967 w 1949767"/>
              <a:gd name="connsiteY33" fmla="*/ 2902954 h 5260589"/>
              <a:gd name="connsiteX34" fmla="*/ 1378267 w 1949767"/>
              <a:gd name="connsiteY34" fmla="*/ 2972804 h 5260589"/>
              <a:gd name="connsiteX35" fmla="*/ 1321117 w 1949767"/>
              <a:gd name="connsiteY35" fmla="*/ 3061704 h 5260589"/>
              <a:gd name="connsiteX36" fmla="*/ 1283017 w 1949767"/>
              <a:gd name="connsiteY36" fmla="*/ 3195054 h 5260589"/>
              <a:gd name="connsiteX37" fmla="*/ 1257617 w 1949767"/>
              <a:gd name="connsiteY37" fmla="*/ 3455404 h 5260589"/>
              <a:gd name="connsiteX38" fmla="*/ 413067 w 1949767"/>
              <a:gd name="connsiteY38" fmla="*/ 5176254 h 5260589"/>
              <a:gd name="connsiteX39" fmla="*/ 120967 w 1949767"/>
              <a:gd name="connsiteY39" fmla="*/ 4976864 h 5260589"/>
              <a:gd name="connsiteX40" fmla="*/ 24447 w 1949767"/>
              <a:gd name="connsiteY40" fmla="*/ 4799064 h 5260589"/>
              <a:gd name="connsiteX41" fmla="*/ 4127 w 1949767"/>
              <a:gd name="connsiteY41" fmla="*/ 4533633 h 5260589"/>
              <a:gd name="connsiteX42" fmla="*/ 89217 w 1949767"/>
              <a:gd name="connsiteY42" fmla="*/ 4376155 h 5260589"/>
              <a:gd name="connsiteX43" fmla="*/ 146368 w 1949767"/>
              <a:gd name="connsiteY43" fmla="*/ 4156443 h 5260589"/>
              <a:gd name="connsiteX44" fmla="*/ 124777 w 1949767"/>
              <a:gd name="connsiteY44" fmla="*/ 3880854 h 5260589"/>
              <a:gd name="connsiteX45" fmla="*/ 208597 w 1949767"/>
              <a:gd name="connsiteY45" fmla="*/ 3557004 h 5260589"/>
              <a:gd name="connsiteX46" fmla="*/ 330517 w 1949767"/>
              <a:gd name="connsiteY46" fmla="*/ 3188704 h 5260589"/>
              <a:gd name="connsiteX47" fmla="*/ 470217 w 1949767"/>
              <a:gd name="connsiteY47" fmla="*/ 3097264 h 5260589"/>
              <a:gd name="connsiteX48" fmla="*/ 374967 w 1949767"/>
              <a:gd name="connsiteY48" fmla="*/ 3012174 h 5260589"/>
              <a:gd name="connsiteX49" fmla="*/ 552767 w 1949767"/>
              <a:gd name="connsiteY49" fmla="*/ 2737854 h 5260589"/>
              <a:gd name="connsiteX50" fmla="*/ 648017 w 1949767"/>
              <a:gd name="connsiteY50" fmla="*/ 2725154 h 5260589"/>
              <a:gd name="connsiteX51" fmla="*/ 749617 w 1949767"/>
              <a:gd name="connsiteY51" fmla="*/ 2579104 h 5260589"/>
              <a:gd name="connsiteX52" fmla="*/ 762317 w 1949767"/>
              <a:gd name="connsiteY52" fmla="*/ 2496554 h 5260589"/>
              <a:gd name="connsiteX53" fmla="*/ 755967 w 1949767"/>
              <a:gd name="connsiteY53" fmla="*/ 2356854 h 5260589"/>
              <a:gd name="connsiteX54" fmla="*/ 806767 w 1949767"/>
              <a:gd name="connsiteY54" fmla="*/ 2318754 h 5260589"/>
              <a:gd name="connsiteX55" fmla="*/ 762317 w 1949767"/>
              <a:gd name="connsiteY55" fmla="*/ 2242554 h 5260589"/>
              <a:gd name="connsiteX56" fmla="*/ 794067 w 1949767"/>
              <a:gd name="connsiteY56" fmla="*/ 2134604 h 5260589"/>
              <a:gd name="connsiteX57" fmla="*/ 819467 w 1949767"/>
              <a:gd name="connsiteY57" fmla="*/ 2064754 h 5260589"/>
              <a:gd name="connsiteX58" fmla="*/ 838517 w 1949767"/>
              <a:gd name="connsiteY58" fmla="*/ 1956804 h 5260589"/>
              <a:gd name="connsiteX59" fmla="*/ 838517 w 1949767"/>
              <a:gd name="connsiteY59" fmla="*/ 1899654 h 5260589"/>
              <a:gd name="connsiteX60" fmla="*/ 800417 w 1949767"/>
              <a:gd name="connsiteY60" fmla="*/ 1817104 h 5260589"/>
              <a:gd name="connsiteX61" fmla="*/ 902017 w 1949767"/>
              <a:gd name="connsiteY61" fmla="*/ 1753604 h 5260589"/>
              <a:gd name="connsiteX62" fmla="*/ 933767 w 1949767"/>
              <a:gd name="connsiteY62" fmla="*/ 1594854 h 5260589"/>
              <a:gd name="connsiteX63" fmla="*/ 997267 w 1949767"/>
              <a:gd name="connsiteY63" fmla="*/ 1563104 h 5260589"/>
              <a:gd name="connsiteX64" fmla="*/ 952817 w 1949767"/>
              <a:gd name="connsiteY64" fmla="*/ 1436104 h 5260589"/>
              <a:gd name="connsiteX65" fmla="*/ 927417 w 1949767"/>
              <a:gd name="connsiteY65" fmla="*/ 1372604 h 5260589"/>
              <a:gd name="connsiteX66" fmla="*/ 933767 w 1949767"/>
              <a:gd name="connsiteY66" fmla="*/ 1277354 h 5260589"/>
              <a:gd name="connsiteX67" fmla="*/ 984567 w 1949767"/>
              <a:gd name="connsiteY67" fmla="*/ 1245604 h 5260589"/>
              <a:gd name="connsiteX68" fmla="*/ 997267 w 1949767"/>
              <a:gd name="connsiteY68" fmla="*/ 1239254 h 5260589"/>
              <a:gd name="connsiteX69" fmla="*/ 1054417 w 1949767"/>
              <a:gd name="connsiteY69" fmla="*/ 1175754 h 5260589"/>
              <a:gd name="connsiteX70" fmla="*/ 1079817 w 1949767"/>
              <a:gd name="connsiteY70" fmla="*/ 1144004 h 5260589"/>
              <a:gd name="connsiteX71" fmla="*/ 971867 w 1949767"/>
              <a:gd name="connsiteY71" fmla="*/ 1156704 h 5260589"/>
              <a:gd name="connsiteX72" fmla="*/ 914717 w 1949767"/>
              <a:gd name="connsiteY72" fmla="*/ 1137654 h 5260589"/>
              <a:gd name="connsiteX73" fmla="*/ 851217 w 1949767"/>
              <a:gd name="connsiteY73" fmla="*/ 1099554 h 5260589"/>
              <a:gd name="connsiteX74" fmla="*/ 775017 w 1949767"/>
              <a:gd name="connsiteY74" fmla="*/ 1067804 h 5260589"/>
              <a:gd name="connsiteX75" fmla="*/ 927417 w 1949767"/>
              <a:gd name="connsiteY75" fmla="*/ 915404 h 5260589"/>
              <a:gd name="connsiteX76" fmla="*/ 1003617 w 1949767"/>
              <a:gd name="connsiteY76" fmla="*/ 775704 h 5260589"/>
              <a:gd name="connsiteX77" fmla="*/ 1079817 w 1949767"/>
              <a:gd name="connsiteY77" fmla="*/ 578854 h 5260589"/>
              <a:gd name="connsiteX78" fmla="*/ 1308417 w 1949767"/>
              <a:gd name="connsiteY78" fmla="*/ 477254 h 5260589"/>
              <a:gd name="connsiteX79" fmla="*/ 1371917 w 1949767"/>
              <a:gd name="connsiteY79" fmla="*/ 343904 h 5260589"/>
              <a:gd name="connsiteX80" fmla="*/ 1467167 w 1949767"/>
              <a:gd name="connsiteY80" fmla="*/ 261354 h 5260589"/>
              <a:gd name="connsiteX81" fmla="*/ 1644967 w 1949767"/>
              <a:gd name="connsiteY81" fmla="*/ 134354 h 5260589"/>
              <a:gd name="connsiteX82" fmla="*/ 1803717 w 1949767"/>
              <a:gd name="connsiteY82" fmla="*/ 26404 h 5260589"/>
              <a:gd name="connsiteX83" fmla="*/ 1949767 w 1949767"/>
              <a:gd name="connsiteY83" fmla="*/ 7354 h 5260589"/>
              <a:gd name="connsiteX0" fmla="*/ 1949767 w 1949767"/>
              <a:gd name="connsiteY0" fmla="*/ 7354 h 5266621"/>
              <a:gd name="connsiteX1" fmla="*/ 1854517 w 1949767"/>
              <a:gd name="connsiteY1" fmla="*/ 128004 h 5266621"/>
              <a:gd name="connsiteX2" fmla="*/ 1771967 w 1949767"/>
              <a:gd name="connsiteY2" fmla="*/ 350254 h 5266621"/>
              <a:gd name="connsiteX3" fmla="*/ 1797367 w 1949767"/>
              <a:gd name="connsiteY3" fmla="*/ 458204 h 5266621"/>
              <a:gd name="connsiteX4" fmla="*/ 1835467 w 1949767"/>
              <a:gd name="connsiteY4" fmla="*/ 616954 h 5266621"/>
              <a:gd name="connsiteX5" fmla="*/ 1943417 w 1949767"/>
              <a:gd name="connsiteY5" fmla="*/ 724904 h 5266621"/>
              <a:gd name="connsiteX6" fmla="*/ 1918017 w 1949767"/>
              <a:gd name="connsiteY6" fmla="*/ 801104 h 5266621"/>
              <a:gd name="connsiteX7" fmla="*/ 1841817 w 1949767"/>
              <a:gd name="connsiteY7" fmla="*/ 991604 h 5266621"/>
              <a:gd name="connsiteX8" fmla="*/ 1771967 w 1949767"/>
              <a:gd name="connsiteY8" fmla="*/ 1074154 h 5266621"/>
              <a:gd name="connsiteX9" fmla="*/ 1740217 w 1949767"/>
              <a:gd name="connsiteY9" fmla="*/ 1137654 h 5266621"/>
              <a:gd name="connsiteX10" fmla="*/ 1740217 w 1949767"/>
              <a:gd name="connsiteY10" fmla="*/ 1194804 h 5266621"/>
              <a:gd name="connsiteX11" fmla="*/ 1752917 w 1949767"/>
              <a:gd name="connsiteY11" fmla="*/ 1251954 h 5266621"/>
              <a:gd name="connsiteX12" fmla="*/ 1746567 w 1949767"/>
              <a:gd name="connsiteY12" fmla="*/ 1309104 h 5266621"/>
              <a:gd name="connsiteX13" fmla="*/ 1651317 w 1949767"/>
              <a:gd name="connsiteY13" fmla="*/ 1353554 h 5266621"/>
              <a:gd name="connsiteX14" fmla="*/ 1556067 w 1949767"/>
              <a:gd name="connsiteY14" fmla="*/ 1448804 h 5266621"/>
              <a:gd name="connsiteX15" fmla="*/ 1568767 w 1949767"/>
              <a:gd name="connsiteY15" fmla="*/ 1505954 h 5266621"/>
              <a:gd name="connsiteX16" fmla="*/ 1568767 w 1949767"/>
              <a:gd name="connsiteY16" fmla="*/ 1556754 h 5266621"/>
              <a:gd name="connsiteX17" fmla="*/ 1543367 w 1949767"/>
              <a:gd name="connsiteY17" fmla="*/ 1645654 h 5266621"/>
              <a:gd name="connsiteX18" fmla="*/ 1537017 w 1949767"/>
              <a:gd name="connsiteY18" fmla="*/ 1715504 h 5266621"/>
              <a:gd name="connsiteX19" fmla="*/ 1537017 w 1949767"/>
              <a:gd name="connsiteY19" fmla="*/ 1785354 h 5266621"/>
              <a:gd name="connsiteX20" fmla="*/ 1537017 w 1949767"/>
              <a:gd name="connsiteY20" fmla="*/ 1829804 h 5266621"/>
              <a:gd name="connsiteX21" fmla="*/ 1517967 w 1949767"/>
              <a:gd name="connsiteY21" fmla="*/ 1867904 h 5266621"/>
              <a:gd name="connsiteX22" fmla="*/ 1492567 w 1949767"/>
              <a:gd name="connsiteY22" fmla="*/ 2013954 h 5266621"/>
              <a:gd name="connsiteX23" fmla="*/ 1473517 w 1949767"/>
              <a:gd name="connsiteY23" fmla="*/ 2096504 h 5266621"/>
              <a:gd name="connsiteX24" fmla="*/ 1460817 w 1949767"/>
              <a:gd name="connsiteY24" fmla="*/ 2185404 h 5266621"/>
              <a:gd name="connsiteX25" fmla="*/ 1435417 w 1949767"/>
              <a:gd name="connsiteY25" fmla="*/ 2267954 h 5266621"/>
              <a:gd name="connsiteX26" fmla="*/ 1397317 w 1949767"/>
              <a:gd name="connsiteY26" fmla="*/ 2394954 h 5266621"/>
              <a:gd name="connsiteX27" fmla="*/ 1397317 w 1949767"/>
              <a:gd name="connsiteY27" fmla="*/ 2547354 h 5266621"/>
              <a:gd name="connsiteX28" fmla="*/ 1397317 w 1949767"/>
              <a:gd name="connsiteY28" fmla="*/ 2655304 h 5266621"/>
              <a:gd name="connsiteX29" fmla="*/ 1365567 w 1949767"/>
              <a:gd name="connsiteY29" fmla="*/ 2699754 h 5266621"/>
              <a:gd name="connsiteX30" fmla="*/ 1365567 w 1949767"/>
              <a:gd name="connsiteY30" fmla="*/ 2775954 h 5266621"/>
              <a:gd name="connsiteX31" fmla="*/ 1365567 w 1949767"/>
              <a:gd name="connsiteY31" fmla="*/ 2833104 h 5266621"/>
              <a:gd name="connsiteX32" fmla="*/ 1346517 w 1949767"/>
              <a:gd name="connsiteY32" fmla="*/ 2839454 h 5266621"/>
              <a:gd name="connsiteX33" fmla="*/ 1390967 w 1949767"/>
              <a:gd name="connsiteY33" fmla="*/ 2902954 h 5266621"/>
              <a:gd name="connsiteX34" fmla="*/ 1378267 w 1949767"/>
              <a:gd name="connsiteY34" fmla="*/ 2972804 h 5266621"/>
              <a:gd name="connsiteX35" fmla="*/ 1321117 w 1949767"/>
              <a:gd name="connsiteY35" fmla="*/ 3061704 h 5266621"/>
              <a:gd name="connsiteX36" fmla="*/ 1283017 w 1949767"/>
              <a:gd name="connsiteY36" fmla="*/ 3195054 h 5266621"/>
              <a:gd name="connsiteX37" fmla="*/ 1257617 w 1949767"/>
              <a:gd name="connsiteY37" fmla="*/ 3455404 h 5266621"/>
              <a:gd name="connsiteX38" fmla="*/ 413067 w 1949767"/>
              <a:gd name="connsiteY38" fmla="*/ 5176254 h 5266621"/>
              <a:gd name="connsiteX39" fmla="*/ 120967 w 1949767"/>
              <a:gd name="connsiteY39" fmla="*/ 4976864 h 5266621"/>
              <a:gd name="connsiteX40" fmla="*/ 24447 w 1949767"/>
              <a:gd name="connsiteY40" fmla="*/ 4799064 h 5266621"/>
              <a:gd name="connsiteX41" fmla="*/ 4127 w 1949767"/>
              <a:gd name="connsiteY41" fmla="*/ 4533633 h 5266621"/>
              <a:gd name="connsiteX42" fmla="*/ 89217 w 1949767"/>
              <a:gd name="connsiteY42" fmla="*/ 4376155 h 5266621"/>
              <a:gd name="connsiteX43" fmla="*/ 146368 w 1949767"/>
              <a:gd name="connsiteY43" fmla="*/ 4156443 h 5266621"/>
              <a:gd name="connsiteX44" fmla="*/ 124777 w 1949767"/>
              <a:gd name="connsiteY44" fmla="*/ 3880854 h 5266621"/>
              <a:gd name="connsiteX45" fmla="*/ 208597 w 1949767"/>
              <a:gd name="connsiteY45" fmla="*/ 3557004 h 5266621"/>
              <a:gd name="connsiteX46" fmla="*/ 330517 w 1949767"/>
              <a:gd name="connsiteY46" fmla="*/ 3188704 h 5266621"/>
              <a:gd name="connsiteX47" fmla="*/ 470217 w 1949767"/>
              <a:gd name="connsiteY47" fmla="*/ 3097264 h 5266621"/>
              <a:gd name="connsiteX48" fmla="*/ 374967 w 1949767"/>
              <a:gd name="connsiteY48" fmla="*/ 3012174 h 5266621"/>
              <a:gd name="connsiteX49" fmla="*/ 552767 w 1949767"/>
              <a:gd name="connsiteY49" fmla="*/ 2737854 h 5266621"/>
              <a:gd name="connsiteX50" fmla="*/ 648017 w 1949767"/>
              <a:gd name="connsiteY50" fmla="*/ 2725154 h 5266621"/>
              <a:gd name="connsiteX51" fmla="*/ 749617 w 1949767"/>
              <a:gd name="connsiteY51" fmla="*/ 2579104 h 5266621"/>
              <a:gd name="connsiteX52" fmla="*/ 762317 w 1949767"/>
              <a:gd name="connsiteY52" fmla="*/ 2496554 h 5266621"/>
              <a:gd name="connsiteX53" fmla="*/ 755967 w 1949767"/>
              <a:gd name="connsiteY53" fmla="*/ 2356854 h 5266621"/>
              <a:gd name="connsiteX54" fmla="*/ 806767 w 1949767"/>
              <a:gd name="connsiteY54" fmla="*/ 2318754 h 5266621"/>
              <a:gd name="connsiteX55" fmla="*/ 762317 w 1949767"/>
              <a:gd name="connsiteY55" fmla="*/ 2242554 h 5266621"/>
              <a:gd name="connsiteX56" fmla="*/ 794067 w 1949767"/>
              <a:gd name="connsiteY56" fmla="*/ 2134604 h 5266621"/>
              <a:gd name="connsiteX57" fmla="*/ 819467 w 1949767"/>
              <a:gd name="connsiteY57" fmla="*/ 2064754 h 5266621"/>
              <a:gd name="connsiteX58" fmla="*/ 838517 w 1949767"/>
              <a:gd name="connsiteY58" fmla="*/ 1956804 h 5266621"/>
              <a:gd name="connsiteX59" fmla="*/ 838517 w 1949767"/>
              <a:gd name="connsiteY59" fmla="*/ 1899654 h 5266621"/>
              <a:gd name="connsiteX60" fmla="*/ 800417 w 1949767"/>
              <a:gd name="connsiteY60" fmla="*/ 1817104 h 5266621"/>
              <a:gd name="connsiteX61" fmla="*/ 902017 w 1949767"/>
              <a:gd name="connsiteY61" fmla="*/ 1753604 h 5266621"/>
              <a:gd name="connsiteX62" fmla="*/ 933767 w 1949767"/>
              <a:gd name="connsiteY62" fmla="*/ 1594854 h 5266621"/>
              <a:gd name="connsiteX63" fmla="*/ 997267 w 1949767"/>
              <a:gd name="connsiteY63" fmla="*/ 1563104 h 5266621"/>
              <a:gd name="connsiteX64" fmla="*/ 952817 w 1949767"/>
              <a:gd name="connsiteY64" fmla="*/ 1436104 h 5266621"/>
              <a:gd name="connsiteX65" fmla="*/ 927417 w 1949767"/>
              <a:gd name="connsiteY65" fmla="*/ 1372604 h 5266621"/>
              <a:gd name="connsiteX66" fmla="*/ 933767 w 1949767"/>
              <a:gd name="connsiteY66" fmla="*/ 1277354 h 5266621"/>
              <a:gd name="connsiteX67" fmla="*/ 984567 w 1949767"/>
              <a:gd name="connsiteY67" fmla="*/ 1245604 h 5266621"/>
              <a:gd name="connsiteX68" fmla="*/ 997267 w 1949767"/>
              <a:gd name="connsiteY68" fmla="*/ 1239254 h 5266621"/>
              <a:gd name="connsiteX69" fmla="*/ 1054417 w 1949767"/>
              <a:gd name="connsiteY69" fmla="*/ 1175754 h 5266621"/>
              <a:gd name="connsiteX70" fmla="*/ 1079817 w 1949767"/>
              <a:gd name="connsiteY70" fmla="*/ 1144004 h 5266621"/>
              <a:gd name="connsiteX71" fmla="*/ 971867 w 1949767"/>
              <a:gd name="connsiteY71" fmla="*/ 1156704 h 5266621"/>
              <a:gd name="connsiteX72" fmla="*/ 914717 w 1949767"/>
              <a:gd name="connsiteY72" fmla="*/ 1137654 h 5266621"/>
              <a:gd name="connsiteX73" fmla="*/ 851217 w 1949767"/>
              <a:gd name="connsiteY73" fmla="*/ 1099554 h 5266621"/>
              <a:gd name="connsiteX74" fmla="*/ 775017 w 1949767"/>
              <a:gd name="connsiteY74" fmla="*/ 1067804 h 5266621"/>
              <a:gd name="connsiteX75" fmla="*/ 927417 w 1949767"/>
              <a:gd name="connsiteY75" fmla="*/ 915404 h 5266621"/>
              <a:gd name="connsiteX76" fmla="*/ 1003617 w 1949767"/>
              <a:gd name="connsiteY76" fmla="*/ 775704 h 5266621"/>
              <a:gd name="connsiteX77" fmla="*/ 1079817 w 1949767"/>
              <a:gd name="connsiteY77" fmla="*/ 578854 h 5266621"/>
              <a:gd name="connsiteX78" fmla="*/ 1308417 w 1949767"/>
              <a:gd name="connsiteY78" fmla="*/ 477254 h 5266621"/>
              <a:gd name="connsiteX79" fmla="*/ 1371917 w 1949767"/>
              <a:gd name="connsiteY79" fmla="*/ 343904 h 5266621"/>
              <a:gd name="connsiteX80" fmla="*/ 1467167 w 1949767"/>
              <a:gd name="connsiteY80" fmla="*/ 261354 h 5266621"/>
              <a:gd name="connsiteX81" fmla="*/ 1644967 w 1949767"/>
              <a:gd name="connsiteY81" fmla="*/ 134354 h 5266621"/>
              <a:gd name="connsiteX82" fmla="*/ 1803717 w 1949767"/>
              <a:gd name="connsiteY82" fmla="*/ 26404 h 5266621"/>
              <a:gd name="connsiteX83" fmla="*/ 1949767 w 1949767"/>
              <a:gd name="connsiteY83" fmla="*/ 7354 h 526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949767" h="5266621">
                <a:moveTo>
                  <a:pt x="1949767" y="7354"/>
                </a:moveTo>
                <a:lnTo>
                  <a:pt x="1854517" y="128004"/>
                </a:lnTo>
                <a:lnTo>
                  <a:pt x="1771967" y="350254"/>
                </a:lnTo>
                <a:lnTo>
                  <a:pt x="1797367" y="458204"/>
                </a:lnTo>
                <a:lnTo>
                  <a:pt x="1835467" y="616954"/>
                </a:lnTo>
                <a:lnTo>
                  <a:pt x="1943417" y="724904"/>
                </a:lnTo>
                <a:lnTo>
                  <a:pt x="1918017" y="801104"/>
                </a:lnTo>
                <a:lnTo>
                  <a:pt x="1841817" y="991604"/>
                </a:lnTo>
                <a:lnTo>
                  <a:pt x="1771967" y="1074154"/>
                </a:lnTo>
                <a:lnTo>
                  <a:pt x="1740217" y="1137654"/>
                </a:lnTo>
                <a:lnTo>
                  <a:pt x="1740217" y="1194804"/>
                </a:lnTo>
                <a:lnTo>
                  <a:pt x="1752917" y="1251954"/>
                </a:lnTo>
                <a:lnTo>
                  <a:pt x="1746567" y="1309104"/>
                </a:lnTo>
                <a:lnTo>
                  <a:pt x="1651317" y="1353554"/>
                </a:lnTo>
                <a:lnTo>
                  <a:pt x="1556067" y="1448804"/>
                </a:lnTo>
                <a:lnTo>
                  <a:pt x="1568767" y="1505954"/>
                </a:lnTo>
                <a:lnTo>
                  <a:pt x="1568767" y="1556754"/>
                </a:lnTo>
                <a:lnTo>
                  <a:pt x="1543367" y="1645654"/>
                </a:lnTo>
                <a:lnTo>
                  <a:pt x="1537017" y="1715504"/>
                </a:lnTo>
                <a:lnTo>
                  <a:pt x="1537017" y="1785354"/>
                </a:lnTo>
                <a:lnTo>
                  <a:pt x="1537017" y="1829804"/>
                </a:lnTo>
                <a:lnTo>
                  <a:pt x="1517967" y="1867904"/>
                </a:lnTo>
                <a:lnTo>
                  <a:pt x="1492567" y="2013954"/>
                </a:lnTo>
                <a:lnTo>
                  <a:pt x="1473517" y="2096504"/>
                </a:lnTo>
                <a:lnTo>
                  <a:pt x="1460817" y="2185404"/>
                </a:lnTo>
                <a:lnTo>
                  <a:pt x="1435417" y="2267954"/>
                </a:lnTo>
                <a:lnTo>
                  <a:pt x="1397317" y="2394954"/>
                </a:lnTo>
                <a:lnTo>
                  <a:pt x="1397317" y="2547354"/>
                </a:lnTo>
                <a:lnTo>
                  <a:pt x="1397317" y="2655304"/>
                </a:lnTo>
                <a:lnTo>
                  <a:pt x="1365567" y="2699754"/>
                </a:lnTo>
                <a:lnTo>
                  <a:pt x="1365567" y="2775954"/>
                </a:lnTo>
                <a:lnTo>
                  <a:pt x="1365567" y="2833104"/>
                </a:lnTo>
                <a:lnTo>
                  <a:pt x="1346517" y="2839454"/>
                </a:lnTo>
                <a:lnTo>
                  <a:pt x="1390967" y="2902954"/>
                </a:lnTo>
                <a:lnTo>
                  <a:pt x="1378267" y="2972804"/>
                </a:lnTo>
                <a:lnTo>
                  <a:pt x="1321117" y="3061704"/>
                </a:lnTo>
                <a:lnTo>
                  <a:pt x="1283017" y="3195054"/>
                </a:lnTo>
                <a:cubicBezTo>
                  <a:pt x="1247034" y="3275487"/>
                  <a:pt x="1293600" y="3374971"/>
                  <a:pt x="1257617" y="3455404"/>
                </a:cubicBezTo>
                <a:cubicBezTo>
                  <a:pt x="944350" y="3997271"/>
                  <a:pt x="694584" y="4602637"/>
                  <a:pt x="413067" y="5176254"/>
                </a:cubicBezTo>
                <a:cubicBezTo>
                  <a:pt x="226800" y="5423904"/>
                  <a:pt x="185737" y="5096879"/>
                  <a:pt x="120967" y="4976864"/>
                </a:cubicBezTo>
                <a:cubicBezTo>
                  <a:pt x="56197" y="4856849"/>
                  <a:pt x="43920" y="4872936"/>
                  <a:pt x="24447" y="4799064"/>
                </a:cubicBezTo>
                <a:cubicBezTo>
                  <a:pt x="4974" y="4725192"/>
                  <a:pt x="-6668" y="4604118"/>
                  <a:pt x="4127" y="4533633"/>
                </a:cubicBezTo>
                <a:cubicBezTo>
                  <a:pt x="14922" y="4463148"/>
                  <a:pt x="68050" y="4437115"/>
                  <a:pt x="89217" y="4376155"/>
                </a:cubicBezTo>
                <a:cubicBezTo>
                  <a:pt x="110384" y="4315195"/>
                  <a:pt x="137901" y="4248518"/>
                  <a:pt x="146368" y="4156443"/>
                </a:cubicBezTo>
                <a:cubicBezTo>
                  <a:pt x="124355" y="4011028"/>
                  <a:pt x="114406" y="3980761"/>
                  <a:pt x="124777" y="3880854"/>
                </a:cubicBezTo>
                <a:cubicBezTo>
                  <a:pt x="135149" y="3780948"/>
                  <a:pt x="50905" y="3797246"/>
                  <a:pt x="208597" y="3557004"/>
                </a:cubicBezTo>
                <a:cubicBezTo>
                  <a:pt x="175789" y="3348512"/>
                  <a:pt x="318875" y="3287129"/>
                  <a:pt x="330517" y="3188704"/>
                </a:cubicBezTo>
                <a:cubicBezTo>
                  <a:pt x="375814" y="3115044"/>
                  <a:pt x="462809" y="3126686"/>
                  <a:pt x="470217" y="3097264"/>
                </a:cubicBezTo>
                <a:cubicBezTo>
                  <a:pt x="477625" y="3067842"/>
                  <a:pt x="408410" y="3061069"/>
                  <a:pt x="374967" y="3012174"/>
                </a:cubicBezTo>
                <a:cubicBezTo>
                  <a:pt x="385550" y="2956082"/>
                  <a:pt x="507259" y="2781246"/>
                  <a:pt x="552767" y="2737854"/>
                </a:cubicBezTo>
                <a:lnTo>
                  <a:pt x="648017" y="2725154"/>
                </a:lnTo>
                <a:lnTo>
                  <a:pt x="749617" y="2579104"/>
                </a:lnTo>
                <a:lnTo>
                  <a:pt x="762317" y="2496554"/>
                </a:lnTo>
                <a:cubicBezTo>
                  <a:pt x="763375" y="2459512"/>
                  <a:pt x="729509" y="2413157"/>
                  <a:pt x="755967" y="2356854"/>
                </a:cubicBezTo>
                <a:lnTo>
                  <a:pt x="806767" y="2318754"/>
                </a:lnTo>
                <a:lnTo>
                  <a:pt x="762317" y="2242554"/>
                </a:lnTo>
                <a:lnTo>
                  <a:pt x="794067" y="2134604"/>
                </a:lnTo>
                <a:lnTo>
                  <a:pt x="819467" y="2064754"/>
                </a:lnTo>
                <a:lnTo>
                  <a:pt x="838517" y="1956804"/>
                </a:lnTo>
                <a:lnTo>
                  <a:pt x="838517" y="1899654"/>
                </a:lnTo>
                <a:lnTo>
                  <a:pt x="800417" y="1817104"/>
                </a:lnTo>
                <a:lnTo>
                  <a:pt x="902017" y="1753604"/>
                </a:lnTo>
                <a:lnTo>
                  <a:pt x="933767" y="1594854"/>
                </a:lnTo>
                <a:lnTo>
                  <a:pt x="997267" y="1563104"/>
                </a:lnTo>
                <a:lnTo>
                  <a:pt x="952817" y="1436104"/>
                </a:lnTo>
                <a:lnTo>
                  <a:pt x="927417" y="1372604"/>
                </a:lnTo>
                <a:lnTo>
                  <a:pt x="933767" y="1277354"/>
                </a:lnTo>
                <a:lnTo>
                  <a:pt x="984567" y="1245604"/>
                </a:lnTo>
                <a:lnTo>
                  <a:pt x="997267" y="1239254"/>
                </a:lnTo>
                <a:lnTo>
                  <a:pt x="1054417" y="1175754"/>
                </a:lnTo>
                <a:lnTo>
                  <a:pt x="1079817" y="1144004"/>
                </a:lnTo>
                <a:lnTo>
                  <a:pt x="971867" y="1156704"/>
                </a:lnTo>
                <a:lnTo>
                  <a:pt x="914717" y="1137654"/>
                </a:lnTo>
                <a:lnTo>
                  <a:pt x="851217" y="1099554"/>
                </a:lnTo>
                <a:lnTo>
                  <a:pt x="775017" y="1067804"/>
                </a:lnTo>
                <a:lnTo>
                  <a:pt x="927417" y="915404"/>
                </a:lnTo>
                <a:cubicBezTo>
                  <a:pt x="966575" y="867779"/>
                  <a:pt x="975042" y="831796"/>
                  <a:pt x="1003617" y="775704"/>
                </a:cubicBezTo>
                <a:lnTo>
                  <a:pt x="1079817" y="578854"/>
                </a:lnTo>
                <a:cubicBezTo>
                  <a:pt x="1131675" y="531229"/>
                  <a:pt x="1262909" y="516412"/>
                  <a:pt x="1308417" y="477254"/>
                </a:cubicBezTo>
                <a:cubicBezTo>
                  <a:pt x="1353925" y="438096"/>
                  <a:pt x="1341225" y="382004"/>
                  <a:pt x="1371917" y="343904"/>
                </a:cubicBezTo>
                <a:lnTo>
                  <a:pt x="1467167" y="261354"/>
                </a:lnTo>
                <a:cubicBezTo>
                  <a:pt x="1519025" y="227487"/>
                  <a:pt x="1595225" y="174571"/>
                  <a:pt x="1644967" y="134354"/>
                </a:cubicBezTo>
                <a:lnTo>
                  <a:pt x="1803717" y="26404"/>
                </a:lnTo>
                <a:cubicBezTo>
                  <a:pt x="1854517" y="5237"/>
                  <a:pt x="1941300" y="-9579"/>
                  <a:pt x="1949767" y="73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75000"/>
                </a:schemeClr>
              </a:gs>
              <a:gs pos="78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Front"/>
            <a:lightRig rig="twoPt" dir="t"/>
          </a:scene3d>
          <a:sp3d prstMaterial="plastic">
            <a:bevelT w="1270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手繪多邊形 7"/>
          <p:cNvSpPr/>
          <p:nvPr/>
        </p:nvSpPr>
        <p:spPr>
          <a:xfrm>
            <a:off x="2872417" y="3378519"/>
            <a:ext cx="1865838" cy="3279619"/>
          </a:xfrm>
          <a:custGeom>
            <a:avLst/>
            <a:gdLst>
              <a:gd name="connsiteX0" fmla="*/ 1615044 w 1864426"/>
              <a:gd name="connsiteY0" fmla="*/ 112815 h 3069771"/>
              <a:gd name="connsiteX1" fmla="*/ 1816924 w 1864426"/>
              <a:gd name="connsiteY1" fmla="*/ 118753 h 3069771"/>
              <a:gd name="connsiteX2" fmla="*/ 1763485 w 1864426"/>
              <a:gd name="connsiteY2" fmla="*/ 213756 h 3069771"/>
              <a:gd name="connsiteX3" fmla="*/ 1775361 w 1864426"/>
              <a:gd name="connsiteY3" fmla="*/ 249382 h 3069771"/>
              <a:gd name="connsiteX4" fmla="*/ 1864426 w 1864426"/>
              <a:gd name="connsiteY4" fmla="*/ 290945 h 3069771"/>
              <a:gd name="connsiteX5" fmla="*/ 1852550 w 1864426"/>
              <a:gd name="connsiteY5" fmla="*/ 314696 h 3069771"/>
              <a:gd name="connsiteX6" fmla="*/ 1733797 w 1864426"/>
              <a:gd name="connsiteY6" fmla="*/ 368135 h 3069771"/>
              <a:gd name="connsiteX7" fmla="*/ 1715984 w 1864426"/>
              <a:gd name="connsiteY7" fmla="*/ 427511 h 3069771"/>
              <a:gd name="connsiteX8" fmla="*/ 1656607 w 1864426"/>
              <a:gd name="connsiteY8" fmla="*/ 540327 h 3069771"/>
              <a:gd name="connsiteX9" fmla="*/ 1603168 w 1864426"/>
              <a:gd name="connsiteY9" fmla="*/ 670956 h 3069771"/>
              <a:gd name="connsiteX10" fmla="*/ 1591293 w 1864426"/>
              <a:gd name="connsiteY10" fmla="*/ 760021 h 3069771"/>
              <a:gd name="connsiteX11" fmla="*/ 1597231 w 1864426"/>
              <a:gd name="connsiteY11" fmla="*/ 789709 h 3069771"/>
              <a:gd name="connsiteX12" fmla="*/ 1531916 w 1864426"/>
              <a:gd name="connsiteY12" fmla="*/ 884711 h 3069771"/>
              <a:gd name="connsiteX13" fmla="*/ 1508166 w 1864426"/>
              <a:gd name="connsiteY13" fmla="*/ 1039091 h 3069771"/>
              <a:gd name="connsiteX14" fmla="*/ 1537854 w 1864426"/>
              <a:gd name="connsiteY14" fmla="*/ 1335974 h 3069771"/>
              <a:gd name="connsiteX15" fmla="*/ 1496290 w 1864426"/>
              <a:gd name="connsiteY15" fmla="*/ 1561605 h 3069771"/>
              <a:gd name="connsiteX16" fmla="*/ 1460665 w 1864426"/>
              <a:gd name="connsiteY16" fmla="*/ 1656608 h 3069771"/>
              <a:gd name="connsiteX17" fmla="*/ 1425039 w 1864426"/>
              <a:gd name="connsiteY17" fmla="*/ 1715984 h 3069771"/>
              <a:gd name="connsiteX18" fmla="*/ 1395350 w 1864426"/>
              <a:gd name="connsiteY18" fmla="*/ 1757548 h 3069771"/>
              <a:gd name="connsiteX19" fmla="*/ 1425039 w 1864426"/>
              <a:gd name="connsiteY19" fmla="*/ 1822862 h 3069771"/>
              <a:gd name="connsiteX20" fmla="*/ 1425039 w 1864426"/>
              <a:gd name="connsiteY20" fmla="*/ 1894114 h 3069771"/>
              <a:gd name="connsiteX21" fmla="*/ 1425039 w 1864426"/>
              <a:gd name="connsiteY21" fmla="*/ 2018805 h 3069771"/>
              <a:gd name="connsiteX22" fmla="*/ 1514103 w 1864426"/>
              <a:gd name="connsiteY22" fmla="*/ 2125683 h 3069771"/>
              <a:gd name="connsiteX23" fmla="*/ 1531916 w 1864426"/>
              <a:gd name="connsiteY23" fmla="*/ 2256311 h 3069771"/>
              <a:gd name="connsiteX24" fmla="*/ 1603168 w 1864426"/>
              <a:gd name="connsiteY24" fmla="*/ 2375065 h 3069771"/>
              <a:gd name="connsiteX25" fmla="*/ 1668483 w 1864426"/>
              <a:gd name="connsiteY25" fmla="*/ 2458192 h 3069771"/>
              <a:gd name="connsiteX26" fmla="*/ 1769423 w 1864426"/>
              <a:gd name="connsiteY26" fmla="*/ 2446317 h 3069771"/>
              <a:gd name="connsiteX27" fmla="*/ 1787236 w 1864426"/>
              <a:gd name="connsiteY27" fmla="*/ 2434441 h 3069771"/>
              <a:gd name="connsiteX28" fmla="*/ 1799111 w 1864426"/>
              <a:gd name="connsiteY28" fmla="*/ 2559132 h 3069771"/>
              <a:gd name="connsiteX29" fmla="*/ 1805049 w 1864426"/>
              <a:gd name="connsiteY29" fmla="*/ 2677885 h 3069771"/>
              <a:gd name="connsiteX30" fmla="*/ 1846613 w 1864426"/>
              <a:gd name="connsiteY30" fmla="*/ 2725387 h 3069771"/>
              <a:gd name="connsiteX31" fmla="*/ 1810987 w 1864426"/>
              <a:gd name="connsiteY31" fmla="*/ 2761013 h 3069771"/>
              <a:gd name="connsiteX32" fmla="*/ 1751610 w 1864426"/>
              <a:gd name="connsiteY32" fmla="*/ 3069771 h 3069771"/>
              <a:gd name="connsiteX33" fmla="*/ 1680358 w 1864426"/>
              <a:gd name="connsiteY33" fmla="*/ 3016332 h 3069771"/>
              <a:gd name="connsiteX34" fmla="*/ 1597231 w 1864426"/>
              <a:gd name="connsiteY34" fmla="*/ 2968831 h 3069771"/>
              <a:gd name="connsiteX35" fmla="*/ 1615044 w 1864426"/>
              <a:gd name="connsiteY35" fmla="*/ 3034145 h 3069771"/>
              <a:gd name="connsiteX36" fmla="*/ 1531916 w 1864426"/>
              <a:gd name="connsiteY36" fmla="*/ 3028208 h 3069771"/>
              <a:gd name="connsiteX37" fmla="*/ 1472540 w 1864426"/>
              <a:gd name="connsiteY37" fmla="*/ 2891641 h 3069771"/>
              <a:gd name="connsiteX38" fmla="*/ 1419101 w 1864426"/>
              <a:gd name="connsiteY38" fmla="*/ 2832265 h 3069771"/>
              <a:gd name="connsiteX39" fmla="*/ 1454727 w 1864426"/>
              <a:gd name="connsiteY39" fmla="*/ 2648197 h 3069771"/>
              <a:gd name="connsiteX40" fmla="*/ 1330036 w 1864426"/>
              <a:gd name="connsiteY40" fmla="*/ 2392878 h 3069771"/>
              <a:gd name="connsiteX41" fmla="*/ 1116280 w 1864426"/>
              <a:gd name="connsiteY41" fmla="*/ 2226623 h 3069771"/>
              <a:gd name="connsiteX42" fmla="*/ 1003465 w 1864426"/>
              <a:gd name="connsiteY42" fmla="*/ 2125683 h 3069771"/>
              <a:gd name="connsiteX43" fmla="*/ 932213 w 1864426"/>
              <a:gd name="connsiteY43" fmla="*/ 2101932 h 3069771"/>
              <a:gd name="connsiteX44" fmla="*/ 884711 w 1864426"/>
              <a:gd name="connsiteY44" fmla="*/ 2018805 h 3069771"/>
              <a:gd name="connsiteX45" fmla="*/ 849085 w 1864426"/>
              <a:gd name="connsiteY45" fmla="*/ 2066306 h 3069771"/>
              <a:gd name="connsiteX46" fmla="*/ 765958 w 1864426"/>
              <a:gd name="connsiteY46" fmla="*/ 2030680 h 3069771"/>
              <a:gd name="connsiteX47" fmla="*/ 712519 w 1864426"/>
              <a:gd name="connsiteY47" fmla="*/ 2018805 h 3069771"/>
              <a:gd name="connsiteX48" fmla="*/ 451262 w 1864426"/>
              <a:gd name="connsiteY48" fmla="*/ 1721922 h 3069771"/>
              <a:gd name="connsiteX49" fmla="*/ 475013 w 1864426"/>
              <a:gd name="connsiteY49" fmla="*/ 1650670 h 3069771"/>
              <a:gd name="connsiteX50" fmla="*/ 415636 w 1864426"/>
              <a:gd name="connsiteY50" fmla="*/ 1490353 h 3069771"/>
              <a:gd name="connsiteX51" fmla="*/ 290945 w 1864426"/>
              <a:gd name="connsiteY51" fmla="*/ 1270659 h 3069771"/>
              <a:gd name="connsiteX52" fmla="*/ 231568 w 1864426"/>
              <a:gd name="connsiteY52" fmla="*/ 1175657 h 3069771"/>
              <a:gd name="connsiteX53" fmla="*/ 83127 w 1864426"/>
              <a:gd name="connsiteY53" fmla="*/ 1009402 h 3069771"/>
              <a:gd name="connsiteX54" fmla="*/ 23750 w 1864426"/>
              <a:gd name="connsiteY54" fmla="*/ 866898 h 3069771"/>
              <a:gd name="connsiteX55" fmla="*/ 0 w 1864426"/>
              <a:gd name="connsiteY55" fmla="*/ 754083 h 3069771"/>
              <a:gd name="connsiteX56" fmla="*/ 47501 w 1864426"/>
              <a:gd name="connsiteY56" fmla="*/ 510639 h 3069771"/>
              <a:gd name="connsiteX57" fmla="*/ 71252 w 1864426"/>
              <a:gd name="connsiteY57" fmla="*/ 463137 h 3069771"/>
              <a:gd name="connsiteX58" fmla="*/ 89065 w 1864426"/>
              <a:gd name="connsiteY58" fmla="*/ 100940 h 3069771"/>
              <a:gd name="connsiteX59" fmla="*/ 136566 w 1864426"/>
              <a:gd name="connsiteY59" fmla="*/ 71252 h 3069771"/>
              <a:gd name="connsiteX60" fmla="*/ 207818 w 1864426"/>
              <a:gd name="connsiteY60" fmla="*/ 130628 h 3069771"/>
              <a:gd name="connsiteX61" fmla="*/ 273132 w 1864426"/>
              <a:gd name="connsiteY61" fmla="*/ 83127 h 3069771"/>
              <a:gd name="connsiteX62" fmla="*/ 296883 w 1864426"/>
              <a:gd name="connsiteY62" fmla="*/ 41563 h 3069771"/>
              <a:gd name="connsiteX63" fmla="*/ 397823 w 1864426"/>
              <a:gd name="connsiteY63" fmla="*/ 0 h 3069771"/>
              <a:gd name="connsiteX0" fmla="*/ 1615044 w 1864426"/>
              <a:gd name="connsiteY0" fmla="*/ 249381 h 3206337"/>
              <a:gd name="connsiteX1" fmla="*/ 1816924 w 1864426"/>
              <a:gd name="connsiteY1" fmla="*/ 255319 h 3206337"/>
              <a:gd name="connsiteX2" fmla="*/ 1763485 w 1864426"/>
              <a:gd name="connsiteY2" fmla="*/ 350322 h 3206337"/>
              <a:gd name="connsiteX3" fmla="*/ 1775361 w 1864426"/>
              <a:gd name="connsiteY3" fmla="*/ 385948 h 3206337"/>
              <a:gd name="connsiteX4" fmla="*/ 1864426 w 1864426"/>
              <a:gd name="connsiteY4" fmla="*/ 427511 h 3206337"/>
              <a:gd name="connsiteX5" fmla="*/ 1852550 w 1864426"/>
              <a:gd name="connsiteY5" fmla="*/ 451262 h 3206337"/>
              <a:gd name="connsiteX6" fmla="*/ 1733797 w 1864426"/>
              <a:gd name="connsiteY6" fmla="*/ 504701 h 3206337"/>
              <a:gd name="connsiteX7" fmla="*/ 1715984 w 1864426"/>
              <a:gd name="connsiteY7" fmla="*/ 564077 h 3206337"/>
              <a:gd name="connsiteX8" fmla="*/ 1656607 w 1864426"/>
              <a:gd name="connsiteY8" fmla="*/ 676893 h 3206337"/>
              <a:gd name="connsiteX9" fmla="*/ 1603168 w 1864426"/>
              <a:gd name="connsiteY9" fmla="*/ 807522 h 3206337"/>
              <a:gd name="connsiteX10" fmla="*/ 1591293 w 1864426"/>
              <a:gd name="connsiteY10" fmla="*/ 896587 h 3206337"/>
              <a:gd name="connsiteX11" fmla="*/ 1597231 w 1864426"/>
              <a:gd name="connsiteY11" fmla="*/ 926275 h 3206337"/>
              <a:gd name="connsiteX12" fmla="*/ 1531916 w 1864426"/>
              <a:gd name="connsiteY12" fmla="*/ 1021277 h 3206337"/>
              <a:gd name="connsiteX13" fmla="*/ 1508166 w 1864426"/>
              <a:gd name="connsiteY13" fmla="*/ 1175657 h 3206337"/>
              <a:gd name="connsiteX14" fmla="*/ 1537854 w 1864426"/>
              <a:gd name="connsiteY14" fmla="*/ 1472540 h 3206337"/>
              <a:gd name="connsiteX15" fmla="*/ 1496290 w 1864426"/>
              <a:gd name="connsiteY15" fmla="*/ 1698171 h 3206337"/>
              <a:gd name="connsiteX16" fmla="*/ 1460665 w 1864426"/>
              <a:gd name="connsiteY16" fmla="*/ 1793174 h 3206337"/>
              <a:gd name="connsiteX17" fmla="*/ 1425039 w 1864426"/>
              <a:gd name="connsiteY17" fmla="*/ 1852550 h 3206337"/>
              <a:gd name="connsiteX18" fmla="*/ 1395350 w 1864426"/>
              <a:gd name="connsiteY18" fmla="*/ 1894114 h 3206337"/>
              <a:gd name="connsiteX19" fmla="*/ 1425039 w 1864426"/>
              <a:gd name="connsiteY19" fmla="*/ 1959428 h 3206337"/>
              <a:gd name="connsiteX20" fmla="*/ 1425039 w 1864426"/>
              <a:gd name="connsiteY20" fmla="*/ 2030680 h 3206337"/>
              <a:gd name="connsiteX21" fmla="*/ 1425039 w 1864426"/>
              <a:gd name="connsiteY21" fmla="*/ 2155371 h 3206337"/>
              <a:gd name="connsiteX22" fmla="*/ 1514103 w 1864426"/>
              <a:gd name="connsiteY22" fmla="*/ 2262249 h 3206337"/>
              <a:gd name="connsiteX23" fmla="*/ 1531916 w 1864426"/>
              <a:gd name="connsiteY23" fmla="*/ 2392877 h 3206337"/>
              <a:gd name="connsiteX24" fmla="*/ 1603168 w 1864426"/>
              <a:gd name="connsiteY24" fmla="*/ 2511631 h 3206337"/>
              <a:gd name="connsiteX25" fmla="*/ 1668483 w 1864426"/>
              <a:gd name="connsiteY25" fmla="*/ 2594758 h 3206337"/>
              <a:gd name="connsiteX26" fmla="*/ 1769423 w 1864426"/>
              <a:gd name="connsiteY26" fmla="*/ 2582883 h 3206337"/>
              <a:gd name="connsiteX27" fmla="*/ 1787236 w 1864426"/>
              <a:gd name="connsiteY27" fmla="*/ 2571007 h 3206337"/>
              <a:gd name="connsiteX28" fmla="*/ 1799111 w 1864426"/>
              <a:gd name="connsiteY28" fmla="*/ 2695698 h 3206337"/>
              <a:gd name="connsiteX29" fmla="*/ 1805049 w 1864426"/>
              <a:gd name="connsiteY29" fmla="*/ 2814451 h 3206337"/>
              <a:gd name="connsiteX30" fmla="*/ 1846613 w 1864426"/>
              <a:gd name="connsiteY30" fmla="*/ 2861953 h 3206337"/>
              <a:gd name="connsiteX31" fmla="*/ 1810987 w 1864426"/>
              <a:gd name="connsiteY31" fmla="*/ 2897579 h 3206337"/>
              <a:gd name="connsiteX32" fmla="*/ 1751610 w 1864426"/>
              <a:gd name="connsiteY32" fmla="*/ 3206337 h 3206337"/>
              <a:gd name="connsiteX33" fmla="*/ 1680358 w 1864426"/>
              <a:gd name="connsiteY33" fmla="*/ 3152898 h 3206337"/>
              <a:gd name="connsiteX34" fmla="*/ 1597231 w 1864426"/>
              <a:gd name="connsiteY34" fmla="*/ 3105397 h 3206337"/>
              <a:gd name="connsiteX35" fmla="*/ 1615044 w 1864426"/>
              <a:gd name="connsiteY35" fmla="*/ 3170711 h 3206337"/>
              <a:gd name="connsiteX36" fmla="*/ 1531916 w 1864426"/>
              <a:gd name="connsiteY36" fmla="*/ 3164774 h 3206337"/>
              <a:gd name="connsiteX37" fmla="*/ 1472540 w 1864426"/>
              <a:gd name="connsiteY37" fmla="*/ 3028207 h 3206337"/>
              <a:gd name="connsiteX38" fmla="*/ 1419101 w 1864426"/>
              <a:gd name="connsiteY38" fmla="*/ 2968831 h 3206337"/>
              <a:gd name="connsiteX39" fmla="*/ 1454727 w 1864426"/>
              <a:gd name="connsiteY39" fmla="*/ 2784763 h 3206337"/>
              <a:gd name="connsiteX40" fmla="*/ 1330036 w 1864426"/>
              <a:gd name="connsiteY40" fmla="*/ 2529444 h 3206337"/>
              <a:gd name="connsiteX41" fmla="*/ 1116280 w 1864426"/>
              <a:gd name="connsiteY41" fmla="*/ 2363189 h 3206337"/>
              <a:gd name="connsiteX42" fmla="*/ 1003465 w 1864426"/>
              <a:gd name="connsiteY42" fmla="*/ 2262249 h 3206337"/>
              <a:gd name="connsiteX43" fmla="*/ 932213 w 1864426"/>
              <a:gd name="connsiteY43" fmla="*/ 2238498 h 3206337"/>
              <a:gd name="connsiteX44" fmla="*/ 884711 w 1864426"/>
              <a:gd name="connsiteY44" fmla="*/ 2155371 h 3206337"/>
              <a:gd name="connsiteX45" fmla="*/ 849085 w 1864426"/>
              <a:gd name="connsiteY45" fmla="*/ 2202872 h 3206337"/>
              <a:gd name="connsiteX46" fmla="*/ 765958 w 1864426"/>
              <a:gd name="connsiteY46" fmla="*/ 2167246 h 3206337"/>
              <a:gd name="connsiteX47" fmla="*/ 712519 w 1864426"/>
              <a:gd name="connsiteY47" fmla="*/ 2155371 h 3206337"/>
              <a:gd name="connsiteX48" fmla="*/ 451262 w 1864426"/>
              <a:gd name="connsiteY48" fmla="*/ 1858488 h 3206337"/>
              <a:gd name="connsiteX49" fmla="*/ 475013 w 1864426"/>
              <a:gd name="connsiteY49" fmla="*/ 1787236 h 3206337"/>
              <a:gd name="connsiteX50" fmla="*/ 415636 w 1864426"/>
              <a:gd name="connsiteY50" fmla="*/ 1626919 h 3206337"/>
              <a:gd name="connsiteX51" fmla="*/ 290945 w 1864426"/>
              <a:gd name="connsiteY51" fmla="*/ 1407225 h 3206337"/>
              <a:gd name="connsiteX52" fmla="*/ 231568 w 1864426"/>
              <a:gd name="connsiteY52" fmla="*/ 1312223 h 3206337"/>
              <a:gd name="connsiteX53" fmla="*/ 83127 w 1864426"/>
              <a:gd name="connsiteY53" fmla="*/ 1145968 h 3206337"/>
              <a:gd name="connsiteX54" fmla="*/ 23750 w 1864426"/>
              <a:gd name="connsiteY54" fmla="*/ 1003464 h 3206337"/>
              <a:gd name="connsiteX55" fmla="*/ 0 w 1864426"/>
              <a:gd name="connsiteY55" fmla="*/ 890649 h 3206337"/>
              <a:gd name="connsiteX56" fmla="*/ 47501 w 1864426"/>
              <a:gd name="connsiteY56" fmla="*/ 647205 h 3206337"/>
              <a:gd name="connsiteX57" fmla="*/ 71252 w 1864426"/>
              <a:gd name="connsiteY57" fmla="*/ 599703 h 3206337"/>
              <a:gd name="connsiteX58" fmla="*/ 89065 w 1864426"/>
              <a:gd name="connsiteY58" fmla="*/ 237506 h 3206337"/>
              <a:gd name="connsiteX59" fmla="*/ 136566 w 1864426"/>
              <a:gd name="connsiteY59" fmla="*/ 207818 h 3206337"/>
              <a:gd name="connsiteX60" fmla="*/ 207818 w 1864426"/>
              <a:gd name="connsiteY60" fmla="*/ 267194 h 3206337"/>
              <a:gd name="connsiteX61" fmla="*/ 273132 w 1864426"/>
              <a:gd name="connsiteY61" fmla="*/ 219693 h 3206337"/>
              <a:gd name="connsiteX62" fmla="*/ 296883 w 1864426"/>
              <a:gd name="connsiteY62" fmla="*/ 178129 h 3206337"/>
              <a:gd name="connsiteX63" fmla="*/ 570015 w 1864426"/>
              <a:gd name="connsiteY63" fmla="*/ 0 h 3206337"/>
              <a:gd name="connsiteX0" fmla="*/ 1525979 w 1864426"/>
              <a:gd name="connsiteY0" fmla="*/ 243443 h 3206337"/>
              <a:gd name="connsiteX1" fmla="*/ 1816924 w 1864426"/>
              <a:gd name="connsiteY1" fmla="*/ 255319 h 3206337"/>
              <a:gd name="connsiteX2" fmla="*/ 1763485 w 1864426"/>
              <a:gd name="connsiteY2" fmla="*/ 350322 h 3206337"/>
              <a:gd name="connsiteX3" fmla="*/ 1775361 w 1864426"/>
              <a:gd name="connsiteY3" fmla="*/ 385948 h 3206337"/>
              <a:gd name="connsiteX4" fmla="*/ 1864426 w 1864426"/>
              <a:gd name="connsiteY4" fmla="*/ 427511 h 3206337"/>
              <a:gd name="connsiteX5" fmla="*/ 1852550 w 1864426"/>
              <a:gd name="connsiteY5" fmla="*/ 451262 h 3206337"/>
              <a:gd name="connsiteX6" fmla="*/ 1733797 w 1864426"/>
              <a:gd name="connsiteY6" fmla="*/ 504701 h 3206337"/>
              <a:gd name="connsiteX7" fmla="*/ 1715984 w 1864426"/>
              <a:gd name="connsiteY7" fmla="*/ 564077 h 3206337"/>
              <a:gd name="connsiteX8" fmla="*/ 1656607 w 1864426"/>
              <a:gd name="connsiteY8" fmla="*/ 676893 h 3206337"/>
              <a:gd name="connsiteX9" fmla="*/ 1603168 w 1864426"/>
              <a:gd name="connsiteY9" fmla="*/ 807522 h 3206337"/>
              <a:gd name="connsiteX10" fmla="*/ 1591293 w 1864426"/>
              <a:gd name="connsiteY10" fmla="*/ 896587 h 3206337"/>
              <a:gd name="connsiteX11" fmla="*/ 1597231 w 1864426"/>
              <a:gd name="connsiteY11" fmla="*/ 926275 h 3206337"/>
              <a:gd name="connsiteX12" fmla="*/ 1531916 w 1864426"/>
              <a:gd name="connsiteY12" fmla="*/ 1021277 h 3206337"/>
              <a:gd name="connsiteX13" fmla="*/ 1508166 w 1864426"/>
              <a:gd name="connsiteY13" fmla="*/ 1175657 h 3206337"/>
              <a:gd name="connsiteX14" fmla="*/ 1537854 w 1864426"/>
              <a:gd name="connsiteY14" fmla="*/ 1472540 h 3206337"/>
              <a:gd name="connsiteX15" fmla="*/ 1496290 w 1864426"/>
              <a:gd name="connsiteY15" fmla="*/ 1698171 h 3206337"/>
              <a:gd name="connsiteX16" fmla="*/ 1460665 w 1864426"/>
              <a:gd name="connsiteY16" fmla="*/ 1793174 h 3206337"/>
              <a:gd name="connsiteX17" fmla="*/ 1425039 w 1864426"/>
              <a:gd name="connsiteY17" fmla="*/ 1852550 h 3206337"/>
              <a:gd name="connsiteX18" fmla="*/ 1395350 w 1864426"/>
              <a:gd name="connsiteY18" fmla="*/ 1894114 h 3206337"/>
              <a:gd name="connsiteX19" fmla="*/ 1425039 w 1864426"/>
              <a:gd name="connsiteY19" fmla="*/ 1959428 h 3206337"/>
              <a:gd name="connsiteX20" fmla="*/ 1425039 w 1864426"/>
              <a:gd name="connsiteY20" fmla="*/ 2030680 h 3206337"/>
              <a:gd name="connsiteX21" fmla="*/ 1425039 w 1864426"/>
              <a:gd name="connsiteY21" fmla="*/ 2155371 h 3206337"/>
              <a:gd name="connsiteX22" fmla="*/ 1514103 w 1864426"/>
              <a:gd name="connsiteY22" fmla="*/ 2262249 h 3206337"/>
              <a:gd name="connsiteX23" fmla="*/ 1531916 w 1864426"/>
              <a:gd name="connsiteY23" fmla="*/ 2392877 h 3206337"/>
              <a:gd name="connsiteX24" fmla="*/ 1603168 w 1864426"/>
              <a:gd name="connsiteY24" fmla="*/ 2511631 h 3206337"/>
              <a:gd name="connsiteX25" fmla="*/ 1668483 w 1864426"/>
              <a:gd name="connsiteY25" fmla="*/ 2594758 h 3206337"/>
              <a:gd name="connsiteX26" fmla="*/ 1769423 w 1864426"/>
              <a:gd name="connsiteY26" fmla="*/ 2582883 h 3206337"/>
              <a:gd name="connsiteX27" fmla="*/ 1787236 w 1864426"/>
              <a:gd name="connsiteY27" fmla="*/ 2571007 h 3206337"/>
              <a:gd name="connsiteX28" fmla="*/ 1799111 w 1864426"/>
              <a:gd name="connsiteY28" fmla="*/ 2695698 h 3206337"/>
              <a:gd name="connsiteX29" fmla="*/ 1805049 w 1864426"/>
              <a:gd name="connsiteY29" fmla="*/ 2814451 h 3206337"/>
              <a:gd name="connsiteX30" fmla="*/ 1846613 w 1864426"/>
              <a:gd name="connsiteY30" fmla="*/ 2861953 h 3206337"/>
              <a:gd name="connsiteX31" fmla="*/ 1810987 w 1864426"/>
              <a:gd name="connsiteY31" fmla="*/ 2897579 h 3206337"/>
              <a:gd name="connsiteX32" fmla="*/ 1751610 w 1864426"/>
              <a:gd name="connsiteY32" fmla="*/ 3206337 h 3206337"/>
              <a:gd name="connsiteX33" fmla="*/ 1680358 w 1864426"/>
              <a:gd name="connsiteY33" fmla="*/ 3152898 h 3206337"/>
              <a:gd name="connsiteX34" fmla="*/ 1597231 w 1864426"/>
              <a:gd name="connsiteY34" fmla="*/ 3105397 h 3206337"/>
              <a:gd name="connsiteX35" fmla="*/ 1615044 w 1864426"/>
              <a:gd name="connsiteY35" fmla="*/ 3170711 h 3206337"/>
              <a:gd name="connsiteX36" fmla="*/ 1531916 w 1864426"/>
              <a:gd name="connsiteY36" fmla="*/ 3164774 h 3206337"/>
              <a:gd name="connsiteX37" fmla="*/ 1472540 w 1864426"/>
              <a:gd name="connsiteY37" fmla="*/ 3028207 h 3206337"/>
              <a:gd name="connsiteX38" fmla="*/ 1419101 w 1864426"/>
              <a:gd name="connsiteY38" fmla="*/ 2968831 h 3206337"/>
              <a:gd name="connsiteX39" fmla="*/ 1454727 w 1864426"/>
              <a:gd name="connsiteY39" fmla="*/ 2784763 h 3206337"/>
              <a:gd name="connsiteX40" fmla="*/ 1330036 w 1864426"/>
              <a:gd name="connsiteY40" fmla="*/ 2529444 h 3206337"/>
              <a:gd name="connsiteX41" fmla="*/ 1116280 w 1864426"/>
              <a:gd name="connsiteY41" fmla="*/ 2363189 h 3206337"/>
              <a:gd name="connsiteX42" fmla="*/ 1003465 w 1864426"/>
              <a:gd name="connsiteY42" fmla="*/ 2262249 h 3206337"/>
              <a:gd name="connsiteX43" fmla="*/ 932213 w 1864426"/>
              <a:gd name="connsiteY43" fmla="*/ 2238498 h 3206337"/>
              <a:gd name="connsiteX44" fmla="*/ 884711 w 1864426"/>
              <a:gd name="connsiteY44" fmla="*/ 2155371 h 3206337"/>
              <a:gd name="connsiteX45" fmla="*/ 849085 w 1864426"/>
              <a:gd name="connsiteY45" fmla="*/ 2202872 h 3206337"/>
              <a:gd name="connsiteX46" fmla="*/ 765958 w 1864426"/>
              <a:gd name="connsiteY46" fmla="*/ 2167246 h 3206337"/>
              <a:gd name="connsiteX47" fmla="*/ 712519 w 1864426"/>
              <a:gd name="connsiteY47" fmla="*/ 2155371 h 3206337"/>
              <a:gd name="connsiteX48" fmla="*/ 451262 w 1864426"/>
              <a:gd name="connsiteY48" fmla="*/ 1858488 h 3206337"/>
              <a:gd name="connsiteX49" fmla="*/ 475013 w 1864426"/>
              <a:gd name="connsiteY49" fmla="*/ 1787236 h 3206337"/>
              <a:gd name="connsiteX50" fmla="*/ 415636 w 1864426"/>
              <a:gd name="connsiteY50" fmla="*/ 1626919 h 3206337"/>
              <a:gd name="connsiteX51" fmla="*/ 290945 w 1864426"/>
              <a:gd name="connsiteY51" fmla="*/ 1407225 h 3206337"/>
              <a:gd name="connsiteX52" fmla="*/ 231568 w 1864426"/>
              <a:gd name="connsiteY52" fmla="*/ 1312223 h 3206337"/>
              <a:gd name="connsiteX53" fmla="*/ 83127 w 1864426"/>
              <a:gd name="connsiteY53" fmla="*/ 1145968 h 3206337"/>
              <a:gd name="connsiteX54" fmla="*/ 23750 w 1864426"/>
              <a:gd name="connsiteY54" fmla="*/ 1003464 h 3206337"/>
              <a:gd name="connsiteX55" fmla="*/ 0 w 1864426"/>
              <a:gd name="connsiteY55" fmla="*/ 890649 h 3206337"/>
              <a:gd name="connsiteX56" fmla="*/ 47501 w 1864426"/>
              <a:gd name="connsiteY56" fmla="*/ 647205 h 3206337"/>
              <a:gd name="connsiteX57" fmla="*/ 71252 w 1864426"/>
              <a:gd name="connsiteY57" fmla="*/ 599703 h 3206337"/>
              <a:gd name="connsiteX58" fmla="*/ 89065 w 1864426"/>
              <a:gd name="connsiteY58" fmla="*/ 237506 h 3206337"/>
              <a:gd name="connsiteX59" fmla="*/ 136566 w 1864426"/>
              <a:gd name="connsiteY59" fmla="*/ 207818 h 3206337"/>
              <a:gd name="connsiteX60" fmla="*/ 207818 w 1864426"/>
              <a:gd name="connsiteY60" fmla="*/ 267194 h 3206337"/>
              <a:gd name="connsiteX61" fmla="*/ 273132 w 1864426"/>
              <a:gd name="connsiteY61" fmla="*/ 219693 h 3206337"/>
              <a:gd name="connsiteX62" fmla="*/ 296883 w 1864426"/>
              <a:gd name="connsiteY62" fmla="*/ 178129 h 3206337"/>
              <a:gd name="connsiteX63" fmla="*/ 570015 w 1864426"/>
              <a:gd name="connsiteY63" fmla="*/ 0 h 3206337"/>
              <a:gd name="connsiteX0" fmla="*/ 1525979 w 1864426"/>
              <a:gd name="connsiteY0" fmla="*/ 65314 h 3028208"/>
              <a:gd name="connsiteX1" fmla="*/ 1816924 w 1864426"/>
              <a:gd name="connsiteY1" fmla="*/ 77190 h 3028208"/>
              <a:gd name="connsiteX2" fmla="*/ 1763485 w 1864426"/>
              <a:gd name="connsiteY2" fmla="*/ 172193 h 3028208"/>
              <a:gd name="connsiteX3" fmla="*/ 1775361 w 1864426"/>
              <a:gd name="connsiteY3" fmla="*/ 207819 h 3028208"/>
              <a:gd name="connsiteX4" fmla="*/ 1864426 w 1864426"/>
              <a:gd name="connsiteY4" fmla="*/ 249382 h 3028208"/>
              <a:gd name="connsiteX5" fmla="*/ 1852550 w 1864426"/>
              <a:gd name="connsiteY5" fmla="*/ 273133 h 3028208"/>
              <a:gd name="connsiteX6" fmla="*/ 1733797 w 1864426"/>
              <a:gd name="connsiteY6" fmla="*/ 326572 h 3028208"/>
              <a:gd name="connsiteX7" fmla="*/ 1715984 w 1864426"/>
              <a:gd name="connsiteY7" fmla="*/ 385948 h 3028208"/>
              <a:gd name="connsiteX8" fmla="*/ 1656607 w 1864426"/>
              <a:gd name="connsiteY8" fmla="*/ 498764 h 3028208"/>
              <a:gd name="connsiteX9" fmla="*/ 1603168 w 1864426"/>
              <a:gd name="connsiteY9" fmla="*/ 629393 h 3028208"/>
              <a:gd name="connsiteX10" fmla="*/ 1591293 w 1864426"/>
              <a:gd name="connsiteY10" fmla="*/ 718458 h 3028208"/>
              <a:gd name="connsiteX11" fmla="*/ 1597231 w 1864426"/>
              <a:gd name="connsiteY11" fmla="*/ 748146 h 3028208"/>
              <a:gd name="connsiteX12" fmla="*/ 1531916 w 1864426"/>
              <a:gd name="connsiteY12" fmla="*/ 843148 h 3028208"/>
              <a:gd name="connsiteX13" fmla="*/ 1508166 w 1864426"/>
              <a:gd name="connsiteY13" fmla="*/ 997528 h 3028208"/>
              <a:gd name="connsiteX14" fmla="*/ 1537854 w 1864426"/>
              <a:gd name="connsiteY14" fmla="*/ 1294411 h 3028208"/>
              <a:gd name="connsiteX15" fmla="*/ 1496290 w 1864426"/>
              <a:gd name="connsiteY15" fmla="*/ 1520042 h 3028208"/>
              <a:gd name="connsiteX16" fmla="*/ 1460665 w 1864426"/>
              <a:gd name="connsiteY16" fmla="*/ 1615045 h 3028208"/>
              <a:gd name="connsiteX17" fmla="*/ 1425039 w 1864426"/>
              <a:gd name="connsiteY17" fmla="*/ 1674421 h 3028208"/>
              <a:gd name="connsiteX18" fmla="*/ 1395350 w 1864426"/>
              <a:gd name="connsiteY18" fmla="*/ 1715985 h 3028208"/>
              <a:gd name="connsiteX19" fmla="*/ 1425039 w 1864426"/>
              <a:gd name="connsiteY19" fmla="*/ 1781299 h 3028208"/>
              <a:gd name="connsiteX20" fmla="*/ 1425039 w 1864426"/>
              <a:gd name="connsiteY20" fmla="*/ 1852551 h 3028208"/>
              <a:gd name="connsiteX21" fmla="*/ 1425039 w 1864426"/>
              <a:gd name="connsiteY21" fmla="*/ 1977242 h 3028208"/>
              <a:gd name="connsiteX22" fmla="*/ 1514103 w 1864426"/>
              <a:gd name="connsiteY22" fmla="*/ 2084120 h 3028208"/>
              <a:gd name="connsiteX23" fmla="*/ 1531916 w 1864426"/>
              <a:gd name="connsiteY23" fmla="*/ 2214748 h 3028208"/>
              <a:gd name="connsiteX24" fmla="*/ 1603168 w 1864426"/>
              <a:gd name="connsiteY24" fmla="*/ 2333502 h 3028208"/>
              <a:gd name="connsiteX25" fmla="*/ 1668483 w 1864426"/>
              <a:gd name="connsiteY25" fmla="*/ 2416629 h 3028208"/>
              <a:gd name="connsiteX26" fmla="*/ 1769423 w 1864426"/>
              <a:gd name="connsiteY26" fmla="*/ 2404754 h 3028208"/>
              <a:gd name="connsiteX27" fmla="*/ 1787236 w 1864426"/>
              <a:gd name="connsiteY27" fmla="*/ 2392878 h 3028208"/>
              <a:gd name="connsiteX28" fmla="*/ 1799111 w 1864426"/>
              <a:gd name="connsiteY28" fmla="*/ 2517569 h 3028208"/>
              <a:gd name="connsiteX29" fmla="*/ 1805049 w 1864426"/>
              <a:gd name="connsiteY29" fmla="*/ 2636322 h 3028208"/>
              <a:gd name="connsiteX30" fmla="*/ 1846613 w 1864426"/>
              <a:gd name="connsiteY30" fmla="*/ 2683824 h 3028208"/>
              <a:gd name="connsiteX31" fmla="*/ 1810987 w 1864426"/>
              <a:gd name="connsiteY31" fmla="*/ 2719450 h 3028208"/>
              <a:gd name="connsiteX32" fmla="*/ 1751610 w 1864426"/>
              <a:gd name="connsiteY32" fmla="*/ 3028208 h 3028208"/>
              <a:gd name="connsiteX33" fmla="*/ 1680358 w 1864426"/>
              <a:gd name="connsiteY33" fmla="*/ 2974769 h 3028208"/>
              <a:gd name="connsiteX34" fmla="*/ 1597231 w 1864426"/>
              <a:gd name="connsiteY34" fmla="*/ 2927268 h 3028208"/>
              <a:gd name="connsiteX35" fmla="*/ 1615044 w 1864426"/>
              <a:gd name="connsiteY35" fmla="*/ 2992582 h 3028208"/>
              <a:gd name="connsiteX36" fmla="*/ 1531916 w 1864426"/>
              <a:gd name="connsiteY36" fmla="*/ 2986645 h 3028208"/>
              <a:gd name="connsiteX37" fmla="*/ 1472540 w 1864426"/>
              <a:gd name="connsiteY37" fmla="*/ 2850078 h 3028208"/>
              <a:gd name="connsiteX38" fmla="*/ 1419101 w 1864426"/>
              <a:gd name="connsiteY38" fmla="*/ 2790702 h 3028208"/>
              <a:gd name="connsiteX39" fmla="*/ 1454727 w 1864426"/>
              <a:gd name="connsiteY39" fmla="*/ 2606634 h 3028208"/>
              <a:gd name="connsiteX40" fmla="*/ 1330036 w 1864426"/>
              <a:gd name="connsiteY40" fmla="*/ 2351315 h 3028208"/>
              <a:gd name="connsiteX41" fmla="*/ 1116280 w 1864426"/>
              <a:gd name="connsiteY41" fmla="*/ 2185060 h 3028208"/>
              <a:gd name="connsiteX42" fmla="*/ 1003465 w 1864426"/>
              <a:gd name="connsiteY42" fmla="*/ 2084120 h 3028208"/>
              <a:gd name="connsiteX43" fmla="*/ 932213 w 1864426"/>
              <a:gd name="connsiteY43" fmla="*/ 2060369 h 3028208"/>
              <a:gd name="connsiteX44" fmla="*/ 884711 w 1864426"/>
              <a:gd name="connsiteY44" fmla="*/ 1977242 h 3028208"/>
              <a:gd name="connsiteX45" fmla="*/ 849085 w 1864426"/>
              <a:gd name="connsiteY45" fmla="*/ 2024743 h 3028208"/>
              <a:gd name="connsiteX46" fmla="*/ 765958 w 1864426"/>
              <a:gd name="connsiteY46" fmla="*/ 1989117 h 3028208"/>
              <a:gd name="connsiteX47" fmla="*/ 712519 w 1864426"/>
              <a:gd name="connsiteY47" fmla="*/ 1977242 h 3028208"/>
              <a:gd name="connsiteX48" fmla="*/ 451262 w 1864426"/>
              <a:gd name="connsiteY48" fmla="*/ 1680359 h 3028208"/>
              <a:gd name="connsiteX49" fmla="*/ 475013 w 1864426"/>
              <a:gd name="connsiteY49" fmla="*/ 1609107 h 3028208"/>
              <a:gd name="connsiteX50" fmla="*/ 415636 w 1864426"/>
              <a:gd name="connsiteY50" fmla="*/ 1448790 h 3028208"/>
              <a:gd name="connsiteX51" fmla="*/ 290945 w 1864426"/>
              <a:gd name="connsiteY51" fmla="*/ 1229096 h 3028208"/>
              <a:gd name="connsiteX52" fmla="*/ 231568 w 1864426"/>
              <a:gd name="connsiteY52" fmla="*/ 1134094 h 3028208"/>
              <a:gd name="connsiteX53" fmla="*/ 83127 w 1864426"/>
              <a:gd name="connsiteY53" fmla="*/ 967839 h 3028208"/>
              <a:gd name="connsiteX54" fmla="*/ 23750 w 1864426"/>
              <a:gd name="connsiteY54" fmla="*/ 825335 h 3028208"/>
              <a:gd name="connsiteX55" fmla="*/ 0 w 1864426"/>
              <a:gd name="connsiteY55" fmla="*/ 712520 h 3028208"/>
              <a:gd name="connsiteX56" fmla="*/ 47501 w 1864426"/>
              <a:gd name="connsiteY56" fmla="*/ 469076 h 3028208"/>
              <a:gd name="connsiteX57" fmla="*/ 71252 w 1864426"/>
              <a:gd name="connsiteY57" fmla="*/ 421574 h 3028208"/>
              <a:gd name="connsiteX58" fmla="*/ 89065 w 1864426"/>
              <a:gd name="connsiteY58" fmla="*/ 59377 h 3028208"/>
              <a:gd name="connsiteX59" fmla="*/ 136566 w 1864426"/>
              <a:gd name="connsiteY59" fmla="*/ 29689 h 3028208"/>
              <a:gd name="connsiteX60" fmla="*/ 207818 w 1864426"/>
              <a:gd name="connsiteY60" fmla="*/ 89065 h 3028208"/>
              <a:gd name="connsiteX61" fmla="*/ 273132 w 1864426"/>
              <a:gd name="connsiteY61" fmla="*/ 41564 h 3028208"/>
              <a:gd name="connsiteX62" fmla="*/ 296883 w 1864426"/>
              <a:gd name="connsiteY62" fmla="*/ 0 h 3028208"/>
              <a:gd name="connsiteX63" fmla="*/ 1543792 w 1864426"/>
              <a:gd name="connsiteY63" fmla="*/ 59377 h 3028208"/>
              <a:gd name="connsiteX0" fmla="*/ 1525979 w 1864426"/>
              <a:gd name="connsiteY0" fmla="*/ 208254 h 3171148"/>
              <a:gd name="connsiteX1" fmla="*/ 1816924 w 1864426"/>
              <a:gd name="connsiteY1" fmla="*/ 220130 h 3171148"/>
              <a:gd name="connsiteX2" fmla="*/ 1763485 w 1864426"/>
              <a:gd name="connsiteY2" fmla="*/ 315133 h 3171148"/>
              <a:gd name="connsiteX3" fmla="*/ 1775361 w 1864426"/>
              <a:gd name="connsiteY3" fmla="*/ 350759 h 3171148"/>
              <a:gd name="connsiteX4" fmla="*/ 1864426 w 1864426"/>
              <a:gd name="connsiteY4" fmla="*/ 392322 h 3171148"/>
              <a:gd name="connsiteX5" fmla="*/ 1852550 w 1864426"/>
              <a:gd name="connsiteY5" fmla="*/ 416073 h 3171148"/>
              <a:gd name="connsiteX6" fmla="*/ 1733797 w 1864426"/>
              <a:gd name="connsiteY6" fmla="*/ 469512 h 3171148"/>
              <a:gd name="connsiteX7" fmla="*/ 1715984 w 1864426"/>
              <a:gd name="connsiteY7" fmla="*/ 528888 h 3171148"/>
              <a:gd name="connsiteX8" fmla="*/ 1656607 w 1864426"/>
              <a:gd name="connsiteY8" fmla="*/ 641704 h 3171148"/>
              <a:gd name="connsiteX9" fmla="*/ 1603168 w 1864426"/>
              <a:gd name="connsiteY9" fmla="*/ 772333 h 3171148"/>
              <a:gd name="connsiteX10" fmla="*/ 1591293 w 1864426"/>
              <a:gd name="connsiteY10" fmla="*/ 861398 h 3171148"/>
              <a:gd name="connsiteX11" fmla="*/ 1597231 w 1864426"/>
              <a:gd name="connsiteY11" fmla="*/ 891086 h 3171148"/>
              <a:gd name="connsiteX12" fmla="*/ 1531916 w 1864426"/>
              <a:gd name="connsiteY12" fmla="*/ 986088 h 3171148"/>
              <a:gd name="connsiteX13" fmla="*/ 1508166 w 1864426"/>
              <a:gd name="connsiteY13" fmla="*/ 1140468 h 3171148"/>
              <a:gd name="connsiteX14" fmla="*/ 1537854 w 1864426"/>
              <a:gd name="connsiteY14" fmla="*/ 1437351 h 3171148"/>
              <a:gd name="connsiteX15" fmla="*/ 1496290 w 1864426"/>
              <a:gd name="connsiteY15" fmla="*/ 1662982 h 3171148"/>
              <a:gd name="connsiteX16" fmla="*/ 1460665 w 1864426"/>
              <a:gd name="connsiteY16" fmla="*/ 1757985 h 3171148"/>
              <a:gd name="connsiteX17" fmla="*/ 1425039 w 1864426"/>
              <a:gd name="connsiteY17" fmla="*/ 1817361 h 3171148"/>
              <a:gd name="connsiteX18" fmla="*/ 1395350 w 1864426"/>
              <a:gd name="connsiteY18" fmla="*/ 1858925 h 3171148"/>
              <a:gd name="connsiteX19" fmla="*/ 1425039 w 1864426"/>
              <a:gd name="connsiteY19" fmla="*/ 1924239 h 3171148"/>
              <a:gd name="connsiteX20" fmla="*/ 1425039 w 1864426"/>
              <a:gd name="connsiteY20" fmla="*/ 1995491 h 3171148"/>
              <a:gd name="connsiteX21" fmla="*/ 1425039 w 1864426"/>
              <a:gd name="connsiteY21" fmla="*/ 2120182 h 3171148"/>
              <a:gd name="connsiteX22" fmla="*/ 1514103 w 1864426"/>
              <a:gd name="connsiteY22" fmla="*/ 2227060 h 3171148"/>
              <a:gd name="connsiteX23" fmla="*/ 1531916 w 1864426"/>
              <a:gd name="connsiteY23" fmla="*/ 2357688 h 3171148"/>
              <a:gd name="connsiteX24" fmla="*/ 1603168 w 1864426"/>
              <a:gd name="connsiteY24" fmla="*/ 2476442 h 3171148"/>
              <a:gd name="connsiteX25" fmla="*/ 1668483 w 1864426"/>
              <a:gd name="connsiteY25" fmla="*/ 2559569 h 3171148"/>
              <a:gd name="connsiteX26" fmla="*/ 1769423 w 1864426"/>
              <a:gd name="connsiteY26" fmla="*/ 2547694 h 3171148"/>
              <a:gd name="connsiteX27" fmla="*/ 1787236 w 1864426"/>
              <a:gd name="connsiteY27" fmla="*/ 2535818 h 3171148"/>
              <a:gd name="connsiteX28" fmla="*/ 1799111 w 1864426"/>
              <a:gd name="connsiteY28" fmla="*/ 2660509 h 3171148"/>
              <a:gd name="connsiteX29" fmla="*/ 1805049 w 1864426"/>
              <a:gd name="connsiteY29" fmla="*/ 2779262 h 3171148"/>
              <a:gd name="connsiteX30" fmla="*/ 1846613 w 1864426"/>
              <a:gd name="connsiteY30" fmla="*/ 2826764 h 3171148"/>
              <a:gd name="connsiteX31" fmla="*/ 1810987 w 1864426"/>
              <a:gd name="connsiteY31" fmla="*/ 2862390 h 3171148"/>
              <a:gd name="connsiteX32" fmla="*/ 1751610 w 1864426"/>
              <a:gd name="connsiteY32" fmla="*/ 3171148 h 3171148"/>
              <a:gd name="connsiteX33" fmla="*/ 1680358 w 1864426"/>
              <a:gd name="connsiteY33" fmla="*/ 3117709 h 3171148"/>
              <a:gd name="connsiteX34" fmla="*/ 1597231 w 1864426"/>
              <a:gd name="connsiteY34" fmla="*/ 3070208 h 3171148"/>
              <a:gd name="connsiteX35" fmla="*/ 1615044 w 1864426"/>
              <a:gd name="connsiteY35" fmla="*/ 3135522 h 3171148"/>
              <a:gd name="connsiteX36" fmla="*/ 1531916 w 1864426"/>
              <a:gd name="connsiteY36" fmla="*/ 3129585 h 3171148"/>
              <a:gd name="connsiteX37" fmla="*/ 1472540 w 1864426"/>
              <a:gd name="connsiteY37" fmla="*/ 2993018 h 3171148"/>
              <a:gd name="connsiteX38" fmla="*/ 1419101 w 1864426"/>
              <a:gd name="connsiteY38" fmla="*/ 2933642 h 3171148"/>
              <a:gd name="connsiteX39" fmla="*/ 1454727 w 1864426"/>
              <a:gd name="connsiteY39" fmla="*/ 2749574 h 3171148"/>
              <a:gd name="connsiteX40" fmla="*/ 1330036 w 1864426"/>
              <a:gd name="connsiteY40" fmla="*/ 2494255 h 3171148"/>
              <a:gd name="connsiteX41" fmla="*/ 1116280 w 1864426"/>
              <a:gd name="connsiteY41" fmla="*/ 2328000 h 3171148"/>
              <a:gd name="connsiteX42" fmla="*/ 1003465 w 1864426"/>
              <a:gd name="connsiteY42" fmla="*/ 2227060 h 3171148"/>
              <a:gd name="connsiteX43" fmla="*/ 932213 w 1864426"/>
              <a:gd name="connsiteY43" fmla="*/ 2203309 h 3171148"/>
              <a:gd name="connsiteX44" fmla="*/ 884711 w 1864426"/>
              <a:gd name="connsiteY44" fmla="*/ 2120182 h 3171148"/>
              <a:gd name="connsiteX45" fmla="*/ 849085 w 1864426"/>
              <a:gd name="connsiteY45" fmla="*/ 2167683 h 3171148"/>
              <a:gd name="connsiteX46" fmla="*/ 765958 w 1864426"/>
              <a:gd name="connsiteY46" fmla="*/ 2132057 h 3171148"/>
              <a:gd name="connsiteX47" fmla="*/ 712519 w 1864426"/>
              <a:gd name="connsiteY47" fmla="*/ 2120182 h 3171148"/>
              <a:gd name="connsiteX48" fmla="*/ 451262 w 1864426"/>
              <a:gd name="connsiteY48" fmla="*/ 1823299 h 3171148"/>
              <a:gd name="connsiteX49" fmla="*/ 475013 w 1864426"/>
              <a:gd name="connsiteY49" fmla="*/ 1752047 h 3171148"/>
              <a:gd name="connsiteX50" fmla="*/ 415636 w 1864426"/>
              <a:gd name="connsiteY50" fmla="*/ 1591730 h 3171148"/>
              <a:gd name="connsiteX51" fmla="*/ 290945 w 1864426"/>
              <a:gd name="connsiteY51" fmla="*/ 1372036 h 3171148"/>
              <a:gd name="connsiteX52" fmla="*/ 231568 w 1864426"/>
              <a:gd name="connsiteY52" fmla="*/ 1277034 h 3171148"/>
              <a:gd name="connsiteX53" fmla="*/ 83127 w 1864426"/>
              <a:gd name="connsiteY53" fmla="*/ 1110779 h 3171148"/>
              <a:gd name="connsiteX54" fmla="*/ 23750 w 1864426"/>
              <a:gd name="connsiteY54" fmla="*/ 968275 h 3171148"/>
              <a:gd name="connsiteX55" fmla="*/ 0 w 1864426"/>
              <a:gd name="connsiteY55" fmla="*/ 855460 h 3171148"/>
              <a:gd name="connsiteX56" fmla="*/ 47501 w 1864426"/>
              <a:gd name="connsiteY56" fmla="*/ 612016 h 3171148"/>
              <a:gd name="connsiteX57" fmla="*/ 71252 w 1864426"/>
              <a:gd name="connsiteY57" fmla="*/ 564514 h 3171148"/>
              <a:gd name="connsiteX58" fmla="*/ 89065 w 1864426"/>
              <a:gd name="connsiteY58" fmla="*/ 202317 h 3171148"/>
              <a:gd name="connsiteX59" fmla="*/ 136566 w 1864426"/>
              <a:gd name="connsiteY59" fmla="*/ 172629 h 3171148"/>
              <a:gd name="connsiteX60" fmla="*/ 207818 w 1864426"/>
              <a:gd name="connsiteY60" fmla="*/ 232005 h 3171148"/>
              <a:gd name="connsiteX61" fmla="*/ 273132 w 1864426"/>
              <a:gd name="connsiteY61" fmla="*/ 184504 h 3171148"/>
              <a:gd name="connsiteX62" fmla="*/ 296883 w 1864426"/>
              <a:gd name="connsiteY62" fmla="*/ 142940 h 3171148"/>
              <a:gd name="connsiteX63" fmla="*/ 902524 w 1864426"/>
              <a:gd name="connsiteY63" fmla="*/ 435 h 3171148"/>
              <a:gd name="connsiteX64" fmla="*/ 1543792 w 1864426"/>
              <a:gd name="connsiteY64" fmla="*/ 202317 h 3171148"/>
              <a:gd name="connsiteX0" fmla="*/ 1525979 w 1864426"/>
              <a:gd name="connsiteY0" fmla="*/ 283951 h 3246845"/>
              <a:gd name="connsiteX1" fmla="*/ 1816924 w 1864426"/>
              <a:gd name="connsiteY1" fmla="*/ 295827 h 3246845"/>
              <a:gd name="connsiteX2" fmla="*/ 1763485 w 1864426"/>
              <a:gd name="connsiteY2" fmla="*/ 390830 h 3246845"/>
              <a:gd name="connsiteX3" fmla="*/ 1775361 w 1864426"/>
              <a:gd name="connsiteY3" fmla="*/ 426456 h 3246845"/>
              <a:gd name="connsiteX4" fmla="*/ 1864426 w 1864426"/>
              <a:gd name="connsiteY4" fmla="*/ 468019 h 3246845"/>
              <a:gd name="connsiteX5" fmla="*/ 1852550 w 1864426"/>
              <a:gd name="connsiteY5" fmla="*/ 491770 h 3246845"/>
              <a:gd name="connsiteX6" fmla="*/ 1733797 w 1864426"/>
              <a:gd name="connsiteY6" fmla="*/ 545209 h 3246845"/>
              <a:gd name="connsiteX7" fmla="*/ 1715984 w 1864426"/>
              <a:gd name="connsiteY7" fmla="*/ 604585 h 3246845"/>
              <a:gd name="connsiteX8" fmla="*/ 1656607 w 1864426"/>
              <a:gd name="connsiteY8" fmla="*/ 717401 h 3246845"/>
              <a:gd name="connsiteX9" fmla="*/ 1603168 w 1864426"/>
              <a:gd name="connsiteY9" fmla="*/ 848030 h 3246845"/>
              <a:gd name="connsiteX10" fmla="*/ 1591293 w 1864426"/>
              <a:gd name="connsiteY10" fmla="*/ 937095 h 3246845"/>
              <a:gd name="connsiteX11" fmla="*/ 1597231 w 1864426"/>
              <a:gd name="connsiteY11" fmla="*/ 966783 h 3246845"/>
              <a:gd name="connsiteX12" fmla="*/ 1531916 w 1864426"/>
              <a:gd name="connsiteY12" fmla="*/ 1061785 h 3246845"/>
              <a:gd name="connsiteX13" fmla="*/ 1508166 w 1864426"/>
              <a:gd name="connsiteY13" fmla="*/ 1216165 h 3246845"/>
              <a:gd name="connsiteX14" fmla="*/ 1537854 w 1864426"/>
              <a:gd name="connsiteY14" fmla="*/ 1513048 h 3246845"/>
              <a:gd name="connsiteX15" fmla="*/ 1496290 w 1864426"/>
              <a:gd name="connsiteY15" fmla="*/ 1738679 h 3246845"/>
              <a:gd name="connsiteX16" fmla="*/ 1460665 w 1864426"/>
              <a:gd name="connsiteY16" fmla="*/ 1833682 h 3246845"/>
              <a:gd name="connsiteX17" fmla="*/ 1425039 w 1864426"/>
              <a:gd name="connsiteY17" fmla="*/ 1893058 h 3246845"/>
              <a:gd name="connsiteX18" fmla="*/ 1395350 w 1864426"/>
              <a:gd name="connsiteY18" fmla="*/ 1934622 h 3246845"/>
              <a:gd name="connsiteX19" fmla="*/ 1425039 w 1864426"/>
              <a:gd name="connsiteY19" fmla="*/ 1999936 h 3246845"/>
              <a:gd name="connsiteX20" fmla="*/ 1425039 w 1864426"/>
              <a:gd name="connsiteY20" fmla="*/ 2071188 h 3246845"/>
              <a:gd name="connsiteX21" fmla="*/ 1425039 w 1864426"/>
              <a:gd name="connsiteY21" fmla="*/ 2195879 h 3246845"/>
              <a:gd name="connsiteX22" fmla="*/ 1514103 w 1864426"/>
              <a:gd name="connsiteY22" fmla="*/ 2302757 h 3246845"/>
              <a:gd name="connsiteX23" fmla="*/ 1531916 w 1864426"/>
              <a:gd name="connsiteY23" fmla="*/ 2433385 h 3246845"/>
              <a:gd name="connsiteX24" fmla="*/ 1603168 w 1864426"/>
              <a:gd name="connsiteY24" fmla="*/ 2552139 h 3246845"/>
              <a:gd name="connsiteX25" fmla="*/ 1668483 w 1864426"/>
              <a:gd name="connsiteY25" fmla="*/ 2635266 h 3246845"/>
              <a:gd name="connsiteX26" fmla="*/ 1769423 w 1864426"/>
              <a:gd name="connsiteY26" fmla="*/ 2623391 h 3246845"/>
              <a:gd name="connsiteX27" fmla="*/ 1787236 w 1864426"/>
              <a:gd name="connsiteY27" fmla="*/ 2611515 h 3246845"/>
              <a:gd name="connsiteX28" fmla="*/ 1799111 w 1864426"/>
              <a:gd name="connsiteY28" fmla="*/ 2736206 h 3246845"/>
              <a:gd name="connsiteX29" fmla="*/ 1805049 w 1864426"/>
              <a:gd name="connsiteY29" fmla="*/ 2854959 h 3246845"/>
              <a:gd name="connsiteX30" fmla="*/ 1846613 w 1864426"/>
              <a:gd name="connsiteY30" fmla="*/ 2902461 h 3246845"/>
              <a:gd name="connsiteX31" fmla="*/ 1810987 w 1864426"/>
              <a:gd name="connsiteY31" fmla="*/ 2938087 h 3246845"/>
              <a:gd name="connsiteX32" fmla="*/ 1751610 w 1864426"/>
              <a:gd name="connsiteY32" fmla="*/ 3246845 h 3246845"/>
              <a:gd name="connsiteX33" fmla="*/ 1680358 w 1864426"/>
              <a:gd name="connsiteY33" fmla="*/ 3193406 h 3246845"/>
              <a:gd name="connsiteX34" fmla="*/ 1597231 w 1864426"/>
              <a:gd name="connsiteY34" fmla="*/ 3145905 h 3246845"/>
              <a:gd name="connsiteX35" fmla="*/ 1615044 w 1864426"/>
              <a:gd name="connsiteY35" fmla="*/ 3211219 h 3246845"/>
              <a:gd name="connsiteX36" fmla="*/ 1531916 w 1864426"/>
              <a:gd name="connsiteY36" fmla="*/ 3205282 h 3246845"/>
              <a:gd name="connsiteX37" fmla="*/ 1472540 w 1864426"/>
              <a:gd name="connsiteY37" fmla="*/ 3068715 h 3246845"/>
              <a:gd name="connsiteX38" fmla="*/ 1419101 w 1864426"/>
              <a:gd name="connsiteY38" fmla="*/ 3009339 h 3246845"/>
              <a:gd name="connsiteX39" fmla="*/ 1454727 w 1864426"/>
              <a:gd name="connsiteY39" fmla="*/ 2825271 h 3246845"/>
              <a:gd name="connsiteX40" fmla="*/ 1330036 w 1864426"/>
              <a:gd name="connsiteY40" fmla="*/ 2569952 h 3246845"/>
              <a:gd name="connsiteX41" fmla="*/ 1116280 w 1864426"/>
              <a:gd name="connsiteY41" fmla="*/ 2403697 h 3246845"/>
              <a:gd name="connsiteX42" fmla="*/ 1003465 w 1864426"/>
              <a:gd name="connsiteY42" fmla="*/ 2302757 h 3246845"/>
              <a:gd name="connsiteX43" fmla="*/ 932213 w 1864426"/>
              <a:gd name="connsiteY43" fmla="*/ 2279006 h 3246845"/>
              <a:gd name="connsiteX44" fmla="*/ 884711 w 1864426"/>
              <a:gd name="connsiteY44" fmla="*/ 2195879 h 3246845"/>
              <a:gd name="connsiteX45" fmla="*/ 849085 w 1864426"/>
              <a:gd name="connsiteY45" fmla="*/ 2243380 h 3246845"/>
              <a:gd name="connsiteX46" fmla="*/ 765958 w 1864426"/>
              <a:gd name="connsiteY46" fmla="*/ 2207754 h 3246845"/>
              <a:gd name="connsiteX47" fmla="*/ 712519 w 1864426"/>
              <a:gd name="connsiteY47" fmla="*/ 2195879 h 3246845"/>
              <a:gd name="connsiteX48" fmla="*/ 451262 w 1864426"/>
              <a:gd name="connsiteY48" fmla="*/ 1898996 h 3246845"/>
              <a:gd name="connsiteX49" fmla="*/ 475013 w 1864426"/>
              <a:gd name="connsiteY49" fmla="*/ 1827744 h 3246845"/>
              <a:gd name="connsiteX50" fmla="*/ 415636 w 1864426"/>
              <a:gd name="connsiteY50" fmla="*/ 1667427 h 3246845"/>
              <a:gd name="connsiteX51" fmla="*/ 290945 w 1864426"/>
              <a:gd name="connsiteY51" fmla="*/ 1447733 h 3246845"/>
              <a:gd name="connsiteX52" fmla="*/ 231568 w 1864426"/>
              <a:gd name="connsiteY52" fmla="*/ 1352731 h 3246845"/>
              <a:gd name="connsiteX53" fmla="*/ 83127 w 1864426"/>
              <a:gd name="connsiteY53" fmla="*/ 1186476 h 3246845"/>
              <a:gd name="connsiteX54" fmla="*/ 23750 w 1864426"/>
              <a:gd name="connsiteY54" fmla="*/ 1043972 h 3246845"/>
              <a:gd name="connsiteX55" fmla="*/ 0 w 1864426"/>
              <a:gd name="connsiteY55" fmla="*/ 931157 h 3246845"/>
              <a:gd name="connsiteX56" fmla="*/ 47501 w 1864426"/>
              <a:gd name="connsiteY56" fmla="*/ 687713 h 3246845"/>
              <a:gd name="connsiteX57" fmla="*/ 71252 w 1864426"/>
              <a:gd name="connsiteY57" fmla="*/ 640211 h 3246845"/>
              <a:gd name="connsiteX58" fmla="*/ 89065 w 1864426"/>
              <a:gd name="connsiteY58" fmla="*/ 278014 h 3246845"/>
              <a:gd name="connsiteX59" fmla="*/ 136566 w 1864426"/>
              <a:gd name="connsiteY59" fmla="*/ 248326 h 3246845"/>
              <a:gd name="connsiteX60" fmla="*/ 207818 w 1864426"/>
              <a:gd name="connsiteY60" fmla="*/ 307702 h 3246845"/>
              <a:gd name="connsiteX61" fmla="*/ 273132 w 1864426"/>
              <a:gd name="connsiteY61" fmla="*/ 260201 h 3246845"/>
              <a:gd name="connsiteX62" fmla="*/ 296883 w 1864426"/>
              <a:gd name="connsiteY62" fmla="*/ 218637 h 3246845"/>
              <a:gd name="connsiteX63" fmla="*/ 611579 w 1864426"/>
              <a:gd name="connsiteY63" fmla="*/ 4881 h 3246845"/>
              <a:gd name="connsiteX64" fmla="*/ 902524 w 1864426"/>
              <a:gd name="connsiteY64" fmla="*/ 76132 h 3246845"/>
              <a:gd name="connsiteX65" fmla="*/ 1543792 w 1864426"/>
              <a:gd name="connsiteY65" fmla="*/ 278014 h 3246845"/>
              <a:gd name="connsiteX0" fmla="*/ 1525979 w 1864426"/>
              <a:gd name="connsiteY0" fmla="*/ 284400 h 3247294"/>
              <a:gd name="connsiteX1" fmla="*/ 1816924 w 1864426"/>
              <a:gd name="connsiteY1" fmla="*/ 296276 h 3247294"/>
              <a:gd name="connsiteX2" fmla="*/ 1763485 w 1864426"/>
              <a:gd name="connsiteY2" fmla="*/ 391279 h 3247294"/>
              <a:gd name="connsiteX3" fmla="*/ 1775361 w 1864426"/>
              <a:gd name="connsiteY3" fmla="*/ 426905 h 3247294"/>
              <a:gd name="connsiteX4" fmla="*/ 1864426 w 1864426"/>
              <a:gd name="connsiteY4" fmla="*/ 468468 h 3247294"/>
              <a:gd name="connsiteX5" fmla="*/ 1852550 w 1864426"/>
              <a:gd name="connsiteY5" fmla="*/ 492219 h 3247294"/>
              <a:gd name="connsiteX6" fmla="*/ 1733797 w 1864426"/>
              <a:gd name="connsiteY6" fmla="*/ 545658 h 3247294"/>
              <a:gd name="connsiteX7" fmla="*/ 1715984 w 1864426"/>
              <a:gd name="connsiteY7" fmla="*/ 605034 h 3247294"/>
              <a:gd name="connsiteX8" fmla="*/ 1656607 w 1864426"/>
              <a:gd name="connsiteY8" fmla="*/ 717850 h 3247294"/>
              <a:gd name="connsiteX9" fmla="*/ 1603168 w 1864426"/>
              <a:gd name="connsiteY9" fmla="*/ 848479 h 3247294"/>
              <a:gd name="connsiteX10" fmla="*/ 1591293 w 1864426"/>
              <a:gd name="connsiteY10" fmla="*/ 937544 h 3247294"/>
              <a:gd name="connsiteX11" fmla="*/ 1597231 w 1864426"/>
              <a:gd name="connsiteY11" fmla="*/ 967232 h 3247294"/>
              <a:gd name="connsiteX12" fmla="*/ 1531916 w 1864426"/>
              <a:gd name="connsiteY12" fmla="*/ 1062234 h 3247294"/>
              <a:gd name="connsiteX13" fmla="*/ 1508166 w 1864426"/>
              <a:gd name="connsiteY13" fmla="*/ 1216614 h 3247294"/>
              <a:gd name="connsiteX14" fmla="*/ 1537854 w 1864426"/>
              <a:gd name="connsiteY14" fmla="*/ 1513497 h 3247294"/>
              <a:gd name="connsiteX15" fmla="*/ 1496290 w 1864426"/>
              <a:gd name="connsiteY15" fmla="*/ 1739128 h 3247294"/>
              <a:gd name="connsiteX16" fmla="*/ 1460665 w 1864426"/>
              <a:gd name="connsiteY16" fmla="*/ 1834131 h 3247294"/>
              <a:gd name="connsiteX17" fmla="*/ 1425039 w 1864426"/>
              <a:gd name="connsiteY17" fmla="*/ 1893507 h 3247294"/>
              <a:gd name="connsiteX18" fmla="*/ 1395350 w 1864426"/>
              <a:gd name="connsiteY18" fmla="*/ 1935071 h 3247294"/>
              <a:gd name="connsiteX19" fmla="*/ 1425039 w 1864426"/>
              <a:gd name="connsiteY19" fmla="*/ 2000385 h 3247294"/>
              <a:gd name="connsiteX20" fmla="*/ 1425039 w 1864426"/>
              <a:gd name="connsiteY20" fmla="*/ 2071637 h 3247294"/>
              <a:gd name="connsiteX21" fmla="*/ 1425039 w 1864426"/>
              <a:gd name="connsiteY21" fmla="*/ 2196328 h 3247294"/>
              <a:gd name="connsiteX22" fmla="*/ 1514103 w 1864426"/>
              <a:gd name="connsiteY22" fmla="*/ 2303206 h 3247294"/>
              <a:gd name="connsiteX23" fmla="*/ 1531916 w 1864426"/>
              <a:gd name="connsiteY23" fmla="*/ 2433834 h 3247294"/>
              <a:gd name="connsiteX24" fmla="*/ 1603168 w 1864426"/>
              <a:gd name="connsiteY24" fmla="*/ 2552588 h 3247294"/>
              <a:gd name="connsiteX25" fmla="*/ 1668483 w 1864426"/>
              <a:gd name="connsiteY25" fmla="*/ 2635715 h 3247294"/>
              <a:gd name="connsiteX26" fmla="*/ 1769423 w 1864426"/>
              <a:gd name="connsiteY26" fmla="*/ 2623840 h 3247294"/>
              <a:gd name="connsiteX27" fmla="*/ 1787236 w 1864426"/>
              <a:gd name="connsiteY27" fmla="*/ 2611964 h 3247294"/>
              <a:gd name="connsiteX28" fmla="*/ 1799111 w 1864426"/>
              <a:gd name="connsiteY28" fmla="*/ 2736655 h 3247294"/>
              <a:gd name="connsiteX29" fmla="*/ 1805049 w 1864426"/>
              <a:gd name="connsiteY29" fmla="*/ 2855408 h 3247294"/>
              <a:gd name="connsiteX30" fmla="*/ 1846613 w 1864426"/>
              <a:gd name="connsiteY30" fmla="*/ 2902910 h 3247294"/>
              <a:gd name="connsiteX31" fmla="*/ 1810987 w 1864426"/>
              <a:gd name="connsiteY31" fmla="*/ 2938536 h 3247294"/>
              <a:gd name="connsiteX32" fmla="*/ 1751610 w 1864426"/>
              <a:gd name="connsiteY32" fmla="*/ 3247294 h 3247294"/>
              <a:gd name="connsiteX33" fmla="*/ 1680358 w 1864426"/>
              <a:gd name="connsiteY33" fmla="*/ 3193855 h 3247294"/>
              <a:gd name="connsiteX34" fmla="*/ 1597231 w 1864426"/>
              <a:gd name="connsiteY34" fmla="*/ 3146354 h 3247294"/>
              <a:gd name="connsiteX35" fmla="*/ 1615044 w 1864426"/>
              <a:gd name="connsiteY35" fmla="*/ 3211668 h 3247294"/>
              <a:gd name="connsiteX36" fmla="*/ 1531916 w 1864426"/>
              <a:gd name="connsiteY36" fmla="*/ 3205731 h 3247294"/>
              <a:gd name="connsiteX37" fmla="*/ 1472540 w 1864426"/>
              <a:gd name="connsiteY37" fmla="*/ 3069164 h 3247294"/>
              <a:gd name="connsiteX38" fmla="*/ 1419101 w 1864426"/>
              <a:gd name="connsiteY38" fmla="*/ 3009788 h 3247294"/>
              <a:gd name="connsiteX39" fmla="*/ 1454727 w 1864426"/>
              <a:gd name="connsiteY39" fmla="*/ 2825720 h 3247294"/>
              <a:gd name="connsiteX40" fmla="*/ 1330036 w 1864426"/>
              <a:gd name="connsiteY40" fmla="*/ 2570401 h 3247294"/>
              <a:gd name="connsiteX41" fmla="*/ 1116280 w 1864426"/>
              <a:gd name="connsiteY41" fmla="*/ 2404146 h 3247294"/>
              <a:gd name="connsiteX42" fmla="*/ 1003465 w 1864426"/>
              <a:gd name="connsiteY42" fmla="*/ 2303206 h 3247294"/>
              <a:gd name="connsiteX43" fmla="*/ 932213 w 1864426"/>
              <a:gd name="connsiteY43" fmla="*/ 2279455 h 3247294"/>
              <a:gd name="connsiteX44" fmla="*/ 884711 w 1864426"/>
              <a:gd name="connsiteY44" fmla="*/ 2196328 h 3247294"/>
              <a:gd name="connsiteX45" fmla="*/ 849085 w 1864426"/>
              <a:gd name="connsiteY45" fmla="*/ 2243829 h 3247294"/>
              <a:gd name="connsiteX46" fmla="*/ 765958 w 1864426"/>
              <a:gd name="connsiteY46" fmla="*/ 2208203 h 3247294"/>
              <a:gd name="connsiteX47" fmla="*/ 712519 w 1864426"/>
              <a:gd name="connsiteY47" fmla="*/ 2196328 h 3247294"/>
              <a:gd name="connsiteX48" fmla="*/ 451262 w 1864426"/>
              <a:gd name="connsiteY48" fmla="*/ 1899445 h 3247294"/>
              <a:gd name="connsiteX49" fmla="*/ 475013 w 1864426"/>
              <a:gd name="connsiteY49" fmla="*/ 1828193 h 3247294"/>
              <a:gd name="connsiteX50" fmla="*/ 415636 w 1864426"/>
              <a:gd name="connsiteY50" fmla="*/ 1667876 h 3247294"/>
              <a:gd name="connsiteX51" fmla="*/ 290945 w 1864426"/>
              <a:gd name="connsiteY51" fmla="*/ 1448182 h 3247294"/>
              <a:gd name="connsiteX52" fmla="*/ 231568 w 1864426"/>
              <a:gd name="connsiteY52" fmla="*/ 1353180 h 3247294"/>
              <a:gd name="connsiteX53" fmla="*/ 83127 w 1864426"/>
              <a:gd name="connsiteY53" fmla="*/ 1186925 h 3247294"/>
              <a:gd name="connsiteX54" fmla="*/ 23750 w 1864426"/>
              <a:gd name="connsiteY54" fmla="*/ 1044421 h 3247294"/>
              <a:gd name="connsiteX55" fmla="*/ 0 w 1864426"/>
              <a:gd name="connsiteY55" fmla="*/ 931606 h 3247294"/>
              <a:gd name="connsiteX56" fmla="*/ 47501 w 1864426"/>
              <a:gd name="connsiteY56" fmla="*/ 688162 h 3247294"/>
              <a:gd name="connsiteX57" fmla="*/ 71252 w 1864426"/>
              <a:gd name="connsiteY57" fmla="*/ 640660 h 3247294"/>
              <a:gd name="connsiteX58" fmla="*/ 89065 w 1864426"/>
              <a:gd name="connsiteY58" fmla="*/ 278463 h 3247294"/>
              <a:gd name="connsiteX59" fmla="*/ 136566 w 1864426"/>
              <a:gd name="connsiteY59" fmla="*/ 248775 h 3247294"/>
              <a:gd name="connsiteX60" fmla="*/ 207818 w 1864426"/>
              <a:gd name="connsiteY60" fmla="*/ 308151 h 3247294"/>
              <a:gd name="connsiteX61" fmla="*/ 273132 w 1864426"/>
              <a:gd name="connsiteY61" fmla="*/ 260650 h 3247294"/>
              <a:gd name="connsiteX62" fmla="*/ 296883 w 1864426"/>
              <a:gd name="connsiteY62" fmla="*/ 219086 h 3247294"/>
              <a:gd name="connsiteX63" fmla="*/ 611579 w 1864426"/>
              <a:gd name="connsiteY63" fmla="*/ 5330 h 3247294"/>
              <a:gd name="connsiteX64" fmla="*/ 902524 w 1864426"/>
              <a:gd name="connsiteY64" fmla="*/ 76581 h 3247294"/>
              <a:gd name="connsiteX65" fmla="*/ 1377537 w 1864426"/>
              <a:gd name="connsiteY65" fmla="*/ 141897 h 3247294"/>
              <a:gd name="connsiteX66" fmla="*/ 1543792 w 1864426"/>
              <a:gd name="connsiteY66" fmla="*/ 278463 h 3247294"/>
              <a:gd name="connsiteX0" fmla="*/ 1525979 w 1864426"/>
              <a:gd name="connsiteY0" fmla="*/ 283568 h 3246462"/>
              <a:gd name="connsiteX1" fmla="*/ 1816924 w 1864426"/>
              <a:gd name="connsiteY1" fmla="*/ 295444 h 3246462"/>
              <a:gd name="connsiteX2" fmla="*/ 1763485 w 1864426"/>
              <a:gd name="connsiteY2" fmla="*/ 390447 h 3246462"/>
              <a:gd name="connsiteX3" fmla="*/ 1775361 w 1864426"/>
              <a:gd name="connsiteY3" fmla="*/ 426073 h 3246462"/>
              <a:gd name="connsiteX4" fmla="*/ 1864426 w 1864426"/>
              <a:gd name="connsiteY4" fmla="*/ 467636 h 3246462"/>
              <a:gd name="connsiteX5" fmla="*/ 1852550 w 1864426"/>
              <a:gd name="connsiteY5" fmla="*/ 491387 h 3246462"/>
              <a:gd name="connsiteX6" fmla="*/ 1733797 w 1864426"/>
              <a:gd name="connsiteY6" fmla="*/ 544826 h 3246462"/>
              <a:gd name="connsiteX7" fmla="*/ 1715984 w 1864426"/>
              <a:gd name="connsiteY7" fmla="*/ 604202 h 3246462"/>
              <a:gd name="connsiteX8" fmla="*/ 1656607 w 1864426"/>
              <a:gd name="connsiteY8" fmla="*/ 717018 h 3246462"/>
              <a:gd name="connsiteX9" fmla="*/ 1603168 w 1864426"/>
              <a:gd name="connsiteY9" fmla="*/ 847647 h 3246462"/>
              <a:gd name="connsiteX10" fmla="*/ 1591293 w 1864426"/>
              <a:gd name="connsiteY10" fmla="*/ 936712 h 3246462"/>
              <a:gd name="connsiteX11" fmla="*/ 1597231 w 1864426"/>
              <a:gd name="connsiteY11" fmla="*/ 966400 h 3246462"/>
              <a:gd name="connsiteX12" fmla="*/ 1531916 w 1864426"/>
              <a:gd name="connsiteY12" fmla="*/ 1061402 h 3246462"/>
              <a:gd name="connsiteX13" fmla="*/ 1508166 w 1864426"/>
              <a:gd name="connsiteY13" fmla="*/ 1215782 h 3246462"/>
              <a:gd name="connsiteX14" fmla="*/ 1537854 w 1864426"/>
              <a:gd name="connsiteY14" fmla="*/ 1512665 h 3246462"/>
              <a:gd name="connsiteX15" fmla="*/ 1496290 w 1864426"/>
              <a:gd name="connsiteY15" fmla="*/ 1738296 h 3246462"/>
              <a:gd name="connsiteX16" fmla="*/ 1460665 w 1864426"/>
              <a:gd name="connsiteY16" fmla="*/ 1833299 h 3246462"/>
              <a:gd name="connsiteX17" fmla="*/ 1425039 w 1864426"/>
              <a:gd name="connsiteY17" fmla="*/ 1892675 h 3246462"/>
              <a:gd name="connsiteX18" fmla="*/ 1395350 w 1864426"/>
              <a:gd name="connsiteY18" fmla="*/ 1934239 h 3246462"/>
              <a:gd name="connsiteX19" fmla="*/ 1425039 w 1864426"/>
              <a:gd name="connsiteY19" fmla="*/ 1999553 h 3246462"/>
              <a:gd name="connsiteX20" fmla="*/ 1425039 w 1864426"/>
              <a:gd name="connsiteY20" fmla="*/ 2070805 h 3246462"/>
              <a:gd name="connsiteX21" fmla="*/ 1425039 w 1864426"/>
              <a:gd name="connsiteY21" fmla="*/ 2195496 h 3246462"/>
              <a:gd name="connsiteX22" fmla="*/ 1514103 w 1864426"/>
              <a:gd name="connsiteY22" fmla="*/ 2302374 h 3246462"/>
              <a:gd name="connsiteX23" fmla="*/ 1531916 w 1864426"/>
              <a:gd name="connsiteY23" fmla="*/ 2433002 h 3246462"/>
              <a:gd name="connsiteX24" fmla="*/ 1603168 w 1864426"/>
              <a:gd name="connsiteY24" fmla="*/ 2551756 h 3246462"/>
              <a:gd name="connsiteX25" fmla="*/ 1668483 w 1864426"/>
              <a:gd name="connsiteY25" fmla="*/ 2634883 h 3246462"/>
              <a:gd name="connsiteX26" fmla="*/ 1769423 w 1864426"/>
              <a:gd name="connsiteY26" fmla="*/ 2623008 h 3246462"/>
              <a:gd name="connsiteX27" fmla="*/ 1787236 w 1864426"/>
              <a:gd name="connsiteY27" fmla="*/ 2611132 h 3246462"/>
              <a:gd name="connsiteX28" fmla="*/ 1799111 w 1864426"/>
              <a:gd name="connsiteY28" fmla="*/ 2735823 h 3246462"/>
              <a:gd name="connsiteX29" fmla="*/ 1805049 w 1864426"/>
              <a:gd name="connsiteY29" fmla="*/ 2854576 h 3246462"/>
              <a:gd name="connsiteX30" fmla="*/ 1846613 w 1864426"/>
              <a:gd name="connsiteY30" fmla="*/ 2902078 h 3246462"/>
              <a:gd name="connsiteX31" fmla="*/ 1810987 w 1864426"/>
              <a:gd name="connsiteY31" fmla="*/ 2937704 h 3246462"/>
              <a:gd name="connsiteX32" fmla="*/ 1751610 w 1864426"/>
              <a:gd name="connsiteY32" fmla="*/ 3246462 h 3246462"/>
              <a:gd name="connsiteX33" fmla="*/ 1680358 w 1864426"/>
              <a:gd name="connsiteY33" fmla="*/ 3193023 h 3246462"/>
              <a:gd name="connsiteX34" fmla="*/ 1597231 w 1864426"/>
              <a:gd name="connsiteY34" fmla="*/ 3145522 h 3246462"/>
              <a:gd name="connsiteX35" fmla="*/ 1615044 w 1864426"/>
              <a:gd name="connsiteY35" fmla="*/ 3210836 h 3246462"/>
              <a:gd name="connsiteX36" fmla="*/ 1531916 w 1864426"/>
              <a:gd name="connsiteY36" fmla="*/ 3204899 h 3246462"/>
              <a:gd name="connsiteX37" fmla="*/ 1472540 w 1864426"/>
              <a:gd name="connsiteY37" fmla="*/ 3068332 h 3246462"/>
              <a:gd name="connsiteX38" fmla="*/ 1419101 w 1864426"/>
              <a:gd name="connsiteY38" fmla="*/ 3008956 h 3246462"/>
              <a:gd name="connsiteX39" fmla="*/ 1454727 w 1864426"/>
              <a:gd name="connsiteY39" fmla="*/ 2824888 h 3246462"/>
              <a:gd name="connsiteX40" fmla="*/ 1330036 w 1864426"/>
              <a:gd name="connsiteY40" fmla="*/ 2569569 h 3246462"/>
              <a:gd name="connsiteX41" fmla="*/ 1116280 w 1864426"/>
              <a:gd name="connsiteY41" fmla="*/ 2403314 h 3246462"/>
              <a:gd name="connsiteX42" fmla="*/ 1003465 w 1864426"/>
              <a:gd name="connsiteY42" fmla="*/ 2302374 h 3246462"/>
              <a:gd name="connsiteX43" fmla="*/ 932213 w 1864426"/>
              <a:gd name="connsiteY43" fmla="*/ 2278623 h 3246462"/>
              <a:gd name="connsiteX44" fmla="*/ 884711 w 1864426"/>
              <a:gd name="connsiteY44" fmla="*/ 2195496 h 3246462"/>
              <a:gd name="connsiteX45" fmla="*/ 849085 w 1864426"/>
              <a:gd name="connsiteY45" fmla="*/ 2242997 h 3246462"/>
              <a:gd name="connsiteX46" fmla="*/ 765958 w 1864426"/>
              <a:gd name="connsiteY46" fmla="*/ 2207371 h 3246462"/>
              <a:gd name="connsiteX47" fmla="*/ 712519 w 1864426"/>
              <a:gd name="connsiteY47" fmla="*/ 2195496 h 3246462"/>
              <a:gd name="connsiteX48" fmla="*/ 451262 w 1864426"/>
              <a:gd name="connsiteY48" fmla="*/ 1898613 h 3246462"/>
              <a:gd name="connsiteX49" fmla="*/ 475013 w 1864426"/>
              <a:gd name="connsiteY49" fmla="*/ 1827361 h 3246462"/>
              <a:gd name="connsiteX50" fmla="*/ 415636 w 1864426"/>
              <a:gd name="connsiteY50" fmla="*/ 1667044 h 3246462"/>
              <a:gd name="connsiteX51" fmla="*/ 290945 w 1864426"/>
              <a:gd name="connsiteY51" fmla="*/ 1447350 h 3246462"/>
              <a:gd name="connsiteX52" fmla="*/ 231568 w 1864426"/>
              <a:gd name="connsiteY52" fmla="*/ 1352348 h 3246462"/>
              <a:gd name="connsiteX53" fmla="*/ 83127 w 1864426"/>
              <a:gd name="connsiteY53" fmla="*/ 1186093 h 3246462"/>
              <a:gd name="connsiteX54" fmla="*/ 23750 w 1864426"/>
              <a:gd name="connsiteY54" fmla="*/ 1043589 h 3246462"/>
              <a:gd name="connsiteX55" fmla="*/ 0 w 1864426"/>
              <a:gd name="connsiteY55" fmla="*/ 930774 h 3246462"/>
              <a:gd name="connsiteX56" fmla="*/ 47501 w 1864426"/>
              <a:gd name="connsiteY56" fmla="*/ 687330 h 3246462"/>
              <a:gd name="connsiteX57" fmla="*/ 71252 w 1864426"/>
              <a:gd name="connsiteY57" fmla="*/ 639828 h 3246462"/>
              <a:gd name="connsiteX58" fmla="*/ 89065 w 1864426"/>
              <a:gd name="connsiteY58" fmla="*/ 277631 h 3246462"/>
              <a:gd name="connsiteX59" fmla="*/ 136566 w 1864426"/>
              <a:gd name="connsiteY59" fmla="*/ 247943 h 3246462"/>
              <a:gd name="connsiteX60" fmla="*/ 207818 w 1864426"/>
              <a:gd name="connsiteY60" fmla="*/ 307319 h 3246462"/>
              <a:gd name="connsiteX61" fmla="*/ 273132 w 1864426"/>
              <a:gd name="connsiteY61" fmla="*/ 259818 h 3246462"/>
              <a:gd name="connsiteX62" fmla="*/ 296883 w 1864426"/>
              <a:gd name="connsiteY62" fmla="*/ 218254 h 3246462"/>
              <a:gd name="connsiteX63" fmla="*/ 611579 w 1864426"/>
              <a:gd name="connsiteY63" fmla="*/ 4498 h 3246462"/>
              <a:gd name="connsiteX64" fmla="*/ 902524 w 1864426"/>
              <a:gd name="connsiteY64" fmla="*/ 75749 h 3246462"/>
              <a:gd name="connsiteX65" fmla="*/ 1193470 w 1864426"/>
              <a:gd name="connsiteY65" fmla="*/ 93563 h 3246462"/>
              <a:gd name="connsiteX66" fmla="*/ 1377537 w 1864426"/>
              <a:gd name="connsiteY66" fmla="*/ 141065 h 3246462"/>
              <a:gd name="connsiteX67" fmla="*/ 1543792 w 1864426"/>
              <a:gd name="connsiteY67" fmla="*/ 277631 h 3246462"/>
              <a:gd name="connsiteX0" fmla="*/ 1525979 w 1864426"/>
              <a:gd name="connsiteY0" fmla="*/ 283568 h 3246462"/>
              <a:gd name="connsiteX1" fmla="*/ 1816924 w 1864426"/>
              <a:gd name="connsiteY1" fmla="*/ 295444 h 3246462"/>
              <a:gd name="connsiteX2" fmla="*/ 1763485 w 1864426"/>
              <a:gd name="connsiteY2" fmla="*/ 390447 h 3246462"/>
              <a:gd name="connsiteX3" fmla="*/ 1775361 w 1864426"/>
              <a:gd name="connsiteY3" fmla="*/ 426073 h 3246462"/>
              <a:gd name="connsiteX4" fmla="*/ 1864426 w 1864426"/>
              <a:gd name="connsiteY4" fmla="*/ 467636 h 3246462"/>
              <a:gd name="connsiteX5" fmla="*/ 1852550 w 1864426"/>
              <a:gd name="connsiteY5" fmla="*/ 491387 h 3246462"/>
              <a:gd name="connsiteX6" fmla="*/ 1733797 w 1864426"/>
              <a:gd name="connsiteY6" fmla="*/ 544826 h 3246462"/>
              <a:gd name="connsiteX7" fmla="*/ 1715984 w 1864426"/>
              <a:gd name="connsiteY7" fmla="*/ 604202 h 3246462"/>
              <a:gd name="connsiteX8" fmla="*/ 1656607 w 1864426"/>
              <a:gd name="connsiteY8" fmla="*/ 717018 h 3246462"/>
              <a:gd name="connsiteX9" fmla="*/ 1603168 w 1864426"/>
              <a:gd name="connsiteY9" fmla="*/ 847647 h 3246462"/>
              <a:gd name="connsiteX10" fmla="*/ 1591293 w 1864426"/>
              <a:gd name="connsiteY10" fmla="*/ 936712 h 3246462"/>
              <a:gd name="connsiteX11" fmla="*/ 1597231 w 1864426"/>
              <a:gd name="connsiteY11" fmla="*/ 966400 h 3246462"/>
              <a:gd name="connsiteX12" fmla="*/ 1531916 w 1864426"/>
              <a:gd name="connsiteY12" fmla="*/ 1061402 h 3246462"/>
              <a:gd name="connsiteX13" fmla="*/ 1508166 w 1864426"/>
              <a:gd name="connsiteY13" fmla="*/ 1215782 h 3246462"/>
              <a:gd name="connsiteX14" fmla="*/ 1537854 w 1864426"/>
              <a:gd name="connsiteY14" fmla="*/ 1512665 h 3246462"/>
              <a:gd name="connsiteX15" fmla="*/ 1496290 w 1864426"/>
              <a:gd name="connsiteY15" fmla="*/ 1738296 h 3246462"/>
              <a:gd name="connsiteX16" fmla="*/ 1460665 w 1864426"/>
              <a:gd name="connsiteY16" fmla="*/ 1833299 h 3246462"/>
              <a:gd name="connsiteX17" fmla="*/ 1425039 w 1864426"/>
              <a:gd name="connsiteY17" fmla="*/ 1892675 h 3246462"/>
              <a:gd name="connsiteX18" fmla="*/ 1395350 w 1864426"/>
              <a:gd name="connsiteY18" fmla="*/ 1934239 h 3246462"/>
              <a:gd name="connsiteX19" fmla="*/ 1425039 w 1864426"/>
              <a:gd name="connsiteY19" fmla="*/ 1999553 h 3246462"/>
              <a:gd name="connsiteX20" fmla="*/ 1425039 w 1864426"/>
              <a:gd name="connsiteY20" fmla="*/ 2070805 h 3246462"/>
              <a:gd name="connsiteX21" fmla="*/ 1425039 w 1864426"/>
              <a:gd name="connsiteY21" fmla="*/ 2195496 h 3246462"/>
              <a:gd name="connsiteX22" fmla="*/ 1514103 w 1864426"/>
              <a:gd name="connsiteY22" fmla="*/ 2302374 h 3246462"/>
              <a:gd name="connsiteX23" fmla="*/ 1531916 w 1864426"/>
              <a:gd name="connsiteY23" fmla="*/ 2433002 h 3246462"/>
              <a:gd name="connsiteX24" fmla="*/ 1603168 w 1864426"/>
              <a:gd name="connsiteY24" fmla="*/ 2551756 h 3246462"/>
              <a:gd name="connsiteX25" fmla="*/ 1668483 w 1864426"/>
              <a:gd name="connsiteY25" fmla="*/ 2634883 h 3246462"/>
              <a:gd name="connsiteX26" fmla="*/ 1769423 w 1864426"/>
              <a:gd name="connsiteY26" fmla="*/ 2623008 h 3246462"/>
              <a:gd name="connsiteX27" fmla="*/ 1787236 w 1864426"/>
              <a:gd name="connsiteY27" fmla="*/ 2611132 h 3246462"/>
              <a:gd name="connsiteX28" fmla="*/ 1799111 w 1864426"/>
              <a:gd name="connsiteY28" fmla="*/ 2735823 h 3246462"/>
              <a:gd name="connsiteX29" fmla="*/ 1805049 w 1864426"/>
              <a:gd name="connsiteY29" fmla="*/ 2854576 h 3246462"/>
              <a:gd name="connsiteX30" fmla="*/ 1846613 w 1864426"/>
              <a:gd name="connsiteY30" fmla="*/ 2902078 h 3246462"/>
              <a:gd name="connsiteX31" fmla="*/ 1810987 w 1864426"/>
              <a:gd name="connsiteY31" fmla="*/ 2937704 h 3246462"/>
              <a:gd name="connsiteX32" fmla="*/ 1751610 w 1864426"/>
              <a:gd name="connsiteY32" fmla="*/ 3246462 h 3246462"/>
              <a:gd name="connsiteX33" fmla="*/ 1680358 w 1864426"/>
              <a:gd name="connsiteY33" fmla="*/ 3193023 h 3246462"/>
              <a:gd name="connsiteX34" fmla="*/ 1597231 w 1864426"/>
              <a:gd name="connsiteY34" fmla="*/ 3145522 h 3246462"/>
              <a:gd name="connsiteX35" fmla="*/ 1615044 w 1864426"/>
              <a:gd name="connsiteY35" fmla="*/ 3210836 h 3246462"/>
              <a:gd name="connsiteX36" fmla="*/ 1531916 w 1864426"/>
              <a:gd name="connsiteY36" fmla="*/ 3204899 h 3246462"/>
              <a:gd name="connsiteX37" fmla="*/ 1472540 w 1864426"/>
              <a:gd name="connsiteY37" fmla="*/ 3068332 h 3246462"/>
              <a:gd name="connsiteX38" fmla="*/ 1419101 w 1864426"/>
              <a:gd name="connsiteY38" fmla="*/ 3008956 h 3246462"/>
              <a:gd name="connsiteX39" fmla="*/ 1454727 w 1864426"/>
              <a:gd name="connsiteY39" fmla="*/ 2824888 h 3246462"/>
              <a:gd name="connsiteX40" fmla="*/ 1330036 w 1864426"/>
              <a:gd name="connsiteY40" fmla="*/ 2569569 h 3246462"/>
              <a:gd name="connsiteX41" fmla="*/ 1116280 w 1864426"/>
              <a:gd name="connsiteY41" fmla="*/ 2403314 h 3246462"/>
              <a:gd name="connsiteX42" fmla="*/ 1003465 w 1864426"/>
              <a:gd name="connsiteY42" fmla="*/ 2302374 h 3246462"/>
              <a:gd name="connsiteX43" fmla="*/ 932213 w 1864426"/>
              <a:gd name="connsiteY43" fmla="*/ 2278623 h 3246462"/>
              <a:gd name="connsiteX44" fmla="*/ 884711 w 1864426"/>
              <a:gd name="connsiteY44" fmla="*/ 2195496 h 3246462"/>
              <a:gd name="connsiteX45" fmla="*/ 849085 w 1864426"/>
              <a:gd name="connsiteY45" fmla="*/ 2242997 h 3246462"/>
              <a:gd name="connsiteX46" fmla="*/ 765958 w 1864426"/>
              <a:gd name="connsiteY46" fmla="*/ 2207371 h 3246462"/>
              <a:gd name="connsiteX47" fmla="*/ 712519 w 1864426"/>
              <a:gd name="connsiteY47" fmla="*/ 2195496 h 3246462"/>
              <a:gd name="connsiteX48" fmla="*/ 451262 w 1864426"/>
              <a:gd name="connsiteY48" fmla="*/ 1898613 h 3246462"/>
              <a:gd name="connsiteX49" fmla="*/ 475013 w 1864426"/>
              <a:gd name="connsiteY49" fmla="*/ 1827361 h 3246462"/>
              <a:gd name="connsiteX50" fmla="*/ 415636 w 1864426"/>
              <a:gd name="connsiteY50" fmla="*/ 1667044 h 3246462"/>
              <a:gd name="connsiteX51" fmla="*/ 290945 w 1864426"/>
              <a:gd name="connsiteY51" fmla="*/ 1447350 h 3246462"/>
              <a:gd name="connsiteX52" fmla="*/ 231568 w 1864426"/>
              <a:gd name="connsiteY52" fmla="*/ 1352348 h 3246462"/>
              <a:gd name="connsiteX53" fmla="*/ 83127 w 1864426"/>
              <a:gd name="connsiteY53" fmla="*/ 1186093 h 3246462"/>
              <a:gd name="connsiteX54" fmla="*/ 23750 w 1864426"/>
              <a:gd name="connsiteY54" fmla="*/ 1043589 h 3246462"/>
              <a:gd name="connsiteX55" fmla="*/ 0 w 1864426"/>
              <a:gd name="connsiteY55" fmla="*/ 930774 h 3246462"/>
              <a:gd name="connsiteX56" fmla="*/ 47501 w 1864426"/>
              <a:gd name="connsiteY56" fmla="*/ 687330 h 3246462"/>
              <a:gd name="connsiteX57" fmla="*/ 71252 w 1864426"/>
              <a:gd name="connsiteY57" fmla="*/ 639828 h 3246462"/>
              <a:gd name="connsiteX58" fmla="*/ 89065 w 1864426"/>
              <a:gd name="connsiteY58" fmla="*/ 277631 h 3246462"/>
              <a:gd name="connsiteX59" fmla="*/ 136566 w 1864426"/>
              <a:gd name="connsiteY59" fmla="*/ 247943 h 3246462"/>
              <a:gd name="connsiteX60" fmla="*/ 207818 w 1864426"/>
              <a:gd name="connsiteY60" fmla="*/ 307319 h 3246462"/>
              <a:gd name="connsiteX61" fmla="*/ 273132 w 1864426"/>
              <a:gd name="connsiteY61" fmla="*/ 259818 h 3246462"/>
              <a:gd name="connsiteX62" fmla="*/ 296883 w 1864426"/>
              <a:gd name="connsiteY62" fmla="*/ 218254 h 3246462"/>
              <a:gd name="connsiteX63" fmla="*/ 611579 w 1864426"/>
              <a:gd name="connsiteY63" fmla="*/ 4498 h 3246462"/>
              <a:gd name="connsiteX64" fmla="*/ 902524 w 1864426"/>
              <a:gd name="connsiteY64" fmla="*/ 75749 h 3246462"/>
              <a:gd name="connsiteX65" fmla="*/ 1193470 w 1864426"/>
              <a:gd name="connsiteY65" fmla="*/ 93563 h 3246462"/>
              <a:gd name="connsiteX66" fmla="*/ 1377537 w 1864426"/>
              <a:gd name="connsiteY66" fmla="*/ 141065 h 3246462"/>
              <a:gd name="connsiteX67" fmla="*/ 1543792 w 1864426"/>
              <a:gd name="connsiteY67" fmla="*/ 277631 h 3246462"/>
              <a:gd name="connsiteX0" fmla="*/ 1525979 w 1864426"/>
              <a:gd name="connsiteY0" fmla="*/ 283568 h 3246462"/>
              <a:gd name="connsiteX1" fmla="*/ 1816924 w 1864426"/>
              <a:gd name="connsiteY1" fmla="*/ 295444 h 3246462"/>
              <a:gd name="connsiteX2" fmla="*/ 1763485 w 1864426"/>
              <a:gd name="connsiteY2" fmla="*/ 390447 h 3246462"/>
              <a:gd name="connsiteX3" fmla="*/ 1775361 w 1864426"/>
              <a:gd name="connsiteY3" fmla="*/ 426073 h 3246462"/>
              <a:gd name="connsiteX4" fmla="*/ 1864426 w 1864426"/>
              <a:gd name="connsiteY4" fmla="*/ 467636 h 3246462"/>
              <a:gd name="connsiteX5" fmla="*/ 1852550 w 1864426"/>
              <a:gd name="connsiteY5" fmla="*/ 491387 h 3246462"/>
              <a:gd name="connsiteX6" fmla="*/ 1733797 w 1864426"/>
              <a:gd name="connsiteY6" fmla="*/ 544826 h 3246462"/>
              <a:gd name="connsiteX7" fmla="*/ 1715984 w 1864426"/>
              <a:gd name="connsiteY7" fmla="*/ 604202 h 3246462"/>
              <a:gd name="connsiteX8" fmla="*/ 1656607 w 1864426"/>
              <a:gd name="connsiteY8" fmla="*/ 717018 h 3246462"/>
              <a:gd name="connsiteX9" fmla="*/ 1603168 w 1864426"/>
              <a:gd name="connsiteY9" fmla="*/ 847647 h 3246462"/>
              <a:gd name="connsiteX10" fmla="*/ 1591293 w 1864426"/>
              <a:gd name="connsiteY10" fmla="*/ 936712 h 3246462"/>
              <a:gd name="connsiteX11" fmla="*/ 1597231 w 1864426"/>
              <a:gd name="connsiteY11" fmla="*/ 966400 h 3246462"/>
              <a:gd name="connsiteX12" fmla="*/ 1531916 w 1864426"/>
              <a:gd name="connsiteY12" fmla="*/ 1061402 h 3246462"/>
              <a:gd name="connsiteX13" fmla="*/ 1508166 w 1864426"/>
              <a:gd name="connsiteY13" fmla="*/ 1215782 h 3246462"/>
              <a:gd name="connsiteX14" fmla="*/ 1537854 w 1864426"/>
              <a:gd name="connsiteY14" fmla="*/ 1512665 h 3246462"/>
              <a:gd name="connsiteX15" fmla="*/ 1496290 w 1864426"/>
              <a:gd name="connsiteY15" fmla="*/ 1738296 h 3246462"/>
              <a:gd name="connsiteX16" fmla="*/ 1460665 w 1864426"/>
              <a:gd name="connsiteY16" fmla="*/ 1833299 h 3246462"/>
              <a:gd name="connsiteX17" fmla="*/ 1425039 w 1864426"/>
              <a:gd name="connsiteY17" fmla="*/ 1892675 h 3246462"/>
              <a:gd name="connsiteX18" fmla="*/ 1395350 w 1864426"/>
              <a:gd name="connsiteY18" fmla="*/ 1934239 h 3246462"/>
              <a:gd name="connsiteX19" fmla="*/ 1425039 w 1864426"/>
              <a:gd name="connsiteY19" fmla="*/ 1999553 h 3246462"/>
              <a:gd name="connsiteX20" fmla="*/ 1425039 w 1864426"/>
              <a:gd name="connsiteY20" fmla="*/ 2070805 h 3246462"/>
              <a:gd name="connsiteX21" fmla="*/ 1425039 w 1864426"/>
              <a:gd name="connsiteY21" fmla="*/ 2195496 h 3246462"/>
              <a:gd name="connsiteX22" fmla="*/ 1514103 w 1864426"/>
              <a:gd name="connsiteY22" fmla="*/ 2302374 h 3246462"/>
              <a:gd name="connsiteX23" fmla="*/ 1531916 w 1864426"/>
              <a:gd name="connsiteY23" fmla="*/ 2433002 h 3246462"/>
              <a:gd name="connsiteX24" fmla="*/ 1603168 w 1864426"/>
              <a:gd name="connsiteY24" fmla="*/ 2551756 h 3246462"/>
              <a:gd name="connsiteX25" fmla="*/ 1668483 w 1864426"/>
              <a:gd name="connsiteY25" fmla="*/ 2634883 h 3246462"/>
              <a:gd name="connsiteX26" fmla="*/ 1769423 w 1864426"/>
              <a:gd name="connsiteY26" fmla="*/ 2623008 h 3246462"/>
              <a:gd name="connsiteX27" fmla="*/ 1787236 w 1864426"/>
              <a:gd name="connsiteY27" fmla="*/ 2611132 h 3246462"/>
              <a:gd name="connsiteX28" fmla="*/ 1799111 w 1864426"/>
              <a:gd name="connsiteY28" fmla="*/ 2735823 h 3246462"/>
              <a:gd name="connsiteX29" fmla="*/ 1805049 w 1864426"/>
              <a:gd name="connsiteY29" fmla="*/ 2854576 h 3246462"/>
              <a:gd name="connsiteX30" fmla="*/ 1846613 w 1864426"/>
              <a:gd name="connsiteY30" fmla="*/ 2902078 h 3246462"/>
              <a:gd name="connsiteX31" fmla="*/ 1810987 w 1864426"/>
              <a:gd name="connsiteY31" fmla="*/ 2937704 h 3246462"/>
              <a:gd name="connsiteX32" fmla="*/ 1751610 w 1864426"/>
              <a:gd name="connsiteY32" fmla="*/ 3246462 h 3246462"/>
              <a:gd name="connsiteX33" fmla="*/ 1680358 w 1864426"/>
              <a:gd name="connsiteY33" fmla="*/ 3193023 h 3246462"/>
              <a:gd name="connsiteX34" fmla="*/ 1597231 w 1864426"/>
              <a:gd name="connsiteY34" fmla="*/ 3145522 h 3246462"/>
              <a:gd name="connsiteX35" fmla="*/ 1615044 w 1864426"/>
              <a:gd name="connsiteY35" fmla="*/ 3210836 h 3246462"/>
              <a:gd name="connsiteX36" fmla="*/ 1531916 w 1864426"/>
              <a:gd name="connsiteY36" fmla="*/ 3204899 h 3246462"/>
              <a:gd name="connsiteX37" fmla="*/ 1472540 w 1864426"/>
              <a:gd name="connsiteY37" fmla="*/ 3068332 h 3246462"/>
              <a:gd name="connsiteX38" fmla="*/ 1419101 w 1864426"/>
              <a:gd name="connsiteY38" fmla="*/ 3008956 h 3246462"/>
              <a:gd name="connsiteX39" fmla="*/ 1454727 w 1864426"/>
              <a:gd name="connsiteY39" fmla="*/ 2824888 h 3246462"/>
              <a:gd name="connsiteX40" fmla="*/ 1330036 w 1864426"/>
              <a:gd name="connsiteY40" fmla="*/ 2569569 h 3246462"/>
              <a:gd name="connsiteX41" fmla="*/ 1116280 w 1864426"/>
              <a:gd name="connsiteY41" fmla="*/ 2403314 h 3246462"/>
              <a:gd name="connsiteX42" fmla="*/ 1003465 w 1864426"/>
              <a:gd name="connsiteY42" fmla="*/ 2302374 h 3246462"/>
              <a:gd name="connsiteX43" fmla="*/ 932213 w 1864426"/>
              <a:gd name="connsiteY43" fmla="*/ 2278623 h 3246462"/>
              <a:gd name="connsiteX44" fmla="*/ 884711 w 1864426"/>
              <a:gd name="connsiteY44" fmla="*/ 2195496 h 3246462"/>
              <a:gd name="connsiteX45" fmla="*/ 849085 w 1864426"/>
              <a:gd name="connsiteY45" fmla="*/ 2242997 h 3246462"/>
              <a:gd name="connsiteX46" fmla="*/ 765958 w 1864426"/>
              <a:gd name="connsiteY46" fmla="*/ 2207371 h 3246462"/>
              <a:gd name="connsiteX47" fmla="*/ 712519 w 1864426"/>
              <a:gd name="connsiteY47" fmla="*/ 2195496 h 3246462"/>
              <a:gd name="connsiteX48" fmla="*/ 451262 w 1864426"/>
              <a:gd name="connsiteY48" fmla="*/ 1898613 h 3246462"/>
              <a:gd name="connsiteX49" fmla="*/ 475013 w 1864426"/>
              <a:gd name="connsiteY49" fmla="*/ 1827361 h 3246462"/>
              <a:gd name="connsiteX50" fmla="*/ 415636 w 1864426"/>
              <a:gd name="connsiteY50" fmla="*/ 1667044 h 3246462"/>
              <a:gd name="connsiteX51" fmla="*/ 290945 w 1864426"/>
              <a:gd name="connsiteY51" fmla="*/ 1447350 h 3246462"/>
              <a:gd name="connsiteX52" fmla="*/ 231568 w 1864426"/>
              <a:gd name="connsiteY52" fmla="*/ 1352348 h 3246462"/>
              <a:gd name="connsiteX53" fmla="*/ 83127 w 1864426"/>
              <a:gd name="connsiteY53" fmla="*/ 1186093 h 3246462"/>
              <a:gd name="connsiteX54" fmla="*/ 23750 w 1864426"/>
              <a:gd name="connsiteY54" fmla="*/ 1043589 h 3246462"/>
              <a:gd name="connsiteX55" fmla="*/ 0 w 1864426"/>
              <a:gd name="connsiteY55" fmla="*/ 930774 h 3246462"/>
              <a:gd name="connsiteX56" fmla="*/ 47501 w 1864426"/>
              <a:gd name="connsiteY56" fmla="*/ 687330 h 3246462"/>
              <a:gd name="connsiteX57" fmla="*/ 71252 w 1864426"/>
              <a:gd name="connsiteY57" fmla="*/ 639828 h 3246462"/>
              <a:gd name="connsiteX58" fmla="*/ 89065 w 1864426"/>
              <a:gd name="connsiteY58" fmla="*/ 277631 h 3246462"/>
              <a:gd name="connsiteX59" fmla="*/ 136566 w 1864426"/>
              <a:gd name="connsiteY59" fmla="*/ 247943 h 3246462"/>
              <a:gd name="connsiteX60" fmla="*/ 207818 w 1864426"/>
              <a:gd name="connsiteY60" fmla="*/ 307319 h 3246462"/>
              <a:gd name="connsiteX61" fmla="*/ 273132 w 1864426"/>
              <a:gd name="connsiteY61" fmla="*/ 259818 h 3246462"/>
              <a:gd name="connsiteX62" fmla="*/ 296883 w 1864426"/>
              <a:gd name="connsiteY62" fmla="*/ 218254 h 3246462"/>
              <a:gd name="connsiteX63" fmla="*/ 611579 w 1864426"/>
              <a:gd name="connsiteY63" fmla="*/ 4498 h 3246462"/>
              <a:gd name="connsiteX64" fmla="*/ 902524 w 1864426"/>
              <a:gd name="connsiteY64" fmla="*/ 75749 h 3246462"/>
              <a:gd name="connsiteX65" fmla="*/ 1193470 w 1864426"/>
              <a:gd name="connsiteY65" fmla="*/ 93563 h 3246462"/>
              <a:gd name="connsiteX66" fmla="*/ 1401288 w 1864426"/>
              <a:gd name="connsiteY66" fmla="*/ 99501 h 3246462"/>
              <a:gd name="connsiteX67" fmla="*/ 1543792 w 1864426"/>
              <a:gd name="connsiteY67" fmla="*/ 277631 h 3246462"/>
              <a:gd name="connsiteX0" fmla="*/ 1525979 w 1864426"/>
              <a:gd name="connsiteY0" fmla="*/ 285015 h 3247909"/>
              <a:gd name="connsiteX1" fmla="*/ 1816924 w 1864426"/>
              <a:gd name="connsiteY1" fmla="*/ 296891 h 3247909"/>
              <a:gd name="connsiteX2" fmla="*/ 1763485 w 1864426"/>
              <a:gd name="connsiteY2" fmla="*/ 391894 h 3247909"/>
              <a:gd name="connsiteX3" fmla="*/ 1775361 w 1864426"/>
              <a:gd name="connsiteY3" fmla="*/ 427520 h 3247909"/>
              <a:gd name="connsiteX4" fmla="*/ 1864426 w 1864426"/>
              <a:gd name="connsiteY4" fmla="*/ 469083 h 3247909"/>
              <a:gd name="connsiteX5" fmla="*/ 1852550 w 1864426"/>
              <a:gd name="connsiteY5" fmla="*/ 492834 h 3247909"/>
              <a:gd name="connsiteX6" fmla="*/ 1733797 w 1864426"/>
              <a:gd name="connsiteY6" fmla="*/ 546273 h 3247909"/>
              <a:gd name="connsiteX7" fmla="*/ 1715984 w 1864426"/>
              <a:gd name="connsiteY7" fmla="*/ 605649 h 3247909"/>
              <a:gd name="connsiteX8" fmla="*/ 1656607 w 1864426"/>
              <a:gd name="connsiteY8" fmla="*/ 718465 h 3247909"/>
              <a:gd name="connsiteX9" fmla="*/ 1603168 w 1864426"/>
              <a:gd name="connsiteY9" fmla="*/ 849094 h 3247909"/>
              <a:gd name="connsiteX10" fmla="*/ 1591293 w 1864426"/>
              <a:gd name="connsiteY10" fmla="*/ 938159 h 3247909"/>
              <a:gd name="connsiteX11" fmla="*/ 1597231 w 1864426"/>
              <a:gd name="connsiteY11" fmla="*/ 967847 h 3247909"/>
              <a:gd name="connsiteX12" fmla="*/ 1531916 w 1864426"/>
              <a:gd name="connsiteY12" fmla="*/ 1062849 h 3247909"/>
              <a:gd name="connsiteX13" fmla="*/ 1508166 w 1864426"/>
              <a:gd name="connsiteY13" fmla="*/ 1217229 h 3247909"/>
              <a:gd name="connsiteX14" fmla="*/ 1537854 w 1864426"/>
              <a:gd name="connsiteY14" fmla="*/ 1514112 h 3247909"/>
              <a:gd name="connsiteX15" fmla="*/ 1496290 w 1864426"/>
              <a:gd name="connsiteY15" fmla="*/ 1739743 h 3247909"/>
              <a:gd name="connsiteX16" fmla="*/ 1460665 w 1864426"/>
              <a:gd name="connsiteY16" fmla="*/ 1834746 h 3247909"/>
              <a:gd name="connsiteX17" fmla="*/ 1425039 w 1864426"/>
              <a:gd name="connsiteY17" fmla="*/ 1894122 h 3247909"/>
              <a:gd name="connsiteX18" fmla="*/ 1395350 w 1864426"/>
              <a:gd name="connsiteY18" fmla="*/ 1935686 h 3247909"/>
              <a:gd name="connsiteX19" fmla="*/ 1425039 w 1864426"/>
              <a:gd name="connsiteY19" fmla="*/ 2001000 h 3247909"/>
              <a:gd name="connsiteX20" fmla="*/ 1425039 w 1864426"/>
              <a:gd name="connsiteY20" fmla="*/ 2072252 h 3247909"/>
              <a:gd name="connsiteX21" fmla="*/ 1425039 w 1864426"/>
              <a:gd name="connsiteY21" fmla="*/ 2196943 h 3247909"/>
              <a:gd name="connsiteX22" fmla="*/ 1514103 w 1864426"/>
              <a:gd name="connsiteY22" fmla="*/ 2303821 h 3247909"/>
              <a:gd name="connsiteX23" fmla="*/ 1531916 w 1864426"/>
              <a:gd name="connsiteY23" fmla="*/ 2434449 h 3247909"/>
              <a:gd name="connsiteX24" fmla="*/ 1603168 w 1864426"/>
              <a:gd name="connsiteY24" fmla="*/ 2553203 h 3247909"/>
              <a:gd name="connsiteX25" fmla="*/ 1668483 w 1864426"/>
              <a:gd name="connsiteY25" fmla="*/ 2636330 h 3247909"/>
              <a:gd name="connsiteX26" fmla="*/ 1769423 w 1864426"/>
              <a:gd name="connsiteY26" fmla="*/ 2624455 h 3247909"/>
              <a:gd name="connsiteX27" fmla="*/ 1787236 w 1864426"/>
              <a:gd name="connsiteY27" fmla="*/ 2612579 h 3247909"/>
              <a:gd name="connsiteX28" fmla="*/ 1799111 w 1864426"/>
              <a:gd name="connsiteY28" fmla="*/ 2737270 h 3247909"/>
              <a:gd name="connsiteX29" fmla="*/ 1805049 w 1864426"/>
              <a:gd name="connsiteY29" fmla="*/ 2856023 h 3247909"/>
              <a:gd name="connsiteX30" fmla="*/ 1846613 w 1864426"/>
              <a:gd name="connsiteY30" fmla="*/ 2903525 h 3247909"/>
              <a:gd name="connsiteX31" fmla="*/ 1810987 w 1864426"/>
              <a:gd name="connsiteY31" fmla="*/ 2939151 h 3247909"/>
              <a:gd name="connsiteX32" fmla="*/ 1751610 w 1864426"/>
              <a:gd name="connsiteY32" fmla="*/ 3247909 h 3247909"/>
              <a:gd name="connsiteX33" fmla="*/ 1680358 w 1864426"/>
              <a:gd name="connsiteY33" fmla="*/ 3194470 h 3247909"/>
              <a:gd name="connsiteX34" fmla="*/ 1597231 w 1864426"/>
              <a:gd name="connsiteY34" fmla="*/ 3146969 h 3247909"/>
              <a:gd name="connsiteX35" fmla="*/ 1615044 w 1864426"/>
              <a:gd name="connsiteY35" fmla="*/ 3212283 h 3247909"/>
              <a:gd name="connsiteX36" fmla="*/ 1531916 w 1864426"/>
              <a:gd name="connsiteY36" fmla="*/ 3206346 h 3247909"/>
              <a:gd name="connsiteX37" fmla="*/ 1472540 w 1864426"/>
              <a:gd name="connsiteY37" fmla="*/ 3069779 h 3247909"/>
              <a:gd name="connsiteX38" fmla="*/ 1419101 w 1864426"/>
              <a:gd name="connsiteY38" fmla="*/ 3010403 h 3247909"/>
              <a:gd name="connsiteX39" fmla="*/ 1454727 w 1864426"/>
              <a:gd name="connsiteY39" fmla="*/ 2826335 h 3247909"/>
              <a:gd name="connsiteX40" fmla="*/ 1330036 w 1864426"/>
              <a:gd name="connsiteY40" fmla="*/ 2571016 h 3247909"/>
              <a:gd name="connsiteX41" fmla="*/ 1116280 w 1864426"/>
              <a:gd name="connsiteY41" fmla="*/ 2404761 h 3247909"/>
              <a:gd name="connsiteX42" fmla="*/ 1003465 w 1864426"/>
              <a:gd name="connsiteY42" fmla="*/ 2303821 h 3247909"/>
              <a:gd name="connsiteX43" fmla="*/ 932213 w 1864426"/>
              <a:gd name="connsiteY43" fmla="*/ 2280070 h 3247909"/>
              <a:gd name="connsiteX44" fmla="*/ 884711 w 1864426"/>
              <a:gd name="connsiteY44" fmla="*/ 2196943 h 3247909"/>
              <a:gd name="connsiteX45" fmla="*/ 849085 w 1864426"/>
              <a:gd name="connsiteY45" fmla="*/ 2244444 h 3247909"/>
              <a:gd name="connsiteX46" fmla="*/ 765958 w 1864426"/>
              <a:gd name="connsiteY46" fmla="*/ 2208818 h 3247909"/>
              <a:gd name="connsiteX47" fmla="*/ 712519 w 1864426"/>
              <a:gd name="connsiteY47" fmla="*/ 2196943 h 3247909"/>
              <a:gd name="connsiteX48" fmla="*/ 451262 w 1864426"/>
              <a:gd name="connsiteY48" fmla="*/ 1900060 h 3247909"/>
              <a:gd name="connsiteX49" fmla="*/ 475013 w 1864426"/>
              <a:gd name="connsiteY49" fmla="*/ 1828808 h 3247909"/>
              <a:gd name="connsiteX50" fmla="*/ 415636 w 1864426"/>
              <a:gd name="connsiteY50" fmla="*/ 1668491 h 3247909"/>
              <a:gd name="connsiteX51" fmla="*/ 290945 w 1864426"/>
              <a:gd name="connsiteY51" fmla="*/ 1448797 h 3247909"/>
              <a:gd name="connsiteX52" fmla="*/ 231568 w 1864426"/>
              <a:gd name="connsiteY52" fmla="*/ 1353795 h 3247909"/>
              <a:gd name="connsiteX53" fmla="*/ 83127 w 1864426"/>
              <a:gd name="connsiteY53" fmla="*/ 1187540 h 3247909"/>
              <a:gd name="connsiteX54" fmla="*/ 23750 w 1864426"/>
              <a:gd name="connsiteY54" fmla="*/ 1045036 h 3247909"/>
              <a:gd name="connsiteX55" fmla="*/ 0 w 1864426"/>
              <a:gd name="connsiteY55" fmla="*/ 932221 h 3247909"/>
              <a:gd name="connsiteX56" fmla="*/ 47501 w 1864426"/>
              <a:gd name="connsiteY56" fmla="*/ 688777 h 3247909"/>
              <a:gd name="connsiteX57" fmla="*/ 71252 w 1864426"/>
              <a:gd name="connsiteY57" fmla="*/ 641275 h 3247909"/>
              <a:gd name="connsiteX58" fmla="*/ 89065 w 1864426"/>
              <a:gd name="connsiteY58" fmla="*/ 279078 h 3247909"/>
              <a:gd name="connsiteX59" fmla="*/ 136566 w 1864426"/>
              <a:gd name="connsiteY59" fmla="*/ 249390 h 3247909"/>
              <a:gd name="connsiteX60" fmla="*/ 207818 w 1864426"/>
              <a:gd name="connsiteY60" fmla="*/ 308766 h 3247909"/>
              <a:gd name="connsiteX61" fmla="*/ 273132 w 1864426"/>
              <a:gd name="connsiteY61" fmla="*/ 261265 h 3247909"/>
              <a:gd name="connsiteX62" fmla="*/ 296883 w 1864426"/>
              <a:gd name="connsiteY62" fmla="*/ 219701 h 3247909"/>
              <a:gd name="connsiteX63" fmla="*/ 611579 w 1864426"/>
              <a:gd name="connsiteY63" fmla="*/ 5945 h 3247909"/>
              <a:gd name="connsiteX64" fmla="*/ 902524 w 1864426"/>
              <a:gd name="connsiteY64" fmla="*/ 77196 h 3247909"/>
              <a:gd name="connsiteX65" fmla="*/ 1193470 w 1864426"/>
              <a:gd name="connsiteY65" fmla="*/ 95010 h 3247909"/>
              <a:gd name="connsiteX66" fmla="*/ 1235033 w 1864426"/>
              <a:gd name="connsiteY66" fmla="*/ 8 h 3247909"/>
              <a:gd name="connsiteX67" fmla="*/ 1401288 w 1864426"/>
              <a:gd name="connsiteY67" fmla="*/ 100948 h 3247909"/>
              <a:gd name="connsiteX68" fmla="*/ 1543792 w 1864426"/>
              <a:gd name="connsiteY68" fmla="*/ 279078 h 3247909"/>
              <a:gd name="connsiteX0" fmla="*/ 1525979 w 1864426"/>
              <a:gd name="connsiteY0" fmla="*/ 285015 h 3247909"/>
              <a:gd name="connsiteX1" fmla="*/ 1816924 w 1864426"/>
              <a:gd name="connsiteY1" fmla="*/ 296891 h 3247909"/>
              <a:gd name="connsiteX2" fmla="*/ 1763485 w 1864426"/>
              <a:gd name="connsiteY2" fmla="*/ 391894 h 3247909"/>
              <a:gd name="connsiteX3" fmla="*/ 1775361 w 1864426"/>
              <a:gd name="connsiteY3" fmla="*/ 427520 h 3247909"/>
              <a:gd name="connsiteX4" fmla="*/ 1864426 w 1864426"/>
              <a:gd name="connsiteY4" fmla="*/ 469083 h 3247909"/>
              <a:gd name="connsiteX5" fmla="*/ 1852550 w 1864426"/>
              <a:gd name="connsiteY5" fmla="*/ 492834 h 3247909"/>
              <a:gd name="connsiteX6" fmla="*/ 1733797 w 1864426"/>
              <a:gd name="connsiteY6" fmla="*/ 546273 h 3247909"/>
              <a:gd name="connsiteX7" fmla="*/ 1715984 w 1864426"/>
              <a:gd name="connsiteY7" fmla="*/ 605649 h 3247909"/>
              <a:gd name="connsiteX8" fmla="*/ 1656607 w 1864426"/>
              <a:gd name="connsiteY8" fmla="*/ 718465 h 3247909"/>
              <a:gd name="connsiteX9" fmla="*/ 1603168 w 1864426"/>
              <a:gd name="connsiteY9" fmla="*/ 849094 h 3247909"/>
              <a:gd name="connsiteX10" fmla="*/ 1591293 w 1864426"/>
              <a:gd name="connsiteY10" fmla="*/ 938159 h 3247909"/>
              <a:gd name="connsiteX11" fmla="*/ 1597231 w 1864426"/>
              <a:gd name="connsiteY11" fmla="*/ 967847 h 3247909"/>
              <a:gd name="connsiteX12" fmla="*/ 1531916 w 1864426"/>
              <a:gd name="connsiteY12" fmla="*/ 1062849 h 3247909"/>
              <a:gd name="connsiteX13" fmla="*/ 1508166 w 1864426"/>
              <a:gd name="connsiteY13" fmla="*/ 1217229 h 3247909"/>
              <a:gd name="connsiteX14" fmla="*/ 1537854 w 1864426"/>
              <a:gd name="connsiteY14" fmla="*/ 1514112 h 3247909"/>
              <a:gd name="connsiteX15" fmla="*/ 1496290 w 1864426"/>
              <a:gd name="connsiteY15" fmla="*/ 1739743 h 3247909"/>
              <a:gd name="connsiteX16" fmla="*/ 1460665 w 1864426"/>
              <a:gd name="connsiteY16" fmla="*/ 1834746 h 3247909"/>
              <a:gd name="connsiteX17" fmla="*/ 1425039 w 1864426"/>
              <a:gd name="connsiteY17" fmla="*/ 1894122 h 3247909"/>
              <a:gd name="connsiteX18" fmla="*/ 1395350 w 1864426"/>
              <a:gd name="connsiteY18" fmla="*/ 1935686 h 3247909"/>
              <a:gd name="connsiteX19" fmla="*/ 1425039 w 1864426"/>
              <a:gd name="connsiteY19" fmla="*/ 2001000 h 3247909"/>
              <a:gd name="connsiteX20" fmla="*/ 1425039 w 1864426"/>
              <a:gd name="connsiteY20" fmla="*/ 2072252 h 3247909"/>
              <a:gd name="connsiteX21" fmla="*/ 1425039 w 1864426"/>
              <a:gd name="connsiteY21" fmla="*/ 2196943 h 3247909"/>
              <a:gd name="connsiteX22" fmla="*/ 1514103 w 1864426"/>
              <a:gd name="connsiteY22" fmla="*/ 2303821 h 3247909"/>
              <a:gd name="connsiteX23" fmla="*/ 1531916 w 1864426"/>
              <a:gd name="connsiteY23" fmla="*/ 2434449 h 3247909"/>
              <a:gd name="connsiteX24" fmla="*/ 1603168 w 1864426"/>
              <a:gd name="connsiteY24" fmla="*/ 2553203 h 3247909"/>
              <a:gd name="connsiteX25" fmla="*/ 1668483 w 1864426"/>
              <a:gd name="connsiteY25" fmla="*/ 2636330 h 3247909"/>
              <a:gd name="connsiteX26" fmla="*/ 1769423 w 1864426"/>
              <a:gd name="connsiteY26" fmla="*/ 2624455 h 3247909"/>
              <a:gd name="connsiteX27" fmla="*/ 1787236 w 1864426"/>
              <a:gd name="connsiteY27" fmla="*/ 2612579 h 3247909"/>
              <a:gd name="connsiteX28" fmla="*/ 1799111 w 1864426"/>
              <a:gd name="connsiteY28" fmla="*/ 2737270 h 3247909"/>
              <a:gd name="connsiteX29" fmla="*/ 1805049 w 1864426"/>
              <a:gd name="connsiteY29" fmla="*/ 2856023 h 3247909"/>
              <a:gd name="connsiteX30" fmla="*/ 1846613 w 1864426"/>
              <a:gd name="connsiteY30" fmla="*/ 2903525 h 3247909"/>
              <a:gd name="connsiteX31" fmla="*/ 1810987 w 1864426"/>
              <a:gd name="connsiteY31" fmla="*/ 2939151 h 3247909"/>
              <a:gd name="connsiteX32" fmla="*/ 1751610 w 1864426"/>
              <a:gd name="connsiteY32" fmla="*/ 3247909 h 3247909"/>
              <a:gd name="connsiteX33" fmla="*/ 1680358 w 1864426"/>
              <a:gd name="connsiteY33" fmla="*/ 3194470 h 3247909"/>
              <a:gd name="connsiteX34" fmla="*/ 1597231 w 1864426"/>
              <a:gd name="connsiteY34" fmla="*/ 3146969 h 3247909"/>
              <a:gd name="connsiteX35" fmla="*/ 1615044 w 1864426"/>
              <a:gd name="connsiteY35" fmla="*/ 3212283 h 3247909"/>
              <a:gd name="connsiteX36" fmla="*/ 1531916 w 1864426"/>
              <a:gd name="connsiteY36" fmla="*/ 3206346 h 3247909"/>
              <a:gd name="connsiteX37" fmla="*/ 1472540 w 1864426"/>
              <a:gd name="connsiteY37" fmla="*/ 3069779 h 3247909"/>
              <a:gd name="connsiteX38" fmla="*/ 1419101 w 1864426"/>
              <a:gd name="connsiteY38" fmla="*/ 3010403 h 3247909"/>
              <a:gd name="connsiteX39" fmla="*/ 1454727 w 1864426"/>
              <a:gd name="connsiteY39" fmla="*/ 2826335 h 3247909"/>
              <a:gd name="connsiteX40" fmla="*/ 1330036 w 1864426"/>
              <a:gd name="connsiteY40" fmla="*/ 2571016 h 3247909"/>
              <a:gd name="connsiteX41" fmla="*/ 1116280 w 1864426"/>
              <a:gd name="connsiteY41" fmla="*/ 2404761 h 3247909"/>
              <a:gd name="connsiteX42" fmla="*/ 1003465 w 1864426"/>
              <a:gd name="connsiteY42" fmla="*/ 2303821 h 3247909"/>
              <a:gd name="connsiteX43" fmla="*/ 932213 w 1864426"/>
              <a:gd name="connsiteY43" fmla="*/ 2280070 h 3247909"/>
              <a:gd name="connsiteX44" fmla="*/ 884711 w 1864426"/>
              <a:gd name="connsiteY44" fmla="*/ 2196943 h 3247909"/>
              <a:gd name="connsiteX45" fmla="*/ 849085 w 1864426"/>
              <a:gd name="connsiteY45" fmla="*/ 2244444 h 3247909"/>
              <a:gd name="connsiteX46" fmla="*/ 765958 w 1864426"/>
              <a:gd name="connsiteY46" fmla="*/ 2208818 h 3247909"/>
              <a:gd name="connsiteX47" fmla="*/ 712519 w 1864426"/>
              <a:gd name="connsiteY47" fmla="*/ 2196943 h 3247909"/>
              <a:gd name="connsiteX48" fmla="*/ 451262 w 1864426"/>
              <a:gd name="connsiteY48" fmla="*/ 1900060 h 3247909"/>
              <a:gd name="connsiteX49" fmla="*/ 475013 w 1864426"/>
              <a:gd name="connsiteY49" fmla="*/ 1828808 h 3247909"/>
              <a:gd name="connsiteX50" fmla="*/ 415636 w 1864426"/>
              <a:gd name="connsiteY50" fmla="*/ 1668491 h 3247909"/>
              <a:gd name="connsiteX51" fmla="*/ 290945 w 1864426"/>
              <a:gd name="connsiteY51" fmla="*/ 1448797 h 3247909"/>
              <a:gd name="connsiteX52" fmla="*/ 231568 w 1864426"/>
              <a:gd name="connsiteY52" fmla="*/ 1353795 h 3247909"/>
              <a:gd name="connsiteX53" fmla="*/ 83127 w 1864426"/>
              <a:gd name="connsiteY53" fmla="*/ 1187540 h 3247909"/>
              <a:gd name="connsiteX54" fmla="*/ 23750 w 1864426"/>
              <a:gd name="connsiteY54" fmla="*/ 1045036 h 3247909"/>
              <a:gd name="connsiteX55" fmla="*/ 0 w 1864426"/>
              <a:gd name="connsiteY55" fmla="*/ 932221 h 3247909"/>
              <a:gd name="connsiteX56" fmla="*/ 47501 w 1864426"/>
              <a:gd name="connsiteY56" fmla="*/ 688777 h 3247909"/>
              <a:gd name="connsiteX57" fmla="*/ 71252 w 1864426"/>
              <a:gd name="connsiteY57" fmla="*/ 641275 h 3247909"/>
              <a:gd name="connsiteX58" fmla="*/ 89065 w 1864426"/>
              <a:gd name="connsiteY58" fmla="*/ 279078 h 3247909"/>
              <a:gd name="connsiteX59" fmla="*/ 136566 w 1864426"/>
              <a:gd name="connsiteY59" fmla="*/ 249390 h 3247909"/>
              <a:gd name="connsiteX60" fmla="*/ 207818 w 1864426"/>
              <a:gd name="connsiteY60" fmla="*/ 308766 h 3247909"/>
              <a:gd name="connsiteX61" fmla="*/ 273132 w 1864426"/>
              <a:gd name="connsiteY61" fmla="*/ 261265 h 3247909"/>
              <a:gd name="connsiteX62" fmla="*/ 296883 w 1864426"/>
              <a:gd name="connsiteY62" fmla="*/ 219701 h 3247909"/>
              <a:gd name="connsiteX63" fmla="*/ 611579 w 1864426"/>
              <a:gd name="connsiteY63" fmla="*/ 5945 h 3247909"/>
              <a:gd name="connsiteX64" fmla="*/ 902524 w 1864426"/>
              <a:gd name="connsiteY64" fmla="*/ 77196 h 3247909"/>
              <a:gd name="connsiteX65" fmla="*/ 1193470 w 1864426"/>
              <a:gd name="connsiteY65" fmla="*/ 95010 h 3247909"/>
              <a:gd name="connsiteX66" fmla="*/ 1235033 w 1864426"/>
              <a:gd name="connsiteY66" fmla="*/ 8 h 3247909"/>
              <a:gd name="connsiteX67" fmla="*/ 1401288 w 1864426"/>
              <a:gd name="connsiteY67" fmla="*/ 100948 h 3247909"/>
              <a:gd name="connsiteX68" fmla="*/ 1371600 w 1864426"/>
              <a:gd name="connsiteY68" fmla="*/ 166263 h 3247909"/>
              <a:gd name="connsiteX69" fmla="*/ 1543792 w 1864426"/>
              <a:gd name="connsiteY69" fmla="*/ 279078 h 3247909"/>
              <a:gd name="connsiteX0" fmla="*/ 1525979 w 1864426"/>
              <a:gd name="connsiteY0" fmla="*/ 285015 h 3247909"/>
              <a:gd name="connsiteX1" fmla="*/ 1858487 w 1864426"/>
              <a:gd name="connsiteY1" fmla="*/ 231577 h 3247909"/>
              <a:gd name="connsiteX2" fmla="*/ 1763485 w 1864426"/>
              <a:gd name="connsiteY2" fmla="*/ 391894 h 3247909"/>
              <a:gd name="connsiteX3" fmla="*/ 1775361 w 1864426"/>
              <a:gd name="connsiteY3" fmla="*/ 427520 h 3247909"/>
              <a:gd name="connsiteX4" fmla="*/ 1864426 w 1864426"/>
              <a:gd name="connsiteY4" fmla="*/ 469083 h 3247909"/>
              <a:gd name="connsiteX5" fmla="*/ 1852550 w 1864426"/>
              <a:gd name="connsiteY5" fmla="*/ 492834 h 3247909"/>
              <a:gd name="connsiteX6" fmla="*/ 1733797 w 1864426"/>
              <a:gd name="connsiteY6" fmla="*/ 546273 h 3247909"/>
              <a:gd name="connsiteX7" fmla="*/ 1715984 w 1864426"/>
              <a:gd name="connsiteY7" fmla="*/ 605649 h 3247909"/>
              <a:gd name="connsiteX8" fmla="*/ 1656607 w 1864426"/>
              <a:gd name="connsiteY8" fmla="*/ 718465 h 3247909"/>
              <a:gd name="connsiteX9" fmla="*/ 1603168 w 1864426"/>
              <a:gd name="connsiteY9" fmla="*/ 849094 h 3247909"/>
              <a:gd name="connsiteX10" fmla="*/ 1591293 w 1864426"/>
              <a:gd name="connsiteY10" fmla="*/ 938159 h 3247909"/>
              <a:gd name="connsiteX11" fmla="*/ 1597231 w 1864426"/>
              <a:gd name="connsiteY11" fmla="*/ 967847 h 3247909"/>
              <a:gd name="connsiteX12" fmla="*/ 1531916 w 1864426"/>
              <a:gd name="connsiteY12" fmla="*/ 1062849 h 3247909"/>
              <a:gd name="connsiteX13" fmla="*/ 1508166 w 1864426"/>
              <a:gd name="connsiteY13" fmla="*/ 1217229 h 3247909"/>
              <a:gd name="connsiteX14" fmla="*/ 1537854 w 1864426"/>
              <a:gd name="connsiteY14" fmla="*/ 1514112 h 3247909"/>
              <a:gd name="connsiteX15" fmla="*/ 1496290 w 1864426"/>
              <a:gd name="connsiteY15" fmla="*/ 1739743 h 3247909"/>
              <a:gd name="connsiteX16" fmla="*/ 1460665 w 1864426"/>
              <a:gd name="connsiteY16" fmla="*/ 1834746 h 3247909"/>
              <a:gd name="connsiteX17" fmla="*/ 1425039 w 1864426"/>
              <a:gd name="connsiteY17" fmla="*/ 1894122 h 3247909"/>
              <a:gd name="connsiteX18" fmla="*/ 1395350 w 1864426"/>
              <a:gd name="connsiteY18" fmla="*/ 1935686 h 3247909"/>
              <a:gd name="connsiteX19" fmla="*/ 1425039 w 1864426"/>
              <a:gd name="connsiteY19" fmla="*/ 2001000 h 3247909"/>
              <a:gd name="connsiteX20" fmla="*/ 1425039 w 1864426"/>
              <a:gd name="connsiteY20" fmla="*/ 2072252 h 3247909"/>
              <a:gd name="connsiteX21" fmla="*/ 1425039 w 1864426"/>
              <a:gd name="connsiteY21" fmla="*/ 2196943 h 3247909"/>
              <a:gd name="connsiteX22" fmla="*/ 1514103 w 1864426"/>
              <a:gd name="connsiteY22" fmla="*/ 2303821 h 3247909"/>
              <a:gd name="connsiteX23" fmla="*/ 1531916 w 1864426"/>
              <a:gd name="connsiteY23" fmla="*/ 2434449 h 3247909"/>
              <a:gd name="connsiteX24" fmla="*/ 1603168 w 1864426"/>
              <a:gd name="connsiteY24" fmla="*/ 2553203 h 3247909"/>
              <a:gd name="connsiteX25" fmla="*/ 1668483 w 1864426"/>
              <a:gd name="connsiteY25" fmla="*/ 2636330 h 3247909"/>
              <a:gd name="connsiteX26" fmla="*/ 1769423 w 1864426"/>
              <a:gd name="connsiteY26" fmla="*/ 2624455 h 3247909"/>
              <a:gd name="connsiteX27" fmla="*/ 1787236 w 1864426"/>
              <a:gd name="connsiteY27" fmla="*/ 2612579 h 3247909"/>
              <a:gd name="connsiteX28" fmla="*/ 1799111 w 1864426"/>
              <a:gd name="connsiteY28" fmla="*/ 2737270 h 3247909"/>
              <a:gd name="connsiteX29" fmla="*/ 1805049 w 1864426"/>
              <a:gd name="connsiteY29" fmla="*/ 2856023 h 3247909"/>
              <a:gd name="connsiteX30" fmla="*/ 1846613 w 1864426"/>
              <a:gd name="connsiteY30" fmla="*/ 2903525 h 3247909"/>
              <a:gd name="connsiteX31" fmla="*/ 1810987 w 1864426"/>
              <a:gd name="connsiteY31" fmla="*/ 2939151 h 3247909"/>
              <a:gd name="connsiteX32" fmla="*/ 1751610 w 1864426"/>
              <a:gd name="connsiteY32" fmla="*/ 3247909 h 3247909"/>
              <a:gd name="connsiteX33" fmla="*/ 1680358 w 1864426"/>
              <a:gd name="connsiteY33" fmla="*/ 3194470 h 3247909"/>
              <a:gd name="connsiteX34" fmla="*/ 1597231 w 1864426"/>
              <a:gd name="connsiteY34" fmla="*/ 3146969 h 3247909"/>
              <a:gd name="connsiteX35" fmla="*/ 1615044 w 1864426"/>
              <a:gd name="connsiteY35" fmla="*/ 3212283 h 3247909"/>
              <a:gd name="connsiteX36" fmla="*/ 1531916 w 1864426"/>
              <a:gd name="connsiteY36" fmla="*/ 3206346 h 3247909"/>
              <a:gd name="connsiteX37" fmla="*/ 1472540 w 1864426"/>
              <a:gd name="connsiteY37" fmla="*/ 3069779 h 3247909"/>
              <a:gd name="connsiteX38" fmla="*/ 1419101 w 1864426"/>
              <a:gd name="connsiteY38" fmla="*/ 3010403 h 3247909"/>
              <a:gd name="connsiteX39" fmla="*/ 1454727 w 1864426"/>
              <a:gd name="connsiteY39" fmla="*/ 2826335 h 3247909"/>
              <a:gd name="connsiteX40" fmla="*/ 1330036 w 1864426"/>
              <a:gd name="connsiteY40" fmla="*/ 2571016 h 3247909"/>
              <a:gd name="connsiteX41" fmla="*/ 1116280 w 1864426"/>
              <a:gd name="connsiteY41" fmla="*/ 2404761 h 3247909"/>
              <a:gd name="connsiteX42" fmla="*/ 1003465 w 1864426"/>
              <a:gd name="connsiteY42" fmla="*/ 2303821 h 3247909"/>
              <a:gd name="connsiteX43" fmla="*/ 932213 w 1864426"/>
              <a:gd name="connsiteY43" fmla="*/ 2280070 h 3247909"/>
              <a:gd name="connsiteX44" fmla="*/ 884711 w 1864426"/>
              <a:gd name="connsiteY44" fmla="*/ 2196943 h 3247909"/>
              <a:gd name="connsiteX45" fmla="*/ 849085 w 1864426"/>
              <a:gd name="connsiteY45" fmla="*/ 2244444 h 3247909"/>
              <a:gd name="connsiteX46" fmla="*/ 765958 w 1864426"/>
              <a:gd name="connsiteY46" fmla="*/ 2208818 h 3247909"/>
              <a:gd name="connsiteX47" fmla="*/ 712519 w 1864426"/>
              <a:gd name="connsiteY47" fmla="*/ 2196943 h 3247909"/>
              <a:gd name="connsiteX48" fmla="*/ 451262 w 1864426"/>
              <a:gd name="connsiteY48" fmla="*/ 1900060 h 3247909"/>
              <a:gd name="connsiteX49" fmla="*/ 475013 w 1864426"/>
              <a:gd name="connsiteY49" fmla="*/ 1828808 h 3247909"/>
              <a:gd name="connsiteX50" fmla="*/ 415636 w 1864426"/>
              <a:gd name="connsiteY50" fmla="*/ 1668491 h 3247909"/>
              <a:gd name="connsiteX51" fmla="*/ 290945 w 1864426"/>
              <a:gd name="connsiteY51" fmla="*/ 1448797 h 3247909"/>
              <a:gd name="connsiteX52" fmla="*/ 231568 w 1864426"/>
              <a:gd name="connsiteY52" fmla="*/ 1353795 h 3247909"/>
              <a:gd name="connsiteX53" fmla="*/ 83127 w 1864426"/>
              <a:gd name="connsiteY53" fmla="*/ 1187540 h 3247909"/>
              <a:gd name="connsiteX54" fmla="*/ 23750 w 1864426"/>
              <a:gd name="connsiteY54" fmla="*/ 1045036 h 3247909"/>
              <a:gd name="connsiteX55" fmla="*/ 0 w 1864426"/>
              <a:gd name="connsiteY55" fmla="*/ 932221 h 3247909"/>
              <a:gd name="connsiteX56" fmla="*/ 47501 w 1864426"/>
              <a:gd name="connsiteY56" fmla="*/ 688777 h 3247909"/>
              <a:gd name="connsiteX57" fmla="*/ 71252 w 1864426"/>
              <a:gd name="connsiteY57" fmla="*/ 641275 h 3247909"/>
              <a:gd name="connsiteX58" fmla="*/ 89065 w 1864426"/>
              <a:gd name="connsiteY58" fmla="*/ 279078 h 3247909"/>
              <a:gd name="connsiteX59" fmla="*/ 136566 w 1864426"/>
              <a:gd name="connsiteY59" fmla="*/ 249390 h 3247909"/>
              <a:gd name="connsiteX60" fmla="*/ 207818 w 1864426"/>
              <a:gd name="connsiteY60" fmla="*/ 308766 h 3247909"/>
              <a:gd name="connsiteX61" fmla="*/ 273132 w 1864426"/>
              <a:gd name="connsiteY61" fmla="*/ 261265 h 3247909"/>
              <a:gd name="connsiteX62" fmla="*/ 296883 w 1864426"/>
              <a:gd name="connsiteY62" fmla="*/ 219701 h 3247909"/>
              <a:gd name="connsiteX63" fmla="*/ 611579 w 1864426"/>
              <a:gd name="connsiteY63" fmla="*/ 5945 h 3247909"/>
              <a:gd name="connsiteX64" fmla="*/ 902524 w 1864426"/>
              <a:gd name="connsiteY64" fmla="*/ 77196 h 3247909"/>
              <a:gd name="connsiteX65" fmla="*/ 1193470 w 1864426"/>
              <a:gd name="connsiteY65" fmla="*/ 95010 h 3247909"/>
              <a:gd name="connsiteX66" fmla="*/ 1235033 w 1864426"/>
              <a:gd name="connsiteY66" fmla="*/ 8 h 3247909"/>
              <a:gd name="connsiteX67" fmla="*/ 1401288 w 1864426"/>
              <a:gd name="connsiteY67" fmla="*/ 100948 h 3247909"/>
              <a:gd name="connsiteX68" fmla="*/ 1371600 w 1864426"/>
              <a:gd name="connsiteY68" fmla="*/ 166263 h 3247909"/>
              <a:gd name="connsiteX69" fmla="*/ 1543792 w 1864426"/>
              <a:gd name="connsiteY69" fmla="*/ 279078 h 3247909"/>
              <a:gd name="connsiteX0" fmla="*/ 1525979 w 1864426"/>
              <a:gd name="connsiteY0" fmla="*/ 285017 h 3247911"/>
              <a:gd name="connsiteX1" fmla="*/ 1858487 w 1864426"/>
              <a:gd name="connsiteY1" fmla="*/ 231579 h 3247911"/>
              <a:gd name="connsiteX2" fmla="*/ 1763485 w 1864426"/>
              <a:gd name="connsiteY2" fmla="*/ 391896 h 3247911"/>
              <a:gd name="connsiteX3" fmla="*/ 1775361 w 1864426"/>
              <a:gd name="connsiteY3" fmla="*/ 427522 h 3247911"/>
              <a:gd name="connsiteX4" fmla="*/ 1864426 w 1864426"/>
              <a:gd name="connsiteY4" fmla="*/ 469085 h 3247911"/>
              <a:gd name="connsiteX5" fmla="*/ 1852550 w 1864426"/>
              <a:gd name="connsiteY5" fmla="*/ 492836 h 3247911"/>
              <a:gd name="connsiteX6" fmla="*/ 1733797 w 1864426"/>
              <a:gd name="connsiteY6" fmla="*/ 546275 h 3247911"/>
              <a:gd name="connsiteX7" fmla="*/ 1715984 w 1864426"/>
              <a:gd name="connsiteY7" fmla="*/ 605651 h 3247911"/>
              <a:gd name="connsiteX8" fmla="*/ 1656607 w 1864426"/>
              <a:gd name="connsiteY8" fmla="*/ 718467 h 3247911"/>
              <a:gd name="connsiteX9" fmla="*/ 1603168 w 1864426"/>
              <a:gd name="connsiteY9" fmla="*/ 849096 h 3247911"/>
              <a:gd name="connsiteX10" fmla="*/ 1591293 w 1864426"/>
              <a:gd name="connsiteY10" fmla="*/ 938161 h 3247911"/>
              <a:gd name="connsiteX11" fmla="*/ 1597231 w 1864426"/>
              <a:gd name="connsiteY11" fmla="*/ 967849 h 3247911"/>
              <a:gd name="connsiteX12" fmla="*/ 1531916 w 1864426"/>
              <a:gd name="connsiteY12" fmla="*/ 1062851 h 3247911"/>
              <a:gd name="connsiteX13" fmla="*/ 1508166 w 1864426"/>
              <a:gd name="connsiteY13" fmla="*/ 1217231 h 3247911"/>
              <a:gd name="connsiteX14" fmla="*/ 1537854 w 1864426"/>
              <a:gd name="connsiteY14" fmla="*/ 1514114 h 3247911"/>
              <a:gd name="connsiteX15" fmla="*/ 1496290 w 1864426"/>
              <a:gd name="connsiteY15" fmla="*/ 1739745 h 3247911"/>
              <a:gd name="connsiteX16" fmla="*/ 1460665 w 1864426"/>
              <a:gd name="connsiteY16" fmla="*/ 1834748 h 3247911"/>
              <a:gd name="connsiteX17" fmla="*/ 1425039 w 1864426"/>
              <a:gd name="connsiteY17" fmla="*/ 1894124 h 3247911"/>
              <a:gd name="connsiteX18" fmla="*/ 1395350 w 1864426"/>
              <a:gd name="connsiteY18" fmla="*/ 1935688 h 3247911"/>
              <a:gd name="connsiteX19" fmla="*/ 1425039 w 1864426"/>
              <a:gd name="connsiteY19" fmla="*/ 2001002 h 3247911"/>
              <a:gd name="connsiteX20" fmla="*/ 1425039 w 1864426"/>
              <a:gd name="connsiteY20" fmla="*/ 2072254 h 3247911"/>
              <a:gd name="connsiteX21" fmla="*/ 1425039 w 1864426"/>
              <a:gd name="connsiteY21" fmla="*/ 2196945 h 3247911"/>
              <a:gd name="connsiteX22" fmla="*/ 1514103 w 1864426"/>
              <a:gd name="connsiteY22" fmla="*/ 2303823 h 3247911"/>
              <a:gd name="connsiteX23" fmla="*/ 1531916 w 1864426"/>
              <a:gd name="connsiteY23" fmla="*/ 2434451 h 3247911"/>
              <a:gd name="connsiteX24" fmla="*/ 1603168 w 1864426"/>
              <a:gd name="connsiteY24" fmla="*/ 2553205 h 3247911"/>
              <a:gd name="connsiteX25" fmla="*/ 1668483 w 1864426"/>
              <a:gd name="connsiteY25" fmla="*/ 2636332 h 3247911"/>
              <a:gd name="connsiteX26" fmla="*/ 1769423 w 1864426"/>
              <a:gd name="connsiteY26" fmla="*/ 2624457 h 3247911"/>
              <a:gd name="connsiteX27" fmla="*/ 1787236 w 1864426"/>
              <a:gd name="connsiteY27" fmla="*/ 2612581 h 3247911"/>
              <a:gd name="connsiteX28" fmla="*/ 1799111 w 1864426"/>
              <a:gd name="connsiteY28" fmla="*/ 2737272 h 3247911"/>
              <a:gd name="connsiteX29" fmla="*/ 1805049 w 1864426"/>
              <a:gd name="connsiteY29" fmla="*/ 2856025 h 3247911"/>
              <a:gd name="connsiteX30" fmla="*/ 1846613 w 1864426"/>
              <a:gd name="connsiteY30" fmla="*/ 2903527 h 3247911"/>
              <a:gd name="connsiteX31" fmla="*/ 1810987 w 1864426"/>
              <a:gd name="connsiteY31" fmla="*/ 2939153 h 3247911"/>
              <a:gd name="connsiteX32" fmla="*/ 1751610 w 1864426"/>
              <a:gd name="connsiteY32" fmla="*/ 3247911 h 3247911"/>
              <a:gd name="connsiteX33" fmla="*/ 1680358 w 1864426"/>
              <a:gd name="connsiteY33" fmla="*/ 3194472 h 3247911"/>
              <a:gd name="connsiteX34" fmla="*/ 1597231 w 1864426"/>
              <a:gd name="connsiteY34" fmla="*/ 3146971 h 3247911"/>
              <a:gd name="connsiteX35" fmla="*/ 1615044 w 1864426"/>
              <a:gd name="connsiteY35" fmla="*/ 3212285 h 3247911"/>
              <a:gd name="connsiteX36" fmla="*/ 1531916 w 1864426"/>
              <a:gd name="connsiteY36" fmla="*/ 3206348 h 3247911"/>
              <a:gd name="connsiteX37" fmla="*/ 1472540 w 1864426"/>
              <a:gd name="connsiteY37" fmla="*/ 3069781 h 3247911"/>
              <a:gd name="connsiteX38" fmla="*/ 1419101 w 1864426"/>
              <a:gd name="connsiteY38" fmla="*/ 3010405 h 3247911"/>
              <a:gd name="connsiteX39" fmla="*/ 1454727 w 1864426"/>
              <a:gd name="connsiteY39" fmla="*/ 2826337 h 3247911"/>
              <a:gd name="connsiteX40" fmla="*/ 1330036 w 1864426"/>
              <a:gd name="connsiteY40" fmla="*/ 2571018 h 3247911"/>
              <a:gd name="connsiteX41" fmla="*/ 1116280 w 1864426"/>
              <a:gd name="connsiteY41" fmla="*/ 2404763 h 3247911"/>
              <a:gd name="connsiteX42" fmla="*/ 1003465 w 1864426"/>
              <a:gd name="connsiteY42" fmla="*/ 2303823 h 3247911"/>
              <a:gd name="connsiteX43" fmla="*/ 932213 w 1864426"/>
              <a:gd name="connsiteY43" fmla="*/ 2280072 h 3247911"/>
              <a:gd name="connsiteX44" fmla="*/ 884711 w 1864426"/>
              <a:gd name="connsiteY44" fmla="*/ 2196945 h 3247911"/>
              <a:gd name="connsiteX45" fmla="*/ 849085 w 1864426"/>
              <a:gd name="connsiteY45" fmla="*/ 2244446 h 3247911"/>
              <a:gd name="connsiteX46" fmla="*/ 765958 w 1864426"/>
              <a:gd name="connsiteY46" fmla="*/ 2208820 h 3247911"/>
              <a:gd name="connsiteX47" fmla="*/ 712519 w 1864426"/>
              <a:gd name="connsiteY47" fmla="*/ 2196945 h 3247911"/>
              <a:gd name="connsiteX48" fmla="*/ 451262 w 1864426"/>
              <a:gd name="connsiteY48" fmla="*/ 1900062 h 3247911"/>
              <a:gd name="connsiteX49" fmla="*/ 475013 w 1864426"/>
              <a:gd name="connsiteY49" fmla="*/ 1828810 h 3247911"/>
              <a:gd name="connsiteX50" fmla="*/ 415636 w 1864426"/>
              <a:gd name="connsiteY50" fmla="*/ 1668493 h 3247911"/>
              <a:gd name="connsiteX51" fmla="*/ 290945 w 1864426"/>
              <a:gd name="connsiteY51" fmla="*/ 1448799 h 3247911"/>
              <a:gd name="connsiteX52" fmla="*/ 231568 w 1864426"/>
              <a:gd name="connsiteY52" fmla="*/ 1353797 h 3247911"/>
              <a:gd name="connsiteX53" fmla="*/ 83127 w 1864426"/>
              <a:gd name="connsiteY53" fmla="*/ 1187542 h 3247911"/>
              <a:gd name="connsiteX54" fmla="*/ 23750 w 1864426"/>
              <a:gd name="connsiteY54" fmla="*/ 1045038 h 3247911"/>
              <a:gd name="connsiteX55" fmla="*/ 0 w 1864426"/>
              <a:gd name="connsiteY55" fmla="*/ 932223 h 3247911"/>
              <a:gd name="connsiteX56" fmla="*/ 47501 w 1864426"/>
              <a:gd name="connsiteY56" fmla="*/ 688779 h 3247911"/>
              <a:gd name="connsiteX57" fmla="*/ 71252 w 1864426"/>
              <a:gd name="connsiteY57" fmla="*/ 641277 h 3247911"/>
              <a:gd name="connsiteX58" fmla="*/ 89065 w 1864426"/>
              <a:gd name="connsiteY58" fmla="*/ 279080 h 3247911"/>
              <a:gd name="connsiteX59" fmla="*/ 136566 w 1864426"/>
              <a:gd name="connsiteY59" fmla="*/ 249392 h 3247911"/>
              <a:gd name="connsiteX60" fmla="*/ 207818 w 1864426"/>
              <a:gd name="connsiteY60" fmla="*/ 308768 h 3247911"/>
              <a:gd name="connsiteX61" fmla="*/ 273132 w 1864426"/>
              <a:gd name="connsiteY61" fmla="*/ 261267 h 3247911"/>
              <a:gd name="connsiteX62" fmla="*/ 296883 w 1864426"/>
              <a:gd name="connsiteY62" fmla="*/ 219703 h 3247911"/>
              <a:gd name="connsiteX63" fmla="*/ 611579 w 1864426"/>
              <a:gd name="connsiteY63" fmla="*/ 5947 h 3247911"/>
              <a:gd name="connsiteX64" fmla="*/ 902524 w 1864426"/>
              <a:gd name="connsiteY64" fmla="*/ 77198 h 3247911"/>
              <a:gd name="connsiteX65" fmla="*/ 1134093 w 1864426"/>
              <a:gd name="connsiteY65" fmla="*/ 77199 h 3247911"/>
              <a:gd name="connsiteX66" fmla="*/ 1235033 w 1864426"/>
              <a:gd name="connsiteY66" fmla="*/ 10 h 3247911"/>
              <a:gd name="connsiteX67" fmla="*/ 1401288 w 1864426"/>
              <a:gd name="connsiteY67" fmla="*/ 100950 h 3247911"/>
              <a:gd name="connsiteX68" fmla="*/ 1371600 w 1864426"/>
              <a:gd name="connsiteY68" fmla="*/ 166265 h 3247911"/>
              <a:gd name="connsiteX69" fmla="*/ 1543792 w 1864426"/>
              <a:gd name="connsiteY69" fmla="*/ 279080 h 3247911"/>
              <a:gd name="connsiteX0" fmla="*/ 1525979 w 1864426"/>
              <a:gd name="connsiteY0" fmla="*/ 285017 h 3247911"/>
              <a:gd name="connsiteX1" fmla="*/ 1858487 w 1864426"/>
              <a:gd name="connsiteY1" fmla="*/ 231579 h 3247911"/>
              <a:gd name="connsiteX2" fmla="*/ 1763485 w 1864426"/>
              <a:gd name="connsiteY2" fmla="*/ 391896 h 3247911"/>
              <a:gd name="connsiteX3" fmla="*/ 1775361 w 1864426"/>
              <a:gd name="connsiteY3" fmla="*/ 427522 h 3247911"/>
              <a:gd name="connsiteX4" fmla="*/ 1864426 w 1864426"/>
              <a:gd name="connsiteY4" fmla="*/ 469085 h 3247911"/>
              <a:gd name="connsiteX5" fmla="*/ 1852550 w 1864426"/>
              <a:gd name="connsiteY5" fmla="*/ 492836 h 3247911"/>
              <a:gd name="connsiteX6" fmla="*/ 1733797 w 1864426"/>
              <a:gd name="connsiteY6" fmla="*/ 546275 h 3247911"/>
              <a:gd name="connsiteX7" fmla="*/ 1715984 w 1864426"/>
              <a:gd name="connsiteY7" fmla="*/ 605651 h 3247911"/>
              <a:gd name="connsiteX8" fmla="*/ 1656607 w 1864426"/>
              <a:gd name="connsiteY8" fmla="*/ 718467 h 3247911"/>
              <a:gd name="connsiteX9" fmla="*/ 1603168 w 1864426"/>
              <a:gd name="connsiteY9" fmla="*/ 849096 h 3247911"/>
              <a:gd name="connsiteX10" fmla="*/ 1591293 w 1864426"/>
              <a:gd name="connsiteY10" fmla="*/ 938161 h 3247911"/>
              <a:gd name="connsiteX11" fmla="*/ 1597231 w 1864426"/>
              <a:gd name="connsiteY11" fmla="*/ 967849 h 3247911"/>
              <a:gd name="connsiteX12" fmla="*/ 1531916 w 1864426"/>
              <a:gd name="connsiteY12" fmla="*/ 1062851 h 3247911"/>
              <a:gd name="connsiteX13" fmla="*/ 1508166 w 1864426"/>
              <a:gd name="connsiteY13" fmla="*/ 1217231 h 3247911"/>
              <a:gd name="connsiteX14" fmla="*/ 1537854 w 1864426"/>
              <a:gd name="connsiteY14" fmla="*/ 1514114 h 3247911"/>
              <a:gd name="connsiteX15" fmla="*/ 1496290 w 1864426"/>
              <a:gd name="connsiteY15" fmla="*/ 1739745 h 3247911"/>
              <a:gd name="connsiteX16" fmla="*/ 1460665 w 1864426"/>
              <a:gd name="connsiteY16" fmla="*/ 1834748 h 3247911"/>
              <a:gd name="connsiteX17" fmla="*/ 1425039 w 1864426"/>
              <a:gd name="connsiteY17" fmla="*/ 1894124 h 3247911"/>
              <a:gd name="connsiteX18" fmla="*/ 1395350 w 1864426"/>
              <a:gd name="connsiteY18" fmla="*/ 1935688 h 3247911"/>
              <a:gd name="connsiteX19" fmla="*/ 1425039 w 1864426"/>
              <a:gd name="connsiteY19" fmla="*/ 2001002 h 3247911"/>
              <a:gd name="connsiteX20" fmla="*/ 1425039 w 1864426"/>
              <a:gd name="connsiteY20" fmla="*/ 2072254 h 3247911"/>
              <a:gd name="connsiteX21" fmla="*/ 1425039 w 1864426"/>
              <a:gd name="connsiteY21" fmla="*/ 2196945 h 3247911"/>
              <a:gd name="connsiteX22" fmla="*/ 1514103 w 1864426"/>
              <a:gd name="connsiteY22" fmla="*/ 2303823 h 3247911"/>
              <a:gd name="connsiteX23" fmla="*/ 1531916 w 1864426"/>
              <a:gd name="connsiteY23" fmla="*/ 2434451 h 3247911"/>
              <a:gd name="connsiteX24" fmla="*/ 1603168 w 1864426"/>
              <a:gd name="connsiteY24" fmla="*/ 2553205 h 3247911"/>
              <a:gd name="connsiteX25" fmla="*/ 1668483 w 1864426"/>
              <a:gd name="connsiteY25" fmla="*/ 2636332 h 3247911"/>
              <a:gd name="connsiteX26" fmla="*/ 1769423 w 1864426"/>
              <a:gd name="connsiteY26" fmla="*/ 2624457 h 3247911"/>
              <a:gd name="connsiteX27" fmla="*/ 1787236 w 1864426"/>
              <a:gd name="connsiteY27" fmla="*/ 2612581 h 3247911"/>
              <a:gd name="connsiteX28" fmla="*/ 1799111 w 1864426"/>
              <a:gd name="connsiteY28" fmla="*/ 2737272 h 3247911"/>
              <a:gd name="connsiteX29" fmla="*/ 1805049 w 1864426"/>
              <a:gd name="connsiteY29" fmla="*/ 2856025 h 3247911"/>
              <a:gd name="connsiteX30" fmla="*/ 1846613 w 1864426"/>
              <a:gd name="connsiteY30" fmla="*/ 2903527 h 3247911"/>
              <a:gd name="connsiteX31" fmla="*/ 1810987 w 1864426"/>
              <a:gd name="connsiteY31" fmla="*/ 2939153 h 3247911"/>
              <a:gd name="connsiteX32" fmla="*/ 1751610 w 1864426"/>
              <a:gd name="connsiteY32" fmla="*/ 3247911 h 3247911"/>
              <a:gd name="connsiteX33" fmla="*/ 1680358 w 1864426"/>
              <a:gd name="connsiteY33" fmla="*/ 3194472 h 3247911"/>
              <a:gd name="connsiteX34" fmla="*/ 1597231 w 1864426"/>
              <a:gd name="connsiteY34" fmla="*/ 3146971 h 3247911"/>
              <a:gd name="connsiteX35" fmla="*/ 1615044 w 1864426"/>
              <a:gd name="connsiteY35" fmla="*/ 3212285 h 3247911"/>
              <a:gd name="connsiteX36" fmla="*/ 1531916 w 1864426"/>
              <a:gd name="connsiteY36" fmla="*/ 3206348 h 3247911"/>
              <a:gd name="connsiteX37" fmla="*/ 1472540 w 1864426"/>
              <a:gd name="connsiteY37" fmla="*/ 3069781 h 3247911"/>
              <a:gd name="connsiteX38" fmla="*/ 1419101 w 1864426"/>
              <a:gd name="connsiteY38" fmla="*/ 3010405 h 3247911"/>
              <a:gd name="connsiteX39" fmla="*/ 1454727 w 1864426"/>
              <a:gd name="connsiteY39" fmla="*/ 2826337 h 3247911"/>
              <a:gd name="connsiteX40" fmla="*/ 1330036 w 1864426"/>
              <a:gd name="connsiteY40" fmla="*/ 2571018 h 3247911"/>
              <a:gd name="connsiteX41" fmla="*/ 1116280 w 1864426"/>
              <a:gd name="connsiteY41" fmla="*/ 2404763 h 3247911"/>
              <a:gd name="connsiteX42" fmla="*/ 1003465 w 1864426"/>
              <a:gd name="connsiteY42" fmla="*/ 2303823 h 3247911"/>
              <a:gd name="connsiteX43" fmla="*/ 932213 w 1864426"/>
              <a:gd name="connsiteY43" fmla="*/ 2280072 h 3247911"/>
              <a:gd name="connsiteX44" fmla="*/ 884711 w 1864426"/>
              <a:gd name="connsiteY44" fmla="*/ 2196945 h 3247911"/>
              <a:gd name="connsiteX45" fmla="*/ 849085 w 1864426"/>
              <a:gd name="connsiteY45" fmla="*/ 2244446 h 3247911"/>
              <a:gd name="connsiteX46" fmla="*/ 765958 w 1864426"/>
              <a:gd name="connsiteY46" fmla="*/ 2208820 h 3247911"/>
              <a:gd name="connsiteX47" fmla="*/ 712519 w 1864426"/>
              <a:gd name="connsiteY47" fmla="*/ 2196945 h 3247911"/>
              <a:gd name="connsiteX48" fmla="*/ 451262 w 1864426"/>
              <a:gd name="connsiteY48" fmla="*/ 1900062 h 3247911"/>
              <a:gd name="connsiteX49" fmla="*/ 475013 w 1864426"/>
              <a:gd name="connsiteY49" fmla="*/ 1828810 h 3247911"/>
              <a:gd name="connsiteX50" fmla="*/ 415636 w 1864426"/>
              <a:gd name="connsiteY50" fmla="*/ 1668493 h 3247911"/>
              <a:gd name="connsiteX51" fmla="*/ 290945 w 1864426"/>
              <a:gd name="connsiteY51" fmla="*/ 1448799 h 3247911"/>
              <a:gd name="connsiteX52" fmla="*/ 231568 w 1864426"/>
              <a:gd name="connsiteY52" fmla="*/ 1353797 h 3247911"/>
              <a:gd name="connsiteX53" fmla="*/ 83127 w 1864426"/>
              <a:gd name="connsiteY53" fmla="*/ 1187542 h 3247911"/>
              <a:gd name="connsiteX54" fmla="*/ 23750 w 1864426"/>
              <a:gd name="connsiteY54" fmla="*/ 1045038 h 3247911"/>
              <a:gd name="connsiteX55" fmla="*/ 0 w 1864426"/>
              <a:gd name="connsiteY55" fmla="*/ 932223 h 3247911"/>
              <a:gd name="connsiteX56" fmla="*/ 47501 w 1864426"/>
              <a:gd name="connsiteY56" fmla="*/ 688779 h 3247911"/>
              <a:gd name="connsiteX57" fmla="*/ 71252 w 1864426"/>
              <a:gd name="connsiteY57" fmla="*/ 641277 h 3247911"/>
              <a:gd name="connsiteX58" fmla="*/ 89065 w 1864426"/>
              <a:gd name="connsiteY58" fmla="*/ 279080 h 3247911"/>
              <a:gd name="connsiteX59" fmla="*/ 136566 w 1864426"/>
              <a:gd name="connsiteY59" fmla="*/ 249392 h 3247911"/>
              <a:gd name="connsiteX60" fmla="*/ 207818 w 1864426"/>
              <a:gd name="connsiteY60" fmla="*/ 308768 h 3247911"/>
              <a:gd name="connsiteX61" fmla="*/ 273132 w 1864426"/>
              <a:gd name="connsiteY61" fmla="*/ 261267 h 3247911"/>
              <a:gd name="connsiteX62" fmla="*/ 296883 w 1864426"/>
              <a:gd name="connsiteY62" fmla="*/ 219703 h 3247911"/>
              <a:gd name="connsiteX63" fmla="*/ 611579 w 1864426"/>
              <a:gd name="connsiteY63" fmla="*/ 5947 h 3247911"/>
              <a:gd name="connsiteX64" fmla="*/ 902524 w 1864426"/>
              <a:gd name="connsiteY64" fmla="*/ 77198 h 3247911"/>
              <a:gd name="connsiteX65" fmla="*/ 1134093 w 1864426"/>
              <a:gd name="connsiteY65" fmla="*/ 77199 h 3247911"/>
              <a:gd name="connsiteX66" fmla="*/ 1235033 w 1864426"/>
              <a:gd name="connsiteY66" fmla="*/ 10 h 3247911"/>
              <a:gd name="connsiteX67" fmla="*/ 1401288 w 1864426"/>
              <a:gd name="connsiteY67" fmla="*/ 100950 h 3247911"/>
              <a:gd name="connsiteX68" fmla="*/ 1371600 w 1864426"/>
              <a:gd name="connsiteY68" fmla="*/ 166265 h 3247911"/>
              <a:gd name="connsiteX69" fmla="*/ 1579418 w 1864426"/>
              <a:gd name="connsiteY69" fmla="*/ 285018 h 3247911"/>
              <a:gd name="connsiteX0" fmla="*/ 1525979 w 1864426"/>
              <a:gd name="connsiteY0" fmla="*/ 285017 h 3247911"/>
              <a:gd name="connsiteX1" fmla="*/ 1858487 w 1864426"/>
              <a:gd name="connsiteY1" fmla="*/ 231579 h 3247911"/>
              <a:gd name="connsiteX2" fmla="*/ 1763485 w 1864426"/>
              <a:gd name="connsiteY2" fmla="*/ 391896 h 3247911"/>
              <a:gd name="connsiteX3" fmla="*/ 1775361 w 1864426"/>
              <a:gd name="connsiteY3" fmla="*/ 427522 h 3247911"/>
              <a:gd name="connsiteX4" fmla="*/ 1864426 w 1864426"/>
              <a:gd name="connsiteY4" fmla="*/ 469085 h 3247911"/>
              <a:gd name="connsiteX5" fmla="*/ 1852550 w 1864426"/>
              <a:gd name="connsiteY5" fmla="*/ 492836 h 3247911"/>
              <a:gd name="connsiteX6" fmla="*/ 1733797 w 1864426"/>
              <a:gd name="connsiteY6" fmla="*/ 546275 h 3247911"/>
              <a:gd name="connsiteX7" fmla="*/ 1715984 w 1864426"/>
              <a:gd name="connsiteY7" fmla="*/ 605651 h 3247911"/>
              <a:gd name="connsiteX8" fmla="*/ 1656607 w 1864426"/>
              <a:gd name="connsiteY8" fmla="*/ 718467 h 3247911"/>
              <a:gd name="connsiteX9" fmla="*/ 1603168 w 1864426"/>
              <a:gd name="connsiteY9" fmla="*/ 849096 h 3247911"/>
              <a:gd name="connsiteX10" fmla="*/ 1591293 w 1864426"/>
              <a:gd name="connsiteY10" fmla="*/ 938161 h 3247911"/>
              <a:gd name="connsiteX11" fmla="*/ 1597231 w 1864426"/>
              <a:gd name="connsiteY11" fmla="*/ 967849 h 3247911"/>
              <a:gd name="connsiteX12" fmla="*/ 1531916 w 1864426"/>
              <a:gd name="connsiteY12" fmla="*/ 1062851 h 3247911"/>
              <a:gd name="connsiteX13" fmla="*/ 1508166 w 1864426"/>
              <a:gd name="connsiteY13" fmla="*/ 1217231 h 3247911"/>
              <a:gd name="connsiteX14" fmla="*/ 1537854 w 1864426"/>
              <a:gd name="connsiteY14" fmla="*/ 1514114 h 3247911"/>
              <a:gd name="connsiteX15" fmla="*/ 1496290 w 1864426"/>
              <a:gd name="connsiteY15" fmla="*/ 1739745 h 3247911"/>
              <a:gd name="connsiteX16" fmla="*/ 1460665 w 1864426"/>
              <a:gd name="connsiteY16" fmla="*/ 1834748 h 3247911"/>
              <a:gd name="connsiteX17" fmla="*/ 1425039 w 1864426"/>
              <a:gd name="connsiteY17" fmla="*/ 1894124 h 3247911"/>
              <a:gd name="connsiteX18" fmla="*/ 1395350 w 1864426"/>
              <a:gd name="connsiteY18" fmla="*/ 1935688 h 3247911"/>
              <a:gd name="connsiteX19" fmla="*/ 1425039 w 1864426"/>
              <a:gd name="connsiteY19" fmla="*/ 2001002 h 3247911"/>
              <a:gd name="connsiteX20" fmla="*/ 1425039 w 1864426"/>
              <a:gd name="connsiteY20" fmla="*/ 2072254 h 3247911"/>
              <a:gd name="connsiteX21" fmla="*/ 1425039 w 1864426"/>
              <a:gd name="connsiteY21" fmla="*/ 2196945 h 3247911"/>
              <a:gd name="connsiteX22" fmla="*/ 1514103 w 1864426"/>
              <a:gd name="connsiteY22" fmla="*/ 2303823 h 3247911"/>
              <a:gd name="connsiteX23" fmla="*/ 1531916 w 1864426"/>
              <a:gd name="connsiteY23" fmla="*/ 2434451 h 3247911"/>
              <a:gd name="connsiteX24" fmla="*/ 1603168 w 1864426"/>
              <a:gd name="connsiteY24" fmla="*/ 2553205 h 3247911"/>
              <a:gd name="connsiteX25" fmla="*/ 1668483 w 1864426"/>
              <a:gd name="connsiteY25" fmla="*/ 2636332 h 3247911"/>
              <a:gd name="connsiteX26" fmla="*/ 1769423 w 1864426"/>
              <a:gd name="connsiteY26" fmla="*/ 2624457 h 3247911"/>
              <a:gd name="connsiteX27" fmla="*/ 1787236 w 1864426"/>
              <a:gd name="connsiteY27" fmla="*/ 2612581 h 3247911"/>
              <a:gd name="connsiteX28" fmla="*/ 1799111 w 1864426"/>
              <a:gd name="connsiteY28" fmla="*/ 2737272 h 3247911"/>
              <a:gd name="connsiteX29" fmla="*/ 1805049 w 1864426"/>
              <a:gd name="connsiteY29" fmla="*/ 2856025 h 3247911"/>
              <a:gd name="connsiteX30" fmla="*/ 1846613 w 1864426"/>
              <a:gd name="connsiteY30" fmla="*/ 2903527 h 3247911"/>
              <a:gd name="connsiteX31" fmla="*/ 1810987 w 1864426"/>
              <a:gd name="connsiteY31" fmla="*/ 2939153 h 3247911"/>
              <a:gd name="connsiteX32" fmla="*/ 1751610 w 1864426"/>
              <a:gd name="connsiteY32" fmla="*/ 3247911 h 3247911"/>
              <a:gd name="connsiteX33" fmla="*/ 1680358 w 1864426"/>
              <a:gd name="connsiteY33" fmla="*/ 3194472 h 3247911"/>
              <a:gd name="connsiteX34" fmla="*/ 1597231 w 1864426"/>
              <a:gd name="connsiteY34" fmla="*/ 3146971 h 3247911"/>
              <a:gd name="connsiteX35" fmla="*/ 1615044 w 1864426"/>
              <a:gd name="connsiteY35" fmla="*/ 3212285 h 3247911"/>
              <a:gd name="connsiteX36" fmla="*/ 1531916 w 1864426"/>
              <a:gd name="connsiteY36" fmla="*/ 3206348 h 3247911"/>
              <a:gd name="connsiteX37" fmla="*/ 1472540 w 1864426"/>
              <a:gd name="connsiteY37" fmla="*/ 3069781 h 3247911"/>
              <a:gd name="connsiteX38" fmla="*/ 1419101 w 1864426"/>
              <a:gd name="connsiteY38" fmla="*/ 3010405 h 3247911"/>
              <a:gd name="connsiteX39" fmla="*/ 1454727 w 1864426"/>
              <a:gd name="connsiteY39" fmla="*/ 2826337 h 3247911"/>
              <a:gd name="connsiteX40" fmla="*/ 1330036 w 1864426"/>
              <a:gd name="connsiteY40" fmla="*/ 2571018 h 3247911"/>
              <a:gd name="connsiteX41" fmla="*/ 1116280 w 1864426"/>
              <a:gd name="connsiteY41" fmla="*/ 2404763 h 3247911"/>
              <a:gd name="connsiteX42" fmla="*/ 1003465 w 1864426"/>
              <a:gd name="connsiteY42" fmla="*/ 2303823 h 3247911"/>
              <a:gd name="connsiteX43" fmla="*/ 932213 w 1864426"/>
              <a:gd name="connsiteY43" fmla="*/ 2280072 h 3247911"/>
              <a:gd name="connsiteX44" fmla="*/ 884711 w 1864426"/>
              <a:gd name="connsiteY44" fmla="*/ 2196945 h 3247911"/>
              <a:gd name="connsiteX45" fmla="*/ 849085 w 1864426"/>
              <a:gd name="connsiteY45" fmla="*/ 2244446 h 3247911"/>
              <a:gd name="connsiteX46" fmla="*/ 765958 w 1864426"/>
              <a:gd name="connsiteY46" fmla="*/ 2208820 h 3247911"/>
              <a:gd name="connsiteX47" fmla="*/ 712519 w 1864426"/>
              <a:gd name="connsiteY47" fmla="*/ 2196945 h 3247911"/>
              <a:gd name="connsiteX48" fmla="*/ 451262 w 1864426"/>
              <a:gd name="connsiteY48" fmla="*/ 1900062 h 3247911"/>
              <a:gd name="connsiteX49" fmla="*/ 475013 w 1864426"/>
              <a:gd name="connsiteY49" fmla="*/ 1828810 h 3247911"/>
              <a:gd name="connsiteX50" fmla="*/ 415636 w 1864426"/>
              <a:gd name="connsiteY50" fmla="*/ 1668493 h 3247911"/>
              <a:gd name="connsiteX51" fmla="*/ 290945 w 1864426"/>
              <a:gd name="connsiteY51" fmla="*/ 1448799 h 3247911"/>
              <a:gd name="connsiteX52" fmla="*/ 231568 w 1864426"/>
              <a:gd name="connsiteY52" fmla="*/ 1353797 h 3247911"/>
              <a:gd name="connsiteX53" fmla="*/ 83127 w 1864426"/>
              <a:gd name="connsiteY53" fmla="*/ 1187542 h 3247911"/>
              <a:gd name="connsiteX54" fmla="*/ 23750 w 1864426"/>
              <a:gd name="connsiteY54" fmla="*/ 1045038 h 3247911"/>
              <a:gd name="connsiteX55" fmla="*/ 0 w 1864426"/>
              <a:gd name="connsiteY55" fmla="*/ 932223 h 3247911"/>
              <a:gd name="connsiteX56" fmla="*/ 47501 w 1864426"/>
              <a:gd name="connsiteY56" fmla="*/ 688779 h 3247911"/>
              <a:gd name="connsiteX57" fmla="*/ 71252 w 1864426"/>
              <a:gd name="connsiteY57" fmla="*/ 641277 h 3247911"/>
              <a:gd name="connsiteX58" fmla="*/ 89065 w 1864426"/>
              <a:gd name="connsiteY58" fmla="*/ 279080 h 3247911"/>
              <a:gd name="connsiteX59" fmla="*/ 136566 w 1864426"/>
              <a:gd name="connsiteY59" fmla="*/ 249392 h 3247911"/>
              <a:gd name="connsiteX60" fmla="*/ 207818 w 1864426"/>
              <a:gd name="connsiteY60" fmla="*/ 308768 h 3247911"/>
              <a:gd name="connsiteX61" fmla="*/ 273132 w 1864426"/>
              <a:gd name="connsiteY61" fmla="*/ 261267 h 3247911"/>
              <a:gd name="connsiteX62" fmla="*/ 296883 w 1864426"/>
              <a:gd name="connsiteY62" fmla="*/ 219703 h 3247911"/>
              <a:gd name="connsiteX63" fmla="*/ 611579 w 1864426"/>
              <a:gd name="connsiteY63" fmla="*/ 5947 h 3247911"/>
              <a:gd name="connsiteX64" fmla="*/ 902524 w 1864426"/>
              <a:gd name="connsiteY64" fmla="*/ 77198 h 3247911"/>
              <a:gd name="connsiteX65" fmla="*/ 1134093 w 1864426"/>
              <a:gd name="connsiteY65" fmla="*/ 77199 h 3247911"/>
              <a:gd name="connsiteX66" fmla="*/ 1235033 w 1864426"/>
              <a:gd name="connsiteY66" fmla="*/ 10 h 3247911"/>
              <a:gd name="connsiteX67" fmla="*/ 1401288 w 1864426"/>
              <a:gd name="connsiteY67" fmla="*/ 100950 h 3247911"/>
              <a:gd name="connsiteX68" fmla="*/ 1371600 w 1864426"/>
              <a:gd name="connsiteY68" fmla="*/ 166265 h 3247911"/>
              <a:gd name="connsiteX0" fmla="*/ 1549730 w 1864426"/>
              <a:gd name="connsiteY0" fmla="*/ 261266 h 3247911"/>
              <a:gd name="connsiteX1" fmla="*/ 1858487 w 1864426"/>
              <a:gd name="connsiteY1" fmla="*/ 231579 h 3247911"/>
              <a:gd name="connsiteX2" fmla="*/ 1763485 w 1864426"/>
              <a:gd name="connsiteY2" fmla="*/ 391896 h 3247911"/>
              <a:gd name="connsiteX3" fmla="*/ 1775361 w 1864426"/>
              <a:gd name="connsiteY3" fmla="*/ 427522 h 3247911"/>
              <a:gd name="connsiteX4" fmla="*/ 1864426 w 1864426"/>
              <a:gd name="connsiteY4" fmla="*/ 469085 h 3247911"/>
              <a:gd name="connsiteX5" fmla="*/ 1852550 w 1864426"/>
              <a:gd name="connsiteY5" fmla="*/ 492836 h 3247911"/>
              <a:gd name="connsiteX6" fmla="*/ 1733797 w 1864426"/>
              <a:gd name="connsiteY6" fmla="*/ 546275 h 3247911"/>
              <a:gd name="connsiteX7" fmla="*/ 1715984 w 1864426"/>
              <a:gd name="connsiteY7" fmla="*/ 605651 h 3247911"/>
              <a:gd name="connsiteX8" fmla="*/ 1656607 w 1864426"/>
              <a:gd name="connsiteY8" fmla="*/ 718467 h 3247911"/>
              <a:gd name="connsiteX9" fmla="*/ 1603168 w 1864426"/>
              <a:gd name="connsiteY9" fmla="*/ 849096 h 3247911"/>
              <a:gd name="connsiteX10" fmla="*/ 1591293 w 1864426"/>
              <a:gd name="connsiteY10" fmla="*/ 938161 h 3247911"/>
              <a:gd name="connsiteX11" fmla="*/ 1597231 w 1864426"/>
              <a:gd name="connsiteY11" fmla="*/ 967849 h 3247911"/>
              <a:gd name="connsiteX12" fmla="*/ 1531916 w 1864426"/>
              <a:gd name="connsiteY12" fmla="*/ 1062851 h 3247911"/>
              <a:gd name="connsiteX13" fmla="*/ 1508166 w 1864426"/>
              <a:gd name="connsiteY13" fmla="*/ 1217231 h 3247911"/>
              <a:gd name="connsiteX14" fmla="*/ 1537854 w 1864426"/>
              <a:gd name="connsiteY14" fmla="*/ 1514114 h 3247911"/>
              <a:gd name="connsiteX15" fmla="*/ 1496290 w 1864426"/>
              <a:gd name="connsiteY15" fmla="*/ 1739745 h 3247911"/>
              <a:gd name="connsiteX16" fmla="*/ 1460665 w 1864426"/>
              <a:gd name="connsiteY16" fmla="*/ 1834748 h 3247911"/>
              <a:gd name="connsiteX17" fmla="*/ 1425039 w 1864426"/>
              <a:gd name="connsiteY17" fmla="*/ 1894124 h 3247911"/>
              <a:gd name="connsiteX18" fmla="*/ 1395350 w 1864426"/>
              <a:gd name="connsiteY18" fmla="*/ 1935688 h 3247911"/>
              <a:gd name="connsiteX19" fmla="*/ 1425039 w 1864426"/>
              <a:gd name="connsiteY19" fmla="*/ 2001002 h 3247911"/>
              <a:gd name="connsiteX20" fmla="*/ 1425039 w 1864426"/>
              <a:gd name="connsiteY20" fmla="*/ 2072254 h 3247911"/>
              <a:gd name="connsiteX21" fmla="*/ 1425039 w 1864426"/>
              <a:gd name="connsiteY21" fmla="*/ 2196945 h 3247911"/>
              <a:gd name="connsiteX22" fmla="*/ 1514103 w 1864426"/>
              <a:gd name="connsiteY22" fmla="*/ 2303823 h 3247911"/>
              <a:gd name="connsiteX23" fmla="*/ 1531916 w 1864426"/>
              <a:gd name="connsiteY23" fmla="*/ 2434451 h 3247911"/>
              <a:gd name="connsiteX24" fmla="*/ 1603168 w 1864426"/>
              <a:gd name="connsiteY24" fmla="*/ 2553205 h 3247911"/>
              <a:gd name="connsiteX25" fmla="*/ 1668483 w 1864426"/>
              <a:gd name="connsiteY25" fmla="*/ 2636332 h 3247911"/>
              <a:gd name="connsiteX26" fmla="*/ 1769423 w 1864426"/>
              <a:gd name="connsiteY26" fmla="*/ 2624457 h 3247911"/>
              <a:gd name="connsiteX27" fmla="*/ 1787236 w 1864426"/>
              <a:gd name="connsiteY27" fmla="*/ 2612581 h 3247911"/>
              <a:gd name="connsiteX28" fmla="*/ 1799111 w 1864426"/>
              <a:gd name="connsiteY28" fmla="*/ 2737272 h 3247911"/>
              <a:gd name="connsiteX29" fmla="*/ 1805049 w 1864426"/>
              <a:gd name="connsiteY29" fmla="*/ 2856025 h 3247911"/>
              <a:gd name="connsiteX30" fmla="*/ 1846613 w 1864426"/>
              <a:gd name="connsiteY30" fmla="*/ 2903527 h 3247911"/>
              <a:gd name="connsiteX31" fmla="*/ 1810987 w 1864426"/>
              <a:gd name="connsiteY31" fmla="*/ 2939153 h 3247911"/>
              <a:gd name="connsiteX32" fmla="*/ 1751610 w 1864426"/>
              <a:gd name="connsiteY32" fmla="*/ 3247911 h 3247911"/>
              <a:gd name="connsiteX33" fmla="*/ 1680358 w 1864426"/>
              <a:gd name="connsiteY33" fmla="*/ 3194472 h 3247911"/>
              <a:gd name="connsiteX34" fmla="*/ 1597231 w 1864426"/>
              <a:gd name="connsiteY34" fmla="*/ 3146971 h 3247911"/>
              <a:gd name="connsiteX35" fmla="*/ 1615044 w 1864426"/>
              <a:gd name="connsiteY35" fmla="*/ 3212285 h 3247911"/>
              <a:gd name="connsiteX36" fmla="*/ 1531916 w 1864426"/>
              <a:gd name="connsiteY36" fmla="*/ 3206348 h 3247911"/>
              <a:gd name="connsiteX37" fmla="*/ 1472540 w 1864426"/>
              <a:gd name="connsiteY37" fmla="*/ 3069781 h 3247911"/>
              <a:gd name="connsiteX38" fmla="*/ 1419101 w 1864426"/>
              <a:gd name="connsiteY38" fmla="*/ 3010405 h 3247911"/>
              <a:gd name="connsiteX39" fmla="*/ 1454727 w 1864426"/>
              <a:gd name="connsiteY39" fmla="*/ 2826337 h 3247911"/>
              <a:gd name="connsiteX40" fmla="*/ 1330036 w 1864426"/>
              <a:gd name="connsiteY40" fmla="*/ 2571018 h 3247911"/>
              <a:gd name="connsiteX41" fmla="*/ 1116280 w 1864426"/>
              <a:gd name="connsiteY41" fmla="*/ 2404763 h 3247911"/>
              <a:gd name="connsiteX42" fmla="*/ 1003465 w 1864426"/>
              <a:gd name="connsiteY42" fmla="*/ 2303823 h 3247911"/>
              <a:gd name="connsiteX43" fmla="*/ 932213 w 1864426"/>
              <a:gd name="connsiteY43" fmla="*/ 2280072 h 3247911"/>
              <a:gd name="connsiteX44" fmla="*/ 884711 w 1864426"/>
              <a:gd name="connsiteY44" fmla="*/ 2196945 h 3247911"/>
              <a:gd name="connsiteX45" fmla="*/ 849085 w 1864426"/>
              <a:gd name="connsiteY45" fmla="*/ 2244446 h 3247911"/>
              <a:gd name="connsiteX46" fmla="*/ 765958 w 1864426"/>
              <a:gd name="connsiteY46" fmla="*/ 2208820 h 3247911"/>
              <a:gd name="connsiteX47" fmla="*/ 712519 w 1864426"/>
              <a:gd name="connsiteY47" fmla="*/ 2196945 h 3247911"/>
              <a:gd name="connsiteX48" fmla="*/ 451262 w 1864426"/>
              <a:gd name="connsiteY48" fmla="*/ 1900062 h 3247911"/>
              <a:gd name="connsiteX49" fmla="*/ 475013 w 1864426"/>
              <a:gd name="connsiteY49" fmla="*/ 1828810 h 3247911"/>
              <a:gd name="connsiteX50" fmla="*/ 415636 w 1864426"/>
              <a:gd name="connsiteY50" fmla="*/ 1668493 h 3247911"/>
              <a:gd name="connsiteX51" fmla="*/ 290945 w 1864426"/>
              <a:gd name="connsiteY51" fmla="*/ 1448799 h 3247911"/>
              <a:gd name="connsiteX52" fmla="*/ 231568 w 1864426"/>
              <a:gd name="connsiteY52" fmla="*/ 1353797 h 3247911"/>
              <a:gd name="connsiteX53" fmla="*/ 83127 w 1864426"/>
              <a:gd name="connsiteY53" fmla="*/ 1187542 h 3247911"/>
              <a:gd name="connsiteX54" fmla="*/ 23750 w 1864426"/>
              <a:gd name="connsiteY54" fmla="*/ 1045038 h 3247911"/>
              <a:gd name="connsiteX55" fmla="*/ 0 w 1864426"/>
              <a:gd name="connsiteY55" fmla="*/ 932223 h 3247911"/>
              <a:gd name="connsiteX56" fmla="*/ 47501 w 1864426"/>
              <a:gd name="connsiteY56" fmla="*/ 688779 h 3247911"/>
              <a:gd name="connsiteX57" fmla="*/ 71252 w 1864426"/>
              <a:gd name="connsiteY57" fmla="*/ 641277 h 3247911"/>
              <a:gd name="connsiteX58" fmla="*/ 89065 w 1864426"/>
              <a:gd name="connsiteY58" fmla="*/ 279080 h 3247911"/>
              <a:gd name="connsiteX59" fmla="*/ 136566 w 1864426"/>
              <a:gd name="connsiteY59" fmla="*/ 249392 h 3247911"/>
              <a:gd name="connsiteX60" fmla="*/ 207818 w 1864426"/>
              <a:gd name="connsiteY60" fmla="*/ 308768 h 3247911"/>
              <a:gd name="connsiteX61" fmla="*/ 273132 w 1864426"/>
              <a:gd name="connsiteY61" fmla="*/ 261267 h 3247911"/>
              <a:gd name="connsiteX62" fmla="*/ 296883 w 1864426"/>
              <a:gd name="connsiteY62" fmla="*/ 219703 h 3247911"/>
              <a:gd name="connsiteX63" fmla="*/ 611579 w 1864426"/>
              <a:gd name="connsiteY63" fmla="*/ 5947 h 3247911"/>
              <a:gd name="connsiteX64" fmla="*/ 902524 w 1864426"/>
              <a:gd name="connsiteY64" fmla="*/ 77198 h 3247911"/>
              <a:gd name="connsiteX65" fmla="*/ 1134093 w 1864426"/>
              <a:gd name="connsiteY65" fmla="*/ 77199 h 3247911"/>
              <a:gd name="connsiteX66" fmla="*/ 1235033 w 1864426"/>
              <a:gd name="connsiteY66" fmla="*/ 10 h 3247911"/>
              <a:gd name="connsiteX67" fmla="*/ 1401288 w 1864426"/>
              <a:gd name="connsiteY67" fmla="*/ 100950 h 3247911"/>
              <a:gd name="connsiteX68" fmla="*/ 1371600 w 1864426"/>
              <a:gd name="connsiteY68" fmla="*/ 166265 h 3247911"/>
              <a:gd name="connsiteX0" fmla="*/ 1549730 w 1864426"/>
              <a:gd name="connsiteY0" fmla="*/ 261266 h 3247911"/>
              <a:gd name="connsiteX1" fmla="*/ 1858487 w 1864426"/>
              <a:gd name="connsiteY1" fmla="*/ 231579 h 3247911"/>
              <a:gd name="connsiteX2" fmla="*/ 1763485 w 1864426"/>
              <a:gd name="connsiteY2" fmla="*/ 391896 h 3247911"/>
              <a:gd name="connsiteX3" fmla="*/ 1775361 w 1864426"/>
              <a:gd name="connsiteY3" fmla="*/ 427522 h 3247911"/>
              <a:gd name="connsiteX4" fmla="*/ 1864426 w 1864426"/>
              <a:gd name="connsiteY4" fmla="*/ 469085 h 3247911"/>
              <a:gd name="connsiteX5" fmla="*/ 1852550 w 1864426"/>
              <a:gd name="connsiteY5" fmla="*/ 492836 h 3247911"/>
              <a:gd name="connsiteX6" fmla="*/ 1733797 w 1864426"/>
              <a:gd name="connsiteY6" fmla="*/ 546275 h 3247911"/>
              <a:gd name="connsiteX7" fmla="*/ 1715984 w 1864426"/>
              <a:gd name="connsiteY7" fmla="*/ 605651 h 3247911"/>
              <a:gd name="connsiteX8" fmla="*/ 1656607 w 1864426"/>
              <a:gd name="connsiteY8" fmla="*/ 718467 h 3247911"/>
              <a:gd name="connsiteX9" fmla="*/ 1603168 w 1864426"/>
              <a:gd name="connsiteY9" fmla="*/ 849096 h 3247911"/>
              <a:gd name="connsiteX10" fmla="*/ 1591293 w 1864426"/>
              <a:gd name="connsiteY10" fmla="*/ 938161 h 3247911"/>
              <a:gd name="connsiteX11" fmla="*/ 1597231 w 1864426"/>
              <a:gd name="connsiteY11" fmla="*/ 967849 h 3247911"/>
              <a:gd name="connsiteX12" fmla="*/ 1531916 w 1864426"/>
              <a:gd name="connsiteY12" fmla="*/ 1062851 h 3247911"/>
              <a:gd name="connsiteX13" fmla="*/ 1508166 w 1864426"/>
              <a:gd name="connsiteY13" fmla="*/ 1217231 h 3247911"/>
              <a:gd name="connsiteX14" fmla="*/ 1537854 w 1864426"/>
              <a:gd name="connsiteY14" fmla="*/ 1514114 h 3247911"/>
              <a:gd name="connsiteX15" fmla="*/ 1496290 w 1864426"/>
              <a:gd name="connsiteY15" fmla="*/ 1739745 h 3247911"/>
              <a:gd name="connsiteX16" fmla="*/ 1460665 w 1864426"/>
              <a:gd name="connsiteY16" fmla="*/ 1834748 h 3247911"/>
              <a:gd name="connsiteX17" fmla="*/ 1425039 w 1864426"/>
              <a:gd name="connsiteY17" fmla="*/ 1894124 h 3247911"/>
              <a:gd name="connsiteX18" fmla="*/ 1395350 w 1864426"/>
              <a:gd name="connsiteY18" fmla="*/ 1935688 h 3247911"/>
              <a:gd name="connsiteX19" fmla="*/ 1425039 w 1864426"/>
              <a:gd name="connsiteY19" fmla="*/ 2001002 h 3247911"/>
              <a:gd name="connsiteX20" fmla="*/ 1425039 w 1864426"/>
              <a:gd name="connsiteY20" fmla="*/ 2072254 h 3247911"/>
              <a:gd name="connsiteX21" fmla="*/ 1425039 w 1864426"/>
              <a:gd name="connsiteY21" fmla="*/ 2196945 h 3247911"/>
              <a:gd name="connsiteX22" fmla="*/ 1514103 w 1864426"/>
              <a:gd name="connsiteY22" fmla="*/ 2303823 h 3247911"/>
              <a:gd name="connsiteX23" fmla="*/ 1531916 w 1864426"/>
              <a:gd name="connsiteY23" fmla="*/ 2434451 h 3247911"/>
              <a:gd name="connsiteX24" fmla="*/ 1603168 w 1864426"/>
              <a:gd name="connsiteY24" fmla="*/ 2553205 h 3247911"/>
              <a:gd name="connsiteX25" fmla="*/ 1668483 w 1864426"/>
              <a:gd name="connsiteY25" fmla="*/ 2636332 h 3247911"/>
              <a:gd name="connsiteX26" fmla="*/ 1769423 w 1864426"/>
              <a:gd name="connsiteY26" fmla="*/ 2624457 h 3247911"/>
              <a:gd name="connsiteX27" fmla="*/ 1787236 w 1864426"/>
              <a:gd name="connsiteY27" fmla="*/ 2612581 h 3247911"/>
              <a:gd name="connsiteX28" fmla="*/ 1799111 w 1864426"/>
              <a:gd name="connsiteY28" fmla="*/ 2737272 h 3247911"/>
              <a:gd name="connsiteX29" fmla="*/ 1805049 w 1864426"/>
              <a:gd name="connsiteY29" fmla="*/ 2856025 h 3247911"/>
              <a:gd name="connsiteX30" fmla="*/ 1846613 w 1864426"/>
              <a:gd name="connsiteY30" fmla="*/ 2903527 h 3247911"/>
              <a:gd name="connsiteX31" fmla="*/ 1810987 w 1864426"/>
              <a:gd name="connsiteY31" fmla="*/ 2939153 h 3247911"/>
              <a:gd name="connsiteX32" fmla="*/ 1751610 w 1864426"/>
              <a:gd name="connsiteY32" fmla="*/ 3247911 h 3247911"/>
              <a:gd name="connsiteX33" fmla="*/ 1680358 w 1864426"/>
              <a:gd name="connsiteY33" fmla="*/ 3194472 h 3247911"/>
              <a:gd name="connsiteX34" fmla="*/ 1597231 w 1864426"/>
              <a:gd name="connsiteY34" fmla="*/ 3146971 h 3247911"/>
              <a:gd name="connsiteX35" fmla="*/ 1615044 w 1864426"/>
              <a:gd name="connsiteY35" fmla="*/ 3212285 h 3247911"/>
              <a:gd name="connsiteX36" fmla="*/ 1531916 w 1864426"/>
              <a:gd name="connsiteY36" fmla="*/ 3206348 h 3247911"/>
              <a:gd name="connsiteX37" fmla="*/ 1472540 w 1864426"/>
              <a:gd name="connsiteY37" fmla="*/ 3069781 h 3247911"/>
              <a:gd name="connsiteX38" fmla="*/ 1419101 w 1864426"/>
              <a:gd name="connsiteY38" fmla="*/ 3010405 h 3247911"/>
              <a:gd name="connsiteX39" fmla="*/ 1454727 w 1864426"/>
              <a:gd name="connsiteY39" fmla="*/ 2826337 h 3247911"/>
              <a:gd name="connsiteX40" fmla="*/ 1330036 w 1864426"/>
              <a:gd name="connsiteY40" fmla="*/ 2571018 h 3247911"/>
              <a:gd name="connsiteX41" fmla="*/ 1116280 w 1864426"/>
              <a:gd name="connsiteY41" fmla="*/ 2404763 h 3247911"/>
              <a:gd name="connsiteX42" fmla="*/ 1003465 w 1864426"/>
              <a:gd name="connsiteY42" fmla="*/ 2303823 h 3247911"/>
              <a:gd name="connsiteX43" fmla="*/ 932213 w 1864426"/>
              <a:gd name="connsiteY43" fmla="*/ 2280072 h 3247911"/>
              <a:gd name="connsiteX44" fmla="*/ 884711 w 1864426"/>
              <a:gd name="connsiteY44" fmla="*/ 2196945 h 3247911"/>
              <a:gd name="connsiteX45" fmla="*/ 849085 w 1864426"/>
              <a:gd name="connsiteY45" fmla="*/ 2244446 h 3247911"/>
              <a:gd name="connsiteX46" fmla="*/ 765958 w 1864426"/>
              <a:gd name="connsiteY46" fmla="*/ 2208820 h 3247911"/>
              <a:gd name="connsiteX47" fmla="*/ 712519 w 1864426"/>
              <a:gd name="connsiteY47" fmla="*/ 2196945 h 3247911"/>
              <a:gd name="connsiteX48" fmla="*/ 451262 w 1864426"/>
              <a:gd name="connsiteY48" fmla="*/ 1900062 h 3247911"/>
              <a:gd name="connsiteX49" fmla="*/ 475013 w 1864426"/>
              <a:gd name="connsiteY49" fmla="*/ 1828810 h 3247911"/>
              <a:gd name="connsiteX50" fmla="*/ 415636 w 1864426"/>
              <a:gd name="connsiteY50" fmla="*/ 1668493 h 3247911"/>
              <a:gd name="connsiteX51" fmla="*/ 290945 w 1864426"/>
              <a:gd name="connsiteY51" fmla="*/ 1448799 h 3247911"/>
              <a:gd name="connsiteX52" fmla="*/ 231568 w 1864426"/>
              <a:gd name="connsiteY52" fmla="*/ 1353797 h 3247911"/>
              <a:gd name="connsiteX53" fmla="*/ 83127 w 1864426"/>
              <a:gd name="connsiteY53" fmla="*/ 1187542 h 3247911"/>
              <a:gd name="connsiteX54" fmla="*/ 23750 w 1864426"/>
              <a:gd name="connsiteY54" fmla="*/ 1045038 h 3247911"/>
              <a:gd name="connsiteX55" fmla="*/ 0 w 1864426"/>
              <a:gd name="connsiteY55" fmla="*/ 932223 h 3247911"/>
              <a:gd name="connsiteX56" fmla="*/ 47501 w 1864426"/>
              <a:gd name="connsiteY56" fmla="*/ 688779 h 3247911"/>
              <a:gd name="connsiteX57" fmla="*/ 71252 w 1864426"/>
              <a:gd name="connsiteY57" fmla="*/ 641277 h 3247911"/>
              <a:gd name="connsiteX58" fmla="*/ 89065 w 1864426"/>
              <a:gd name="connsiteY58" fmla="*/ 279080 h 3247911"/>
              <a:gd name="connsiteX59" fmla="*/ 136566 w 1864426"/>
              <a:gd name="connsiteY59" fmla="*/ 249392 h 3247911"/>
              <a:gd name="connsiteX60" fmla="*/ 207818 w 1864426"/>
              <a:gd name="connsiteY60" fmla="*/ 308768 h 3247911"/>
              <a:gd name="connsiteX61" fmla="*/ 273132 w 1864426"/>
              <a:gd name="connsiteY61" fmla="*/ 261267 h 3247911"/>
              <a:gd name="connsiteX62" fmla="*/ 296883 w 1864426"/>
              <a:gd name="connsiteY62" fmla="*/ 219703 h 3247911"/>
              <a:gd name="connsiteX63" fmla="*/ 611579 w 1864426"/>
              <a:gd name="connsiteY63" fmla="*/ 5947 h 3247911"/>
              <a:gd name="connsiteX64" fmla="*/ 902524 w 1864426"/>
              <a:gd name="connsiteY64" fmla="*/ 77198 h 3247911"/>
              <a:gd name="connsiteX65" fmla="*/ 1134093 w 1864426"/>
              <a:gd name="connsiteY65" fmla="*/ 77199 h 3247911"/>
              <a:gd name="connsiteX66" fmla="*/ 1235033 w 1864426"/>
              <a:gd name="connsiteY66" fmla="*/ 10 h 3247911"/>
              <a:gd name="connsiteX67" fmla="*/ 1401288 w 1864426"/>
              <a:gd name="connsiteY67" fmla="*/ 100950 h 3247911"/>
              <a:gd name="connsiteX68" fmla="*/ 1555668 w 1864426"/>
              <a:gd name="connsiteY68" fmla="*/ 261268 h 3247911"/>
              <a:gd name="connsiteX0" fmla="*/ 1549730 w 1864426"/>
              <a:gd name="connsiteY0" fmla="*/ 261266 h 3247911"/>
              <a:gd name="connsiteX1" fmla="*/ 1858487 w 1864426"/>
              <a:gd name="connsiteY1" fmla="*/ 231579 h 3247911"/>
              <a:gd name="connsiteX2" fmla="*/ 1763485 w 1864426"/>
              <a:gd name="connsiteY2" fmla="*/ 391896 h 3247911"/>
              <a:gd name="connsiteX3" fmla="*/ 1775361 w 1864426"/>
              <a:gd name="connsiteY3" fmla="*/ 427522 h 3247911"/>
              <a:gd name="connsiteX4" fmla="*/ 1864426 w 1864426"/>
              <a:gd name="connsiteY4" fmla="*/ 469085 h 3247911"/>
              <a:gd name="connsiteX5" fmla="*/ 1852550 w 1864426"/>
              <a:gd name="connsiteY5" fmla="*/ 492836 h 3247911"/>
              <a:gd name="connsiteX6" fmla="*/ 1733797 w 1864426"/>
              <a:gd name="connsiteY6" fmla="*/ 546275 h 3247911"/>
              <a:gd name="connsiteX7" fmla="*/ 1715984 w 1864426"/>
              <a:gd name="connsiteY7" fmla="*/ 605651 h 3247911"/>
              <a:gd name="connsiteX8" fmla="*/ 1656607 w 1864426"/>
              <a:gd name="connsiteY8" fmla="*/ 718467 h 3247911"/>
              <a:gd name="connsiteX9" fmla="*/ 1603168 w 1864426"/>
              <a:gd name="connsiteY9" fmla="*/ 849096 h 3247911"/>
              <a:gd name="connsiteX10" fmla="*/ 1591293 w 1864426"/>
              <a:gd name="connsiteY10" fmla="*/ 938161 h 3247911"/>
              <a:gd name="connsiteX11" fmla="*/ 1597231 w 1864426"/>
              <a:gd name="connsiteY11" fmla="*/ 967849 h 3247911"/>
              <a:gd name="connsiteX12" fmla="*/ 1531916 w 1864426"/>
              <a:gd name="connsiteY12" fmla="*/ 1062851 h 3247911"/>
              <a:gd name="connsiteX13" fmla="*/ 1508166 w 1864426"/>
              <a:gd name="connsiteY13" fmla="*/ 1217231 h 3247911"/>
              <a:gd name="connsiteX14" fmla="*/ 1537854 w 1864426"/>
              <a:gd name="connsiteY14" fmla="*/ 1514114 h 3247911"/>
              <a:gd name="connsiteX15" fmla="*/ 1496290 w 1864426"/>
              <a:gd name="connsiteY15" fmla="*/ 1739745 h 3247911"/>
              <a:gd name="connsiteX16" fmla="*/ 1460665 w 1864426"/>
              <a:gd name="connsiteY16" fmla="*/ 1834748 h 3247911"/>
              <a:gd name="connsiteX17" fmla="*/ 1425039 w 1864426"/>
              <a:gd name="connsiteY17" fmla="*/ 1894124 h 3247911"/>
              <a:gd name="connsiteX18" fmla="*/ 1395350 w 1864426"/>
              <a:gd name="connsiteY18" fmla="*/ 1935688 h 3247911"/>
              <a:gd name="connsiteX19" fmla="*/ 1425039 w 1864426"/>
              <a:gd name="connsiteY19" fmla="*/ 2001002 h 3247911"/>
              <a:gd name="connsiteX20" fmla="*/ 1425039 w 1864426"/>
              <a:gd name="connsiteY20" fmla="*/ 2072254 h 3247911"/>
              <a:gd name="connsiteX21" fmla="*/ 1425039 w 1864426"/>
              <a:gd name="connsiteY21" fmla="*/ 2196945 h 3247911"/>
              <a:gd name="connsiteX22" fmla="*/ 1514103 w 1864426"/>
              <a:gd name="connsiteY22" fmla="*/ 2303823 h 3247911"/>
              <a:gd name="connsiteX23" fmla="*/ 1531916 w 1864426"/>
              <a:gd name="connsiteY23" fmla="*/ 2434451 h 3247911"/>
              <a:gd name="connsiteX24" fmla="*/ 1603168 w 1864426"/>
              <a:gd name="connsiteY24" fmla="*/ 2553205 h 3247911"/>
              <a:gd name="connsiteX25" fmla="*/ 1668483 w 1864426"/>
              <a:gd name="connsiteY25" fmla="*/ 2636332 h 3247911"/>
              <a:gd name="connsiteX26" fmla="*/ 1769423 w 1864426"/>
              <a:gd name="connsiteY26" fmla="*/ 2624457 h 3247911"/>
              <a:gd name="connsiteX27" fmla="*/ 1787236 w 1864426"/>
              <a:gd name="connsiteY27" fmla="*/ 2612581 h 3247911"/>
              <a:gd name="connsiteX28" fmla="*/ 1799111 w 1864426"/>
              <a:gd name="connsiteY28" fmla="*/ 2737272 h 3247911"/>
              <a:gd name="connsiteX29" fmla="*/ 1805049 w 1864426"/>
              <a:gd name="connsiteY29" fmla="*/ 2856025 h 3247911"/>
              <a:gd name="connsiteX30" fmla="*/ 1846613 w 1864426"/>
              <a:gd name="connsiteY30" fmla="*/ 2903527 h 3247911"/>
              <a:gd name="connsiteX31" fmla="*/ 1810987 w 1864426"/>
              <a:gd name="connsiteY31" fmla="*/ 2939153 h 3247911"/>
              <a:gd name="connsiteX32" fmla="*/ 1751610 w 1864426"/>
              <a:gd name="connsiteY32" fmla="*/ 3247911 h 3247911"/>
              <a:gd name="connsiteX33" fmla="*/ 1680358 w 1864426"/>
              <a:gd name="connsiteY33" fmla="*/ 3194472 h 3247911"/>
              <a:gd name="connsiteX34" fmla="*/ 1597231 w 1864426"/>
              <a:gd name="connsiteY34" fmla="*/ 3146971 h 3247911"/>
              <a:gd name="connsiteX35" fmla="*/ 1615044 w 1864426"/>
              <a:gd name="connsiteY35" fmla="*/ 3212285 h 3247911"/>
              <a:gd name="connsiteX36" fmla="*/ 1531916 w 1864426"/>
              <a:gd name="connsiteY36" fmla="*/ 3206348 h 3247911"/>
              <a:gd name="connsiteX37" fmla="*/ 1472540 w 1864426"/>
              <a:gd name="connsiteY37" fmla="*/ 3069781 h 3247911"/>
              <a:gd name="connsiteX38" fmla="*/ 1419101 w 1864426"/>
              <a:gd name="connsiteY38" fmla="*/ 3010405 h 3247911"/>
              <a:gd name="connsiteX39" fmla="*/ 1454727 w 1864426"/>
              <a:gd name="connsiteY39" fmla="*/ 2826337 h 3247911"/>
              <a:gd name="connsiteX40" fmla="*/ 1330036 w 1864426"/>
              <a:gd name="connsiteY40" fmla="*/ 2571018 h 3247911"/>
              <a:gd name="connsiteX41" fmla="*/ 1116280 w 1864426"/>
              <a:gd name="connsiteY41" fmla="*/ 2404763 h 3247911"/>
              <a:gd name="connsiteX42" fmla="*/ 1003465 w 1864426"/>
              <a:gd name="connsiteY42" fmla="*/ 2303823 h 3247911"/>
              <a:gd name="connsiteX43" fmla="*/ 932213 w 1864426"/>
              <a:gd name="connsiteY43" fmla="*/ 2280072 h 3247911"/>
              <a:gd name="connsiteX44" fmla="*/ 884711 w 1864426"/>
              <a:gd name="connsiteY44" fmla="*/ 2196945 h 3247911"/>
              <a:gd name="connsiteX45" fmla="*/ 849085 w 1864426"/>
              <a:gd name="connsiteY45" fmla="*/ 2244446 h 3247911"/>
              <a:gd name="connsiteX46" fmla="*/ 765958 w 1864426"/>
              <a:gd name="connsiteY46" fmla="*/ 2208820 h 3247911"/>
              <a:gd name="connsiteX47" fmla="*/ 712519 w 1864426"/>
              <a:gd name="connsiteY47" fmla="*/ 2196945 h 3247911"/>
              <a:gd name="connsiteX48" fmla="*/ 451262 w 1864426"/>
              <a:gd name="connsiteY48" fmla="*/ 1900062 h 3247911"/>
              <a:gd name="connsiteX49" fmla="*/ 475013 w 1864426"/>
              <a:gd name="connsiteY49" fmla="*/ 1828810 h 3247911"/>
              <a:gd name="connsiteX50" fmla="*/ 415636 w 1864426"/>
              <a:gd name="connsiteY50" fmla="*/ 1668493 h 3247911"/>
              <a:gd name="connsiteX51" fmla="*/ 290945 w 1864426"/>
              <a:gd name="connsiteY51" fmla="*/ 1448799 h 3247911"/>
              <a:gd name="connsiteX52" fmla="*/ 231568 w 1864426"/>
              <a:gd name="connsiteY52" fmla="*/ 1353797 h 3247911"/>
              <a:gd name="connsiteX53" fmla="*/ 83127 w 1864426"/>
              <a:gd name="connsiteY53" fmla="*/ 1187542 h 3247911"/>
              <a:gd name="connsiteX54" fmla="*/ 23750 w 1864426"/>
              <a:gd name="connsiteY54" fmla="*/ 1045038 h 3247911"/>
              <a:gd name="connsiteX55" fmla="*/ 0 w 1864426"/>
              <a:gd name="connsiteY55" fmla="*/ 932223 h 3247911"/>
              <a:gd name="connsiteX56" fmla="*/ 47501 w 1864426"/>
              <a:gd name="connsiteY56" fmla="*/ 688779 h 3247911"/>
              <a:gd name="connsiteX57" fmla="*/ 71252 w 1864426"/>
              <a:gd name="connsiteY57" fmla="*/ 641277 h 3247911"/>
              <a:gd name="connsiteX58" fmla="*/ 89065 w 1864426"/>
              <a:gd name="connsiteY58" fmla="*/ 279080 h 3247911"/>
              <a:gd name="connsiteX59" fmla="*/ 136566 w 1864426"/>
              <a:gd name="connsiteY59" fmla="*/ 249392 h 3247911"/>
              <a:gd name="connsiteX60" fmla="*/ 207818 w 1864426"/>
              <a:gd name="connsiteY60" fmla="*/ 308768 h 3247911"/>
              <a:gd name="connsiteX61" fmla="*/ 273132 w 1864426"/>
              <a:gd name="connsiteY61" fmla="*/ 261267 h 3247911"/>
              <a:gd name="connsiteX62" fmla="*/ 296883 w 1864426"/>
              <a:gd name="connsiteY62" fmla="*/ 219703 h 3247911"/>
              <a:gd name="connsiteX63" fmla="*/ 611579 w 1864426"/>
              <a:gd name="connsiteY63" fmla="*/ 5947 h 3247911"/>
              <a:gd name="connsiteX64" fmla="*/ 902524 w 1864426"/>
              <a:gd name="connsiteY64" fmla="*/ 77198 h 3247911"/>
              <a:gd name="connsiteX65" fmla="*/ 1134093 w 1864426"/>
              <a:gd name="connsiteY65" fmla="*/ 77199 h 3247911"/>
              <a:gd name="connsiteX66" fmla="*/ 1235033 w 1864426"/>
              <a:gd name="connsiteY66" fmla="*/ 10 h 3247911"/>
              <a:gd name="connsiteX67" fmla="*/ 1401288 w 1864426"/>
              <a:gd name="connsiteY67" fmla="*/ 100950 h 3247911"/>
              <a:gd name="connsiteX68" fmla="*/ 1555668 w 1864426"/>
              <a:gd name="connsiteY68" fmla="*/ 261268 h 3247911"/>
              <a:gd name="connsiteX0" fmla="*/ 1549730 w 1864426"/>
              <a:gd name="connsiteY0" fmla="*/ 261266 h 3247911"/>
              <a:gd name="connsiteX1" fmla="*/ 1858487 w 1864426"/>
              <a:gd name="connsiteY1" fmla="*/ 231579 h 3247911"/>
              <a:gd name="connsiteX2" fmla="*/ 1763485 w 1864426"/>
              <a:gd name="connsiteY2" fmla="*/ 391896 h 3247911"/>
              <a:gd name="connsiteX3" fmla="*/ 1775361 w 1864426"/>
              <a:gd name="connsiteY3" fmla="*/ 427522 h 3247911"/>
              <a:gd name="connsiteX4" fmla="*/ 1864426 w 1864426"/>
              <a:gd name="connsiteY4" fmla="*/ 469085 h 3247911"/>
              <a:gd name="connsiteX5" fmla="*/ 1852550 w 1864426"/>
              <a:gd name="connsiteY5" fmla="*/ 492836 h 3247911"/>
              <a:gd name="connsiteX6" fmla="*/ 1733797 w 1864426"/>
              <a:gd name="connsiteY6" fmla="*/ 546275 h 3247911"/>
              <a:gd name="connsiteX7" fmla="*/ 1715984 w 1864426"/>
              <a:gd name="connsiteY7" fmla="*/ 605651 h 3247911"/>
              <a:gd name="connsiteX8" fmla="*/ 1656607 w 1864426"/>
              <a:gd name="connsiteY8" fmla="*/ 718467 h 3247911"/>
              <a:gd name="connsiteX9" fmla="*/ 1603168 w 1864426"/>
              <a:gd name="connsiteY9" fmla="*/ 849096 h 3247911"/>
              <a:gd name="connsiteX10" fmla="*/ 1591293 w 1864426"/>
              <a:gd name="connsiteY10" fmla="*/ 938161 h 3247911"/>
              <a:gd name="connsiteX11" fmla="*/ 1597231 w 1864426"/>
              <a:gd name="connsiteY11" fmla="*/ 967849 h 3247911"/>
              <a:gd name="connsiteX12" fmla="*/ 1531916 w 1864426"/>
              <a:gd name="connsiteY12" fmla="*/ 1062851 h 3247911"/>
              <a:gd name="connsiteX13" fmla="*/ 1508166 w 1864426"/>
              <a:gd name="connsiteY13" fmla="*/ 1217231 h 3247911"/>
              <a:gd name="connsiteX14" fmla="*/ 1537854 w 1864426"/>
              <a:gd name="connsiteY14" fmla="*/ 1514114 h 3247911"/>
              <a:gd name="connsiteX15" fmla="*/ 1496290 w 1864426"/>
              <a:gd name="connsiteY15" fmla="*/ 1739745 h 3247911"/>
              <a:gd name="connsiteX16" fmla="*/ 1460665 w 1864426"/>
              <a:gd name="connsiteY16" fmla="*/ 1834748 h 3247911"/>
              <a:gd name="connsiteX17" fmla="*/ 1425039 w 1864426"/>
              <a:gd name="connsiteY17" fmla="*/ 1894124 h 3247911"/>
              <a:gd name="connsiteX18" fmla="*/ 1395350 w 1864426"/>
              <a:gd name="connsiteY18" fmla="*/ 1935688 h 3247911"/>
              <a:gd name="connsiteX19" fmla="*/ 1425039 w 1864426"/>
              <a:gd name="connsiteY19" fmla="*/ 2001002 h 3247911"/>
              <a:gd name="connsiteX20" fmla="*/ 1425039 w 1864426"/>
              <a:gd name="connsiteY20" fmla="*/ 2072254 h 3247911"/>
              <a:gd name="connsiteX21" fmla="*/ 1425039 w 1864426"/>
              <a:gd name="connsiteY21" fmla="*/ 2196945 h 3247911"/>
              <a:gd name="connsiteX22" fmla="*/ 1514103 w 1864426"/>
              <a:gd name="connsiteY22" fmla="*/ 2303823 h 3247911"/>
              <a:gd name="connsiteX23" fmla="*/ 1531916 w 1864426"/>
              <a:gd name="connsiteY23" fmla="*/ 2434451 h 3247911"/>
              <a:gd name="connsiteX24" fmla="*/ 1603168 w 1864426"/>
              <a:gd name="connsiteY24" fmla="*/ 2553205 h 3247911"/>
              <a:gd name="connsiteX25" fmla="*/ 1668483 w 1864426"/>
              <a:gd name="connsiteY25" fmla="*/ 2636332 h 3247911"/>
              <a:gd name="connsiteX26" fmla="*/ 1769423 w 1864426"/>
              <a:gd name="connsiteY26" fmla="*/ 2624457 h 3247911"/>
              <a:gd name="connsiteX27" fmla="*/ 1787236 w 1864426"/>
              <a:gd name="connsiteY27" fmla="*/ 2612581 h 3247911"/>
              <a:gd name="connsiteX28" fmla="*/ 1799111 w 1864426"/>
              <a:gd name="connsiteY28" fmla="*/ 2737272 h 3247911"/>
              <a:gd name="connsiteX29" fmla="*/ 1805049 w 1864426"/>
              <a:gd name="connsiteY29" fmla="*/ 2856025 h 3247911"/>
              <a:gd name="connsiteX30" fmla="*/ 1846613 w 1864426"/>
              <a:gd name="connsiteY30" fmla="*/ 2903527 h 3247911"/>
              <a:gd name="connsiteX31" fmla="*/ 1810987 w 1864426"/>
              <a:gd name="connsiteY31" fmla="*/ 2939153 h 3247911"/>
              <a:gd name="connsiteX32" fmla="*/ 1751610 w 1864426"/>
              <a:gd name="connsiteY32" fmla="*/ 3247911 h 3247911"/>
              <a:gd name="connsiteX33" fmla="*/ 1680358 w 1864426"/>
              <a:gd name="connsiteY33" fmla="*/ 3194472 h 3247911"/>
              <a:gd name="connsiteX34" fmla="*/ 1597231 w 1864426"/>
              <a:gd name="connsiteY34" fmla="*/ 3146971 h 3247911"/>
              <a:gd name="connsiteX35" fmla="*/ 1615044 w 1864426"/>
              <a:gd name="connsiteY35" fmla="*/ 3212285 h 3247911"/>
              <a:gd name="connsiteX36" fmla="*/ 1531916 w 1864426"/>
              <a:gd name="connsiteY36" fmla="*/ 3206348 h 3247911"/>
              <a:gd name="connsiteX37" fmla="*/ 1472540 w 1864426"/>
              <a:gd name="connsiteY37" fmla="*/ 3069781 h 3247911"/>
              <a:gd name="connsiteX38" fmla="*/ 1419101 w 1864426"/>
              <a:gd name="connsiteY38" fmla="*/ 3010405 h 3247911"/>
              <a:gd name="connsiteX39" fmla="*/ 1454727 w 1864426"/>
              <a:gd name="connsiteY39" fmla="*/ 2826337 h 3247911"/>
              <a:gd name="connsiteX40" fmla="*/ 1330036 w 1864426"/>
              <a:gd name="connsiteY40" fmla="*/ 2571018 h 3247911"/>
              <a:gd name="connsiteX41" fmla="*/ 1116280 w 1864426"/>
              <a:gd name="connsiteY41" fmla="*/ 2404763 h 3247911"/>
              <a:gd name="connsiteX42" fmla="*/ 1003465 w 1864426"/>
              <a:gd name="connsiteY42" fmla="*/ 2303823 h 3247911"/>
              <a:gd name="connsiteX43" fmla="*/ 932213 w 1864426"/>
              <a:gd name="connsiteY43" fmla="*/ 2280072 h 3247911"/>
              <a:gd name="connsiteX44" fmla="*/ 884711 w 1864426"/>
              <a:gd name="connsiteY44" fmla="*/ 2196945 h 3247911"/>
              <a:gd name="connsiteX45" fmla="*/ 849085 w 1864426"/>
              <a:gd name="connsiteY45" fmla="*/ 2244446 h 3247911"/>
              <a:gd name="connsiteX46" fmla="*/ 765958 w 1864426"/>
              <a:gd name="connsiteY46" fmla="*/ 2208820 h 3247911"/>
              <a:gd name="connsiteX47" fmla="*/ 712519 w 1864426"/>
              <a:gd name="connsiteY47" fmla="*/ 2196945 h 3247911"/>
              <a:gd name="connsiteX48" fmla="*/ 451262 w 1864426"/>
              <a:gd name="connsiteY48" fmla="*/ 1900062 h 3247911"/>
              <a:gd name="connsiteX49" fmla="*/ 475013 w 1864426"/>
              <a:gd name="connsiteY49" fmla="*/ 1828810 h 3247911"/>
              <a:gd name="connsiteX50" fmla="*/ 415636 w 1864426"/>
              <a:gd name="connsiteY50" fmla="*/ 1668493 h 3247911"/>
              <a:gd name="connsiteX51" fmla="*/ 290945 w 1864426"/>
              <a:gd name="connsiteY51" fmla="*/ 1448799 h 3247911"/>
              <a:gd name="connsiteX52" fmla="*/ 231568 w 1864426"/>
              <a:gd name="connsiteY52" fmla="*/ 1353797 h 3247911"/>
              <a:gd name="connsiteX53" fmla="*/ 83127 w 1864426"/>
              <a:gd name="connsiteY53" fmla="*/ 1187542 h 3247911"/>
              <a:gd name="connsiteX54" fmla="*/ 23750 w 1864426"/>
              <a:gd name="connsiteY54" fmla="*/ 1045038 h 3247911"/>
              <a:gd name="connsiteX55" fmla="*/ 0 w 1864426"/>
              <a:gd name="connsiteY55" fmla="*/ 932223 h 3247911"/>
              <a:gd name="connsiteX56" fmla="*/ 47501 w 1864426"/>
              <a:gd name="connsiteY56" fmla="*/ 688779 h 3247911"/>
              <a:gd name="connsiteX57" fmla="*/ 71252 w 1864426"/>
              <a:gd name="connsiteY57" fmla="*/ 641277 h 3247911"/>
              <a:gd name="connsiteX58" fmla="*/ 89065 w 1864426"/>
              <a:gd name="connsiteY58" fmla="*/ 279080 h 3247911"/>
              <a:gd name="connsiteX59" fmla="*/ 136566 w 1864426"/>
              <a:gd name="connsiteY59" fmla="*/ 249392 h 3247911"/>
              <a:gd name="connsiteX60" fmla="*/ 207818 w 1864426"/>
              <a:gd name="connsiteY60" fmla="*/ 308768 h 3247911"/>
              <a:gd name="connsiteX61" fmla="*/ 273132 w 1864426"/>
              <a:gd name="connsiteY61" fmla="*/ 261267 h 3247911"/>
              <a:gd name="connsiteX62" fmla="*/ 296883 w 1864426"/>
              <a:gd name="connsiteY62" fmla="*/ 219703 h 3247911"/>
              <a:gd name="connsiteX63" fmla="*/ 611579 w 1864426"/>
              <a:gd name="connsiteY63" fmla="*/ 5947 h 3247911"/>
              <a:gd name="connsiteX64" fmla="*/ 902524 w 1864426"/>
              <a:gd name="connsiteY64" fmla="*/ 77198 h 3247911"/>
              <a:gd name="connsiteX65" fmla="*/ 1134093 w 1864426"/>
              <a:gd name="connsiteY65" fmla="*/ 77199 h 3247911"/>
              <a:gd name="connsiteX66" fmla="*/ 1235033 w 1864426"/>
              <a:gd name="connsiteY66" fmla="*/ 10 h 3247911"/>
              <a:gd name="connsiteX67" fmla="*/ 1401288 w 1864426"/>
              <a:gd name="connsiteY67" fmla="*/ 100950 h 3247911"/>
              <a:gd name="connsiteX0" fmla="*/ 1549730 w 1864426"/>
              <a:gd name="connsiteY0" fmla="*/ 261266 h 3274581"/>
              <a:gd name="connsiteX1" fmla="*/ 1858487 w 1864426"/>
              <a:gd name="connsiteY1" fmla="*/ 231579 h 3274581"/>
              <a:gd name="connsiteX2" fmla="*/ 1763485 w 1864426"/>
              <a:gd name="connsiteY2" fmla="*/ 391896 h 3274581"/>
              <a:gd name="connsiteX3" fmla="*/ 1775361 w 1864426"/>
              <a:gd name="connsiteY3" fmla="*/ 427522 h 3274581"/>
              <a:gd name="connsiteX4" fmla="*/ 1864426 w 1864426"/>
              <a:gd name="connsiteY4" fmla="*/ 469085 h 3274581"/>
              <a:gd name="connsiteX5" fmla="*/ 1852550 w 1864426"/>
              <a:gd name="connsiteY5" fmla="*/ 492836 h 3274581"/>
              <a:gd name="connsiteX6" fmla="*/ 1733797 w 1864426"/>
              <a:gd name="connsiteY6" fmla="*/ 546275 h 3274581"/>
              <a:gd name="connsiteX7" fmla="*/ 1715984 w 1864426"/>
              <a:gd name="connsiteY7" fmla="*/ 605651 h 3274581"/>
              <a:gd name="connsiteX8" fmla="*/ 1656607 w 1864426"/>
              <a:gd name="connsiteY8" fmla="*/ 718467 h 3274581"/>
              <a:gd name="connsiteX9" fmla="*/ 1603168 w 1864426"/>
              <a:gd name="connsiteY9" fmla="*/ 849096 h 3274581"/>
              <a:gd name="connsiteX10" fmla="*/ 1591293 w 1864426"/>
              <a:gd name="connsiteY10" fmla="*/ 938161 h 3274581"/>
              <a:gd name="connsiteX11" fmla="*/ 1597231 w 1864426"/>
              <a:gd name="connsiteY11" fmla="*/ 967849 h 3274581"/>
              <a:gd name="connsiteX12" fmla="*/ 1531916 w 1864426"/>
              <a:gd name="connsiteY12" fmla="*/ 1062851 h 3274581"/>
              <a:gd name="connsiteX13" fmla="*/ 1508166 w 1864426"/>
              <a:gd name="connsiteY13" fmla="*/ 1217231 h 3274581"/>
              <a:gd name="connsiteX14" fmla="*/ 1537854 w 1864426"/>
              <a:gd name="connsiteY14" fmla="*/ 1514114 h 3274581"/>
              <a:gd name="connsiteX15" fmla="*/ 1496290 w 1864426"/>
              <a:gd name="connsiteY15" fmla="*/ 1739745 h 3274581"/>
              <a:gd name="connsiteX16" fmla="*/ 1460665 w 1864426"/>
              <a:gd name="connsiteY16" fmla="*/ 1834748 h 3274581"/>
              <a:gd name="connsiteX17" fmla="*/ 1425039 w 1864426"/>
              <a:gd name="connsiteY17" fmla="*/ 1894124 h 3274581"/>
              <a:gd name="connsiteX18" fmla="*/ 1395350 w 1864426"/>
              <a:gd name="connsiteY18" fmla="*/ 1935688 h 3274581"/>
              <a:gd name="connsiteX19" fmla="*/ 1425039 w 1864426"/>
              <a:gd name="connsiteY19" fmla="*/ 2001002 h 3274581"/>
              <a:gd name="connsiteX20" fmla="*/ 1425039 w 1864426"/>
              <a:gd name="connsiteY20" fmla="*/ 2072254 h 3274581"/>
              <a:gd name="connsiteX21" fmla="*/ 1425039 w 1864426"/>
              <a:gd name="connsiteY21" fmla="*/ 2196945 h 3274581"/>
              <a:gd name="connsiteX22" fmla="*/ 1514103 w 1864426"/>
              <a:gd name="connsiteY22" fmla="*/ 2303823 h 3274581"/>
              <a:gd name="connsiteX23" fmla="*/ 1531916 w 1864426"/>
              <a:gd name="connsiteY23" fmla="*/ 2434451 h 3274581"/>
              <a:gd name="connsiteX24" fmla="*/ 1603168 w 1864426"/>
              <a:gd name="connsiteY24" fmla="*/ 2553205 h 3274581"/>
              <a:gd name="connsiteX25" fmla="*/ 1668483 w 1864426"/>
              <a:gd name="connsiteY25" fmla="*/ 2636332 h 3274581"/>
              <a:gd name="connsiteX26" fmla="*/ 1769423 w 1864426"/>
              <a:gd name="connsiteY26" fmla="*/ 2624457 h 3274581"/>
              <a:gd name="connsiteX27" fmla="*/ 1787236 w 1864426"/>
              <a:gd name="connsiteY27" fmla="*/ 2612581 h 3274581"/>
              <a:gd name="connsiteX28" fmla="*/ 1799111 w 1864426"/>
              <a:gd name="connsiteY28" fmla="*/ 2737272 h 3274581"/>
              <a:gd name="connsiteX29" fmla="*/ 1805049 w 1864426"/>
              <a:gd name="connsiteY29" fmla="*/ 2856025 h 3274581"/>
              <a:gd name="connsiteX30" fmla="*/ 1846613 w 1864426"/>
              <a:gd name="connsiteY30" fmla="*/ 2903527 h 3274581"/>
              <a:gd name="connsiteX31" fmla="*/ 1810987 w 1864426"/>
              <a:gd name="connsiteY31" fmla="*/ 2939153 h 3274581"/>
              <a:gd name="connsiteX32" fmla="*/ 1782090 w 1864426"/>
              <a:gd name="connsiteY32" fmla="*/ 3274581 h 3274581"/>
              <a:gd name="connsiteX33" fmla="*/ 1680358 w 1864426"/>
              <a:gd name="connsiteY33" fmla="*/ 3194472 h 3274581"/>
              <a:gd name="connsiteX34" fmla="*/ 1597231 w 1864426"/>
              <a:gd name="connsiteY34" fmla="*/ 3146971 h 3274581"/>
              <a:gd name="connsiteX35" fmla="*/ 1615044 w 1864426"/>
              <a:gd name="connsiteY35" fmla="*/ 3212285 h 3274581"/>
              <a:gd name="connsiteX36" fmla="*/ 1531916 w 1864426"/>
              <a:gd name="connsiteY36" fmla="*/ 3206348 h 3274581"/>
              <a:gd name="connsiteX37" fmla="*/ 1472540 w 1864426"/>
              <a:gd name="connsiteY37" fmla="*/ 3069781 h 3274581"/>
              <a:gd name="connsiteX38" fmla="*/ 1419101 w 1864426"/>
              <a:gd name="connsiteY38" fmla="*/ 3010405 h 3274581"/>
              <a:gd name="connsiteX39" fmla="*/ 1454727 w 1864426"/>
              <a:gd name="connsiteY39" fmla="*/ 2826337 h 3274581"/>
              <a:gd name="connsiteX40" fmla="*/ 1330036 w 1864426"/>
              <a:gd name="connsiteY40" fmla="*/ 2571018 h 3274581"/>
              <a:gd name="connsiteX41" fmla="*/ 1116280 w 1864426"/>
              <a:gd name="connsiteY41" fmla="*/ 2404763 h 3274581"/>
              <a:gd name="connsiteX42" fmla="*/ 1003465 w 1864426"/>
              <a:gd name="connsiteY42" fmla="*/ 2303823 h 3274581"/>
              <a:gd name="connsiteX43" fmla="*/ 932213 w 1864426"/>
              <a:gd name="connsiteY43" fmla="*/ 2280072 h 3274581"/>
              <a:gd name="connsiteX44" fmla="*/ 884711 w 1864426"/>
              <a:gd name="connsiteY44" fmla="*/ 2196945 h 3274581"/>
              <a:gd name="connsiteX45" fmla="*/ 849085 w 1864426"/>
              <a:gd name="connsiteY45" fmla="*/ 2244446 h 3274581"/>
              <a:gd name="connsiteX46" fmla="*/ 765958 w 1864426"/>
              <a:gd name="connsiteY46" fmla="*/ 2208820 h 3274581"/>
              <a:gd name="connsiteX47" fmla="*/ 712519 w 1864426"/>
              <a:gd name="connsiteY47" fmla="*/ 2196945 h 3274581"/>
              <a:gd name="connsiteX48" fmla="*/ 451262 w 1864426"/>
              <a:gd name="connsiteY48" fmla="*/ 1900062 h 3274581"/>
              <a:gd name="connsiteX49" fmla="*/ 475013 w 1864426"/>
              <a:gd name="connsiteY49" fmla="*/ 1828810 h 3274581"/>
              <a:gd name="connsiteX50" fmla="*/ 415636 w 1864426"/>
              <a:gd name="connsiteY50" fmla="*/ 1668493 h 3274581"/>
              <a:gd name="connsiteX51" fmla="*/ 290945 w 1864426"/>
              <a:gd name="connsiteY51" fmla="*/ 1448799 h 3274581"/>
              <a:gd name="connsiteX52" fmla="*/ 231568 w 1864426"/>
              <a:gd name="connsiteY52" fmla="*/ 1353797 h 3274581"/>
              <a:gd name="connsiteX53" fmla="*/ 83127 w 1864426"/>
              <a:gd name="connsiteY53" fmla="*/ 1187542 h 3274581"/>
              <a:gd name="connsiteX54" fmla="*/ 23750 w 1864426"/>
              <a:gd name="connsiteY54" fmla="*/ 1045038 h 3274581"/>
              <a:gd name="connsiteX55" fmla="*/ 0 w 1864426"/>
              <a:gd name="connsiteY55" fmla="*/ 932223 h 3274581"/>
              <a:gd name="connsiteX56" fmla="*/ 47501 w 1864426"/>
              <a:gd name="connsiteY56" fmla="*/ 688779 h 3274581"/>
              <a:gd name="connsiteX57" fmla="*/ 71252 w 1864426"/>
              <a:gd name="connsiteY57" fmla="*/ 641277 h 3274581"/>
              <a:gd name="connsiteX58" fmla="*/ 89065 w 1864426"/>
              <a:gd name="connsiteY58" fmla="*/ 279080 h 3274581"/>
              <a:gd name="connsiteX59" fmla="*/ 136566 w 1864426"/>
              <a:gd name="connsiteY59" fmla="*/ 249392 h 3274581"/>
              <a:gd name="connsiteX60" fmla="*/ 207818 w 1864426"/>
              <a:gd name="connsiteY60" fmla="*/ 308768 h 3274581"/>
              <a:gd name="connsiteX61" fmla="*/ 273132 w 1864426"/>
              <a:gd name="connsiteY61" fmla="*/ 261267 h 3274581"/>
              <a:gd name="connsiteX62" fmla="*/ 296883 w 1864426"/>
              <a:gd name="connsiteY62" fmla="*/ 219703 h 3274581"/>
              <a:gd name="connsiteX63" fmla="*/ 611579 w 1864426"/>
              <a:gd name="connsiteY63" fmla="*/ 5947 h 3274581"/>
              <a:gd name="connsiteX64" fmla="*/ 902524 w 1864426"/>
              <a:gd name="connsiteY64" fmla="*/ 77198 h 3274581"/>
              <a:gd name="connsiteX65" fmla="*/ 1134093 w 1864426"/>
              <a:gd name="connsiteY65" fmla="*/ 77199 h 3274581"/>
              <a:gd name="connsiteX66" fmla="*/ 1235033 w 1864426"/>
              <a:gd name="connsiteY66" fmla="*/ 10 h 3274581"/>
              <a:gd name="connsiteX67" fmla="*/ 1401288 w 1864426"/>
              <a:gd name="connsiteY67" fmla="*/ 100950 h 3274581"/>
              <a:gd name="connsiteX0" fmla="*/ 1549730 w 1864426"/>
              <a:gd name="connsiteY0" fmla="*/ 261266 h 3274581"/>
              <a:gd name="connsiteX1" fmla="*/ 1858487 w 1864426"/>
              <a:gd name="connsiteY1" fmla="*/ 231579 h 3274581"/>
              <a:gd name="connsiteX2" fmla="*/ 1763485 w 1864426"/>
              <a:gd name="connsiteY2" fmla="*/ 391896 h 3274581"/>
              <a:gd name="connsiteX3" fmla="*/ 1775361 w 1864426"/>
              <a:gd name="connsiteY3" fmla="*/ 427522 h 3274581"/>
              <a:gd name="connsiteX4" fmla="*/ 1864426 w 1864426"/>
              <a:gd name="connsiteY4" fmla="*/ 469085 h 3274581"/>
              <a:gd name="connsiteX5" fmla="*/ 1852550 w 1864426"/>
              <a:gd name="connsiteY5" fmla="*/ 492836 h 3274581"/>
              <a:gd name="connsiteX6" fmla="*/ 1733797 w 1864426"/>
              <a:gd name="connsiteY6" fmla="*/ 546275 h 3274581"/>
              <a:gd name="connsiteX7" fmla="*/ 1715984 w 1864426"/>
              <a:gd name="connsiteY7" fmla="*/ 605651 h 3274581"/>
              <a:gd name="connsiteX8" fmla="*/ 1656607 w 1864426"/>
              <a:gd name="connsiteY8" fmla="*/ 718467 h 3274581"/>
              <a:gd name="connsiteX9" fmla="*/ 1603168 w 1864426"/>
              <a:gd name="connsiteY9" fmla="*/ 849096 h 3274581"/>
              <a:gd name="connsiteX10" fmla="*/ 1591293 w 1864426"/>
              <a:gd name="connsiteY10" fmla="*/ 938161 h 3274581"/>
              <a:gd name="connsiteX11" fmla="*/ 1597231 w 1864426"/>
              <a:gd name="connsiteY11" fmla="*/ 967849 h 3274581"/>
              <a:gd name="connsiteX12" fmla="*/ 1531916 w 1864426"/>
              <a:gd name="connsiteY12" fmla="*/ 1062851 h 3274581"/>
              <a:gd name="connsiteX13" fmla="*/ 1508166 w 1864426"/>
              <a:gd name="connsiteY13" fmla="*/ 1217231 h 3274581"/>
              <a:gd name="connsiteX14" fmla="*/ 1537854 w 1864426"/>
              <a:gd name="connsiteY14" fmla="*/ 1514114 h 3274581"/>
              <a:gd name="connsiteX15" fmla="*/ 1496290 w 1864426"/>
              <a:gd name="connsiteY15" fmla="*/ 1739745 h 3274581"/>
              <a:gd name="connsiteX16" fmla="*/ 1460665 w 1864426"/>
              <a:gd name="connsiteY16" fmla="*/ 1834748 h 3274581"/>
              <a:gd name="connsiteX17" fmla="*/ 1425039 w 1864426"/>
              <a:gd name="connsiteY17" fmla="*/ 1894124 h 3274581"/>
              <a:gd name="connsiteX18" fmla="*/ 1395350 w 1864426"/>
              <a:gd name="connsiteY18" fmla="*/ 1935688 h 3274581"/>
              <a:gd name="connsiteX19" fmla="*/ 1425039 w 1864426"/>
              <a:gd name="connsiteY19" fmla="*/ 2001002 h 3274581"/>
              <a:gd name="connsiteX20" fmla="*/ 1425039 w 1864426"/>
              <a:gd name="connsiteY20" fmla="*/ 2072254 h 3274581"/>
              <a:gd name="connsiteX21" fmla="*/ 1425039 w 1864426"/>
              <a:gd name="connsiteY21" fmla="*/ 2196945 h 3274581"/>
              <a:gd name="connsiteX22" fmla="*/ 1514103 w 1864426"/>
              <a:gd name="connsiteY22" fmla="*/ 2303823 h 3274581"/>
              <a:gd name="connsiteX23" fmla="*/ 1531916 w 1864426"/>
              <a:gd name="connsiteY23" fmla="*/ 2434451 h 3274581"/>
              <a:gd name="connsiteX24" fmla="*/ 1603168 w 1864426"/>
              <a:gd name="connsiteY24" fmla="*/ 2553205 h 3274581"/>
              <a:gd name="connsiteX25" fmla="*/ 1668483 w 1864426"/>
              <a:gd name="connsiteY25" fmla="*/ 2636332 h 3274581"/>
              <a:gd name="connsiteX26" fmla="*/ 1769423 w 1864426"/>
              <a:gd name="connsiteY26" fmla="*/ 2624457 h 3274581"/>
              <a:gd name="connsiteX27" fmla="*/ 1787236 w 1864426"/>
              <a:gd name="connsiteY27" fmla="*/ 2612581 h 3274581"/>
              <a:gd name="connsiteX28" fmla="*/ 1799111 w 1864426"/>
              <a:gd name="connsiteY28" fmla="*/ 2737272 h 3274581"/>
              <a:gd name="connsiteX29" fmla="*/ 1805049 w 1864426"/>
              <a:gd name="connsiteY29" fmla="*/ 2856025 h 3274581"/>
              <a:gd name="connsiteX30" fmla="*/ 1846613 w 1864426"/>
              <a:gd name="connsiteY30" fmla="*/ 2903527 h 3274581"/>
              <a:gd name="connsiteX31" fmla="*/ 1810987 w 1864426"/>
              <a:gd name="connsiteY31" fmla="*/ 2939153 h 3274581"/>
              <a:gd name="connsiteX32" fmla="*/ 1782090 w 1864426"/>
              <a:gd name="connsiteY32" fmla="*/ 3274581 h 3274581"/>
              <a:gd name="connsiteX33" fmla="*/ 1680358 w 1864426"/>
              <a:gd name="connsiteY33" fmla="*/ 3194472 h 3274581"/>
              <a:gd name="connsiteX34" fmla="*/ 1597231 w 1864426"/>
              <a:gd name="connsiteY34" fmla="*/ 3146971 h 3274581"/>
              <a:gd name="connsiteX35" fmla="*/ 1615044 w 1864426"/>
              <a:gd name="connsiteY35" fmla="*/ 3212285 h 3274581"/>
              <a:gd name="connsiteX36" fmla="*/ 1531916 w 1864426"/>
              <a:gd name="connsiteY36" fmla="*/ 3206348 h 3274581"/>
              <a:gd name="connsiteX37" fmla="*/ 1472540 w 1864426"/>
              <a:gd name="connsiteY37" fmla="*/ 3069781 h 3274581"/>
              <a:gd name="connsiteX38" fmla="*/ 1419101 w 1864426"/>
              <a:gd name="connsiteY38" fmla="*/ 3010405 h 3274581"/>
              <a:gd name="connsiteX39" fmla="*/ 1454727 w 1864426"/>
              <a:gd name="connsiteY39" fmla="*/ 2826337 h 3274581"/>
              <a:gd name="connsiteX40" fmla="*/ 1330036 w 1864426"/>
              <a:gd name="connsiteY40" fmla="*/ 2571018 h 3274581"/>
              <a:gd name="connsiteX41" fmla="*/ 1116280 w 1864426"/>
              <a:gd name="connsiteY41" fmla="*/ 2404763 h 3274581"/>
              <a:gd name="connsiteX42" fmla="*/ 1003465 w 1864426"/>
              <a:gd name="connsiteY42" fmla="*/ 2303823 h 3274581"/>
              <a:gd name="connsiteX43" fmla="*/ 932213 w 1864426"/>
              <a:gd name="connsiteY43" fmla="*/ 2280072 h 3274581"/>
              <a:gd name="connsiteX44" fmla="*/ 884711 w 1864426"/>
              <a:gd name="connsiteY44" fmla="*/ 2196945 h 3274581"/>
              <a:gd name="connsiteX45" fmla="*/ 849085 w 1864426"/>
              <a:gd name="connsiteY45" fmla="*/ 2244446 h 3274581"/>
              <a:gd name="connsiteX46" fmla="*/ 765958 w 1864426"/>
              <a:gd name="connsiteY46" fmla="*/ 2208820 h 3274581"/>
              <a:gd name="connsiteX47" fmla="*/ 712519 w 1864426"/>
              <a:gd name="connsiteY47" fmla="*/ 2196945 h 3274581"/>
              <a:gd name="connsiteX48" fmla="*/ 451262 w 1864426"/>
              <a:gd name="connsiteY48" fmla="*/ 1900062 h 3274581"/>
              <a:gd name="connsiteX49" fmla="*/ 475013 w 1864426"/>
              <a:gd name="connsiteY49" fmla="*/ 1828810 h 3274581"/>
              <a:gd name="connsiteX50" fmla="*/ 415636 w 1864426"/>
              <a:gd name="connsiteY50" fmla="*/ 1668493 h 3274581"/>
              <a:gd name="connsiteX51" fmla="*/ 290945 w 1864426"/>
              <a:gd name="connsiteY51" fmla="*/ 1448799 h 3274581"/>
              <a:gd name="connsiteX52" fmla="*/ 231568 w 1864426"/>
              <a:gd name="connsiteY52" fmla="*/ 1353797 h 3274581"/>
              <a:gd name="connsiteX53" fmla="*/ 83127 w 1864426"/>
              <a:gd name="connsiteY53" fmla="*/ 1187542 h 3274581"/>
              <a:gd name="connsiteX54" fmla="*/ 23750 w 1864426"/>
              <a:gd name="connsiteY54" fmla="*/ 1045038 h 3274581"/>
              <a:gd name="connsiteX55" fmla="*/ 0 w 1864426"/>
              <a:gd name="connsiteY55" fmla="*/ 932223 h 3274581"/>
              <a:gd name="connsiteX56" fmla="*/ 47501 w 1864426"/>
              <a:gd name="connsiteY56" fmla="*/ 688779 h 3274581"/>
              <a:gd name="connsiteX57" fmla="*/ 71252 w 1864426"/>
              <a:gd name="connsiteY57" fmla="*/ 641277 h 3274581"/>
              <a:gd name="connsiteX58" fmla="*/ 89065 w 1864426"/>
              <a:gd name="connsiteY58" fmla="*/ 279080 h 3274581"/>
              <a:gd name="connsiteX59" fmla="*/ 136566 w 1864426"/>
              <a:gd name="connsiteY59" fmla="*/ 249392 h 3274581"/>
              <a:gd name="connsiteX60" fmla="*/ 207818 w 1864426"/>
              <a:gd name="connsiteY60" fmla="*/ 308768 h 3274581"/>
              <a:gd name="connsiteX61" fmla="*/ 273132 w 1864426"/>
              <a:gd name="connsiteY61" fmla="*/ 261267 h 3274581"/>
              <a:gd name="connsiteX62" fmla="*/ 296883 w 1864426"/>
              <a:gd name="connsiteY62" fmla="*/ 219703 h 3274581"/>
              <a:gd name="connsiteX63" fmla="*/ 611579 w 1864426"/>
              <a:gd name="connsiteY63" fmla="*/ 5947 h 3274581"/>
              <a:gd name="connsiteX64" fmla="*/ 902524 w 1864426"/>
              <a:gd name="connsiteY64" fmla="*/ 77198 h 3274581"/>
              <a:gd name="connsiteX65" fmla="*/ 1134093 w 1864426"/>
              <a:gd name="connsiteY65" fmla="*/ 77199 h 3274581"/>
              <a:gd name="connsiteX66" fmla="*/ 1235033 w 1864426"/>
              <a:gd name="connsiteY66" fmla="*/ 10 h 3274581"/>
              <a:gd name="connsiteX67" fmla="*/ 1401288 w 1864426"/>
              <a:gd name="connsiteY67" fmla="*/ 100950 h 3274581"/>
              <a:gd name="connsiteX0" fmla="*/ 1549730 w 1864426"/>
              <a:gd name="connsiteY0" fmla="*/ 261266 h 3274581"/>
              <a:gd name="connsiteX1" fmla="*/ 1858487 w 1864426"/>
              <a:gd name="connsiteY1" fmla="*/ 231579 h 3274581"/>
              <a:gd name="connsiteX2" fmla="*/ 1763485 w 1864426"/>
              <a:gd name="connsiteY2" fmla="*/ 391896 h 3274581"/>
              <a:gd name="connsiteX3" fmla="*/ 1775361 w 1864426"/>
              <a:gd name="connsiteY3" fmla="*/ 427522 h 3274581"/>
              <a:gd name="connsiteX4" fmla="*/ 1864426 w 1864426"/>
              <a:gd name="connsiteY4" fmla="*/ 469085 h 3274581"/>
              <a:gd name="connsiteX5" fmla="*/ 1852550 w 1864426"/>
              <a:gd name="connsiteY5" fmla="*/ 492836 h 3274581"/>
              <a:gd name="connsiteX6" fmla="*/ 1733797 w 1864426"/>
              <a:gd name="connsiteY6" fmla="*/ 546275 h 3274581"/>
              <a:gd name="connsiteX7" fmla="*/ 1715984 w 1864426"/>
              <a:gd name="connsiteY7" fmla="*/ 605651 h 3274581"/>
              <a:gd name="connsiteX8" fmla="*/ 1656607 w 1864426"/>
              <a:gd name="connsiteY8" fmla="*/ 718467 h 3274581"/>
              <a:gd name="connsiteX9" fmla="*/ 1603168 w 1864426"/>
              <a:gd name="connsiteY9" fmla="*/ 849096 h 3274581"/>
              <a:gd name="connsiteX10" fmla="*/ 1591293 w 1864426"/>
              <a:gd name="connsiteY10" fmla="*/ 938161 h 3274581"/>
              <a:gd name="connsiteX11" fmla="*/ 1597231 w 1864426"/>
              <a:gd name="connsiteY11" fmla="*/ 967849 h 3274581"/>
              <a:gd name="connsiteX12" fmla="*/ 1531916 w 1864426"/>
              <a:gd name="connsiteY12" fmla="*/ 1062851 h 3274581"/>
              <a:gd name="connsiteX13" fmla="*/ 1508166 w 1864426"/>
              <a:gd name="connsiteY13" fmla="*/ 1217231 h 3274581"/>
              <a:gd name="connsiteX14" fmla="*/ 1537854 w 1864426"/>
              <a:gd name="connsiteY14" fmla="*/ 1514114 h 3274581"/>
              <a:gd name="connsiteX15" fmla="*/ 1496290 w 1864426"/>
              <a:gd name="connsiteY15" fmla="*/ 1739745 h 3274581"/>
              <a:gd name="connsiteX16" fmla="*/ 1460665 w 1864426"/>
              <a:gd name="connsiteY16" fmla="*/ 1834748 h 3274581"/>
              <a:gd name="connsiteX17" fmla="*/ 1425039 w 1864426"/>
              <a:gd name="connsiteY17" fmla="*/ 1894124 h 3274581"/>
              <a:gd name="connsiteX18" fmla="*/ 1395350 w 1864426"/>
              <a:gd name="connsiteY18" fmla="*/ 1935688 h 3274581"/>
              <a:gd name="connsiteX19" fmla="*/ 1425039 w 1864426"/>
              <a:gd name="connsiteY19" fmla="*/ 2001002 h 3274581"/>
              <a:gd name="connsiteX20" fmla="*/ 1425039 w 1864426"/>
              <a:gd name="connsiteY20" fmla="*/ 2072254 h 3274581"/>
              <a:gd name="connsiteX21" fmla="*/ 1425039 w 1864426"/>
              <a:gd name="connsiteY21" fmla="*/ 2196945 h 3274581"/>
              <a:gd name="connsiteX22" fmla="*/ 1514103 w 1864426"/>
              <a:gd name="connsiteY22" fmla="*/ 2303823 h 3274581"/>
              <a:gd name="connsiteX23" fmla="*/ 1531916 w 1864426"/>
              <a:gd name="connsiteY23" fmla="*/ 2434451 h 3274581"/>
              <a:gd name="connsiteX24" fmla="*/ 1603168 w 1864426"/>
              <a:gd name="connsiteY24" fmla="*/ 2553205 h 3274581"/>
              <a:gd name="connsiteX25" fmla="*/ 1668483 w 1864426"/>
              <a:gd name="connsiteY25" fmla="*/ 2636332 h 3274581"/>
              <a:gd name="connsiteX26" fmla="*/ 1769423 w 1864426"/>
              <a:gd name="connsiteY26" fmla="*/ 2624457 h 3274581"/>
              <a:gd name="connsiteX27" fmla="*/ 1787236 w 1864426"/>
              <a:gd name="connsiteY27" fmla="*/ 2612581 h 3274581"/>
              <a:gd name="connsiteX28" fmla="*/ 1799111 w 1864426"/>
              <a:gd name="connsiteY28" fmla="*/ 2737272 h 3274581"/>
              <a:gd name="connsiteX29" fmla="*/ 1805049 w 1864426"/>
              <a:gd name="connsiteY29" fmla="*/ 2856025 h 3274581"/>
              <a:gd name="connsiteX30" fmla="*/ 1846613 w 1864426"/>
              <a:gd name="connsiteY30" fmla="*/ 2903527 h 3274581"/>
              <a:gd name="connsiteX31" fmla="*/ 1810987 w 1864426"/>
              <a:gd name="connsiteY31" fmla="*/ 2939153 h 3274581"/>
              <a:gd name="connsiteX32" fmla="*/ 1782090 w 1864426"/>
              <a:gd name="connsiteY32" fmla="*/ 3274581 h 3274581"/>
              <a:gd name="connsiteX33" fmla="*/ 1680358 w 1864426"/>
              <a:gd name="connsiteY33" fmla="*/ 3194472 h 3274581"/>
              <a:gd name="connsiteX34" fmla="*/ 1597231 w 1864426"/>
              <a:gd name="connsiteY34" fmla="*/ 3146971 h 3274581"/>
              <a:gd name="connsiteX35" fmla="*/ 1615044 w 1864426"/>
              <a:gd name="connsiteY35" fmla="*/ 3231335 h 3274581"/>
              <a:gd name="connsiteX36" fmla="*/ 1531916 w 1864426"/>
              <a:gd name="connsiteY36" fmla="*/ 3206348 h 3274581"/>
              <a:gd name="connsiteX37" fmla="*/ 1472540 w 1864426"/>
              <a:gd name="connsiteY37" fmla="*/ 3069781 h 3274581"/>
              <a:gd name="connsiteX38" fmla="*/ 1419101 w 1864426"/>
              <a:gd name="connsiteY38" fmla="*/ 3010405 h 3274581"/>
              <a:gd name="connsiteX39" fmla="*/ 1454727 w 1864426"/>
              <a:gd name="connsiteY39" fmla="*/ 2826337 h 3274581"/>
              <a:gd name="connsiteX40" fmla="*/ 1330036 w 1864426"/>
              <a:gd name="connsiteY40" fmla="*/ 2571018 h 3274581"/>
              <a:gd name="connsiteX41" fmla="*/ 1116280 w 1864426"/>
              <a:gd name="connsiteY41" fmla="*/ 2404763 h 3274581"/>
              <a:gd name="connsiteX42" fmla="*/ 1003465 w 1864426"/>
              <a:gd name="connsiteY42" fmla="*/ 2303823 h 3274581"/>
              <a:gd name="connsiteX43" fmla="*/ 932213 w 1864426"/>
              <a:gd name="connsiteY43" fmla="*/ 2280072 h 3274581"/>
              <a:gd name="connsiteX44" fmla="*/ 884711 w 1864426"/>
              <a:gd name="connsiteY44" fmla="*/ 2196945 h 3274581"/>
              <a:gd name="connsiteX45" fmla="*/ 849085 w 1864426"/>
              <a:gd name="connsiteY45" fmla="*/ 2244446 h 3274581"/>
              <a:gd name="connsiteX46" fmla="*/ 765958 w 1864426"/>
              <a:gd name="connsiteY46" fmla="*/ 2208820 h 3274581"/>
              <a:gd name="connsiteX47" fmla="*/ 712519 w 1864426"/>
              <a:gd name="connsiteY47" fmla="*/ 2196945 h 3274581"/>
              <a:gd name="connsiteX48" fmla="*/ 451262 w 1864426"/>
              <a:gd name="connsiteY48" fmla="*/ 1900062 h 3274581"/>
              <a:gd name="connsiteX49" fmla="*/ 475013 w 1864426"/>
              <a:gd name="connsiteY49" fmla="*/ 1828810 h 3274581"/>
              <a:gd name="connsiteX50" fmla="*/ 415636 w 1864426"/>
              <a:gd name="connsiteY50" fmla="*/ 1668493 h 3274581"/>
              <a:gd name="connsiteX51" fmla="*/ 290945 w 1864426"/>
              <a:gd name="connsiteY51" fmla="*/ 1448799 h 3274581"/>
              <a:gd name="connsiteX52" fmla="*/ 231568 w 1864426"/>
              <a:gd name="connsiteY52" fmla="*/ 1353797 h 3274581"/>
              <a:gd name="connsiteX53" fmla="*/ 83127 w 1864426"/>
              <a:gd name="connsiteY53" fmla="*/ 1187542 h 3274581"/>
              <a:gd name="connsiteX54" fmla="*/ 23750 w 1864426"/>
              <a:gd name="connsiteY54" fmla="*/ 1045038 h 3274581"/>
              <a:gd name="connsiteX55" fmla="*/ 0 w 1864426"/>
              <a:gd name="connsiteY55" fmla="*/ 932223 h 3274581"/>
              <a:gd name="connsiteX56" fmla="*/ 47501 w 1864426"/>
              <a:gd name="connsiteY56" fmla="*/ 688779 h 3274581"/>
              <a:gd name="connsiteX57" fmla="*/ 71252 w 1864426"/>
              <a:gd name="connsiteY57" fmla="*/ 641277 h 3274581"/>
              <a:gd name="connsiteX58" fmla="*/ 89065 w 1864426"/>
              <a:gd name="connsiteY58" fmla="*/ 279080 h 3274581"/>
              <a:gd name="connsiteX59" fmla="*/ 136566 w 1864426"/>
              <a:gd name="connsiteY59" fmla="*/ 249392 h 3274581"/>
              <a:gd name="connsiteX60" fmla="*/ 207818 w 1864426"/>
              <a:gd name="connsiteY60" fmla="*/ 308768 h 3274581"/>
              <a:gd name="connsiteX61" fmla="*/ 273132 w 1864426"/>
              <a:gd name="connsiteY61" fmla="*/ 261267 h 3274581"/>
              <a:gd name="connsiteX62" fmla="*/ 296883 w 1864426"/>
              <a:gd name="connsiteY62" fmla="*/ 219703 h 3274581"/>
              <a:gd name="connsiteX63" fmla="*/ 611579 w 1864426"/>
              <a:gd name="connsiteY63" fmla="*/ 5947 h 3274581"/>
              <a:gd name="connsiteX64" fmla="*/ 902524 w 1864426"/>
              <a:gd name="connsiteY64" fmla="*/ 77198 h 3274581"/>
              <a:gd name="connsiteX65" fmla="*/ 1134093 w 1864426"/>
              <a:gd name="connsiteY65" fmla="*/ 77199 h 3274581"/>
              <a:gd name="connsiteX66" fmla="*/ 1235033 w 1864426"/>
              <a:gd name="connsiteY66" fmla="*/ 10 h 3274581"/>
              <a:gd name="connsiteX67" fmla="*/ 1401288 w 1864426"/>
              <a:gd name="connsiteY67" fmla="*/ 100950 h 3274581"/>
              <a:gd name="connsiteX0" fmla="*/ 1549730 w 1864426"/>
              <a:gd name="connsiteY0" fmla="*/ 261266 h 3274581"/>
              <a:gd name="connsiteX1" fmla="*/ 1858487 w 1864426"/>
              <a:gd name="connsiteY1" fmla="*/ 231579 h 3274581"/>
              <a:gd name="connsiteX2" fmla="*/ 1763485 w 1864426"/>
              <a:gd name="connsiteY2" fmla="*/ 391896 h 3274581"/>
              <a:gd name="connsiteX3" fmla="*/ 1775361 w 1864426"/>
              <a:gd name="connsiteY3" fmla="*/ 427522 h 3274581"/>
              <a:gd name="connsiteX4" fmla="*/ 1864426 w 1864426"/>
              <a:gd name="connsiteY4" fmla="*/ 469085 h 3274581"/>
              <a:gd name="connsiteX5" fmla="*/ 1852550 w 1864426"/>
              <a:gd name="connsiteY5" fmla="*/ 492836 h 3274581"/>
              <a:gd name="connsiteX6" fmla="*/ 1733797 w 1864426"/>
              <a:gd name="connsiteY6" fmla="*/ 546275 h 3274581"/>
              <a:gd name="connsiteX7" fmla="*/ 1715984 w 1864426"/>
              <a:gd name="connsiteY7" fmla="*/ 605651 h 3274581"/>
              <a:gd name="connsiteX8" fmla="*/ 1656607 w 1864426"/>
              <a:gd name="connsiteY8" fmla="*/ 718467 h 3274581"/>
              <a:gd name="connsiteX9" fmla="*/ 1603168 w 1864426"/>
              <a:gd name="connsiteY9" fmla="*/ 849096 h 3274581"/>
              <a:gd name="connsiteX10" fmla="*/ 1591293 w 1864426"/>
              <a:gd name="connsiteY10" fmla="*/ 938161 h 3274581"/>
              <a:gd name="connsiteX11" fmla="*/ 1597231 w 1864426"/>
              <a:gd name="connsiteY11" fmla="*/ 967849 h 3274581"/>
              <a:gd name="connsiteX12" fmla="*/ 1531916 w 1864426"/>
              <a:gd name="connsiteY12" fmla="*/ 1062851 h 3274581"/>
              <a:gd name="connsiteX13" fmla="*/ 1508166 w 1864426"/>
              <a:gd name="connsiteY13" fmla="*/ 1217231 h 3274581"/>
              <a:gd name="connsiteX14" fmla="*/ 1537854 w 1864426"/>
              <a:gd name="connsiteY14" fmla="*/ 1514114 h 3274581"/>
              <a:gd name="connsiteX15" fmla="*/ 1496290 w 1864426"/>
              <a:gd name="connsiteY15" fmla="*/ 1739745 h 3274581"/>
              <a:gd name="connsiteX16" fmla="*/ 1460665 w 1864426"/>
              <a:gd name="connsiteY16" fmla="*/ 1834748 h 3274581"/>
              <a:gd name="connsiteX17" fmla="*/ 1425039 w 1864426"/>
              <a:gd name="connsiteY17" fmla="*/ 1894124 h 3274581"/>
              <a:gd name="connsiteX18" fmla="*/ 1395350 w 1864426"/>
              <a:gd name="connsiteY18" fmla="*/ 1935688 h 3274581"/>
              <a:gd name="connsiteX19" fmla="*/ 1425039 w 1864426"/>
              <a:gd name="connsiteY19" fmla="*/ 2001002 h 3274581"/>
              <a:gd name="connsiteX20" fmla="*/ 1425039 w 1864426"/>
              <a:gd name="connsiteY20" fmla="*/ 2072254 h 3274581"/>
              <a:gd name="connsiteX21" fmla="*/ 1425039 w 1864426"/>
              <a:gd name="connsiteY21" fmla="*/ 2196945 h 3274581"/>
              <a:gd name="connsiteX22" fmla="*/ 1514103 w 1864426"/>
              <a:gd name="connsiteY22" fmla="*/ 2303823 h 3274581"/>
              <a:gd name="connsiteX23" fmla="*/ 1531916 w 1864426"/>
              <a:gd name="connsiteY23" fmla="*/ 2434451 h 3274581"/>
              <a:gd name="connsiteX24" fmla="*/ 1603168 w 1864426"/>
              <a:gd name="connsiteY24" fmla="*/ 2553205 h 3274581"/>
              <a:gd name="connsiteX25" fmla="*/ 1668483 w 1864426"/>
              <a:gd name="connsiteY25" fmla="*/ 2636332 h 3274581"/>
              <a:gd name="connsiteX26" fmla="*/ 1769423 w 1864426"/>
              <a:gd name="connsiteY26" fmla="*/ 2624457 h 3274581"/>
              <a:gd name="connsiteX27" fmla="*/ 1787236 w 1864426"/>
              <a:gd name="connsiteY27" fmla="*/ 2612581 h 3274581"/>
              <a:gd name="connsiteX28" fmla="*/ 1799111 w 1864426"/>
              <a:gd name="connsiteY28" fmla="*/ 2737272 h 3274581"/>
              <a:gd name="connsiteX29" fmla="*/ 1805049 w 1864426"/>
              <a:gd name="connsiteY29" fmla="*/ 2856025 h 3274581"/>
              <a:gd name="connsiteX30" fmla="*/ 1846613 w 1864426"/>
              <a:gd name="connsiteY30" fmla="*/ 2903527 h 3274581"/>
              <a:gd name="connsiteX31" fmla="*/ 1810987 w 1864426"/>
              <a:gd name="connsiteY31" fmla="*/ 2939153 h 3274581"/>
              <a:gd name="connsiteX32" fmla="*/ 1782090 w 1864426"/>
              <a:gd name="connsiteY32" fmla="*/ 3274581 h 3274581"/>
              <a:gd name="connsiteX33" fmla="*/ 1597231 w 1864426"/>
              <a:gd name="connsiteY33" fmla="*/ 3146971 h 3274581"/>
              <a:gd name="connsiteX34" fmla="*/ 1615044 w 1864426"/>
              <a:gd name="connsiteY34" fmla="*/ 3231335 h 3274581"/>
              <a:gd name="connsiteX35" fmla="*/ 1531916 w 1864426"/>
              <a:gd name="connsiteY35" fmla="*/ 3206348 h 3274581"/>
              <a:gd name="connsiteX36" fmla="*/ 1472540 w 1864426"/>
              <a:gd name="connsiteY36" fmla="*/ 3069781 h 3274581"/>
              <a:gd name="connsiteX37" fmla="*/ 1419101 w 1864426"/>
              <a:gd name="connsiteY37" fmla="*/ 3010405 h 3274581"/>
              <a:gd name="connsiteX38" fmla="*/ 1454727 w 1864426"/>
              <a:gd name="connsiteY38" fmla="*/ 2826337 h 3274581"/>
              <a:gd name="connsiteX39" fmla="*/ 1330036 w 1864426"/>
              <a:gd name="connsiteY39" fmla="*/ 2571018 h 3274581"/>
              <a:gd name="connsiteX40" fmla="*/ 1116280 w 1864426"/>
              <a:gd name="connsiteY40" fmla="*/ 2404763 h 3274581"/>
              <a:gd name="connsiteX41" fmla="*/ 1003465 w 1864426"/>
              <a:gd name="connsiteY41" fmla="*/ 2303823 h 3274581"/>
              <a:gd name="connsiteX42" fmla="*/ 932213 w 1864426"/>
              <a:gd name="connsiteY42" fmla="*/ 2280072 h 3274581"/>
              <a:gd name="connsiteX43" fmla="*/ 884711 w 1864426"/>
              <a:gd name="connsiteY43" fmla="*/ 2196945 h 3274581"/>
              <a:gd name="connsiteX44" fmla="*/ 849085 w 1864426"/>
              <a:gd name="connsiteY44" fmla="*/ 2244446 h 3274581"/>
              <a:gd name="connsiteX45" fmla="*/ 765958 w 1864426"/>
              <a:gd name="connsiteY45" fmla="*/ 2208820 h 3274581"/>
              <a:gd name="connsiteX46" fmla="*/ 712519 w 1864426"/>
              <a:gd name="connsiteY46" fmla="*/ 2196945 h 3274581"/>
              <a:gd name="connsiteX47" fmla="*/ 451262 w 1864426"/>
              <a:gd name="connsiteY47" fmla="*/ 1900062 h 3274581"/>
              <a:gd name="connsiteX48" fmla="*/ 475013 w 1864426"/>
              <a:gd name="connsiteY48" fmla="*/ 1828810 h 3274581"/>
              <a:gd name="connsiteX49" fmla="*/ 415636 w 1864426"/>
              <a:gd name="connsiteY49" fmla="*/ 1668493 h 3274581"/>
              <a:gd name="connsiteX50" fmla="*/ 290945 w 1864426"/>
              <a:gd name="connsiteY50" fmla="*/ 1448799 h 3274581"/>
              <a:gd name="connsiteX51" fmla="*/ 231568 w 1864426"/>
              <a:gd name="connsiteY51" fmla="*/ 1353797 h 3274581"/>
              <a:gd name="connsiteX52" fmla="*/ 83127 w 1864426"/>
              <a:gd name="connsiteY52" fmla="*/ 1187542 h 3274581"/>
              <a:gd name="connsiteX53" fmla="*/ 23750 w 1864426"/>
              <a:gd name="connsiteY53" fmla="*/ 1045038 h 3274581"/>
              <a:gd name="connsiteX54" fmla="*/ 0 w 1864426"/>
              <a:gd name="connsiteY54" fmla="*/ 932223 h 3274581"/>
              <a:gd name="connsiteX55" fmla="*/ 47501 w 1864426"/>
              <a:gd name="connsiteY55" fmla="*/ 688779 h 3274581"/>
              <a:gd name="connsiteX56" fmla="*/ 71252 w 1864426"/>
              <a:gd name="connsiteY56" fmla="*/ 641277 h 3274581"/>
              <a:gd name="connsiteX57" fmla="*/ 89065 w 1864426"/>
              <a:gd name="connsiteY57" fmla="*/ 279080 h 3274581"/>
              <a:gd name="connsiteX58" fmla="*/ 136566 w 1864426"/>
              <a:gd name="connsiteY58" fmla="*/ 249392 h 3274581"/>
              <a:gd name="connsiteX59" fmla="*/ 207818 w 1864426"/>
              <a:gd name="connsiteY59" fmla="*/ 308768 h 3274581"/>
              <a:gd name="connsiteX60" fmla="*/ 273132 w 1864426"/>
              <a:gd name="connsiteY60" fmla="*/ 261267 h 3274581"/>
              <a:gd name="connsiteX61" fmla="*/ 296883 w 1864426"/>
              <a:gd name="connsiteY61" fmla="*/ 219703 h 3274581"/>
              <a:gd name="connsiteX62" fmla="*/ 611579 w 1864426"/>
              <a:gd name="connsiteY62" fmla="*/ 5947 h 3274581"/>
              <a:gd name="connsiteX63" fmla="*/ 902524 w 1864426"/>
              <a:gd name="connsiteY63" fmla="*/ 77198 h 3274581"/>
              <a:gd name="connsiteX64" fmla="*/ 1134093 w 1864426"/>
              <a:gd name="connsiteY64" fmla="*/ 77199 h 3274581"/>
              <a:gd name="connsiteX65" fmla="*/ 1235033 w 1864426"/>
              <a:gd name="connsiteY65" fmla="*/ 10 h 3274581"/>
              <a:gd name="connsiteX66" fmla="*/ 1401288 w 1864426"/>
              <a:gd name="connsiteY66" fmla="*/ 100950 h 3274581"/>
              <a:gd name="connsiteX0" fmla="*/ 1549730 w 1864426"/>
              <a:gd name="connsiteY0" fmla="*/ 261266 h 3279619"/>
              <a:gd name="connsiteX1" fmla="*/ 1858487 w 1864426"/>
              <a:gd name="connsiteY1" fmla="*/ 231579 h 3279619"/>
              <a:gd name="connsiteX2" fmla="*/ 1763485 w 1864426"/>
              <a:gd name="connsiteY2" fmla="*/ 391896 h 3279619"/>
              <a:gd name="connsiteX3" fmla="*/ 1775361 w 1864426"/>
              <a:gd name="connsiteY3" fmla="*/ 427522 h 3279619"/>
              <a:gd name="connsiteX4" fmla="*/ 1864426 w 1864426"/>
              <a:gd name="connsiteY4" fmla="*/ 469085 h 3279619"/>
              <a:gd name="connsiteX5" fmla="*/ 1852550 w 1864426"/>
              <a:gd name="connsiteY5" fmla="*/ 492836 h 3279619"/>
              <a:gd name="connsiteX6" fmla="*/ 1733797 w 1864426"/>
              <a:gd name="connsiteY6" fmla="*/ 546275 h 3279619"/>
              <a:gd name="connsiteX7" fmla="*/ 1715984 w 1864426"/>
              <a:gd name="connsiteY7" fmla="*/ 605651 h 3279619"/>
              <a:gd name="connsiteX8" fmla="*/ 1656607 w 1864426"/>
              <a:gd name="connsiteY8" fmla="*/ 718467 h 3279619"/>
              <a:gd name="connsiteX9" fmla="*/ 1603168 w 1864426"/>
              <a:gd name="connsiteY9" fmla="*/ 849096 h 3279619"/>
              <a:gd name="connsiteX10" fmla="*/ 1591293 w 1864426"/>
              <a:gd name="connsiteY10" fmla="*/ 938161 h 3279619"/>
              <a:gd name="connsiteX11" fmla="*/ 1597231 w 1864426"/>
              <a:gd name="connsiteY11" fmla="*/ 967849 h 3279619"/>
              <a:gd name="connsiteX12" fmla="*/ 1531916 w 1864426"/>
              <a:gd name="connsiteY12" fmla="*/ 1062851 h 3279619"/>
              <a:gd name="connsiteX13" fmla="*/ 1508166 w 1864426"/>
              <a:gd name="connsiteY13" fmla="*/ 1217231 h 3279619"/>
              <a:gd name="connsiteX14" fmla="*/ 1537854 w 1864426"/>
              <a:gd name="connsiteY14" fmla="*/ 1514114 h 3279619"/>
              <a:gd name="connsiteX15" fmla="*/ 1496290 w 1864426"/>
              <a:gd name="connsiteY15" fmla="*/ 1739745 h 3279619"/>
              <a:gd name="connsiteX16" fmla="*/ 1460665 w 1864426"/>
              <a:gd name="connsiteY16" fmla="*/ 1834748 h 3279619"/>
              <a:gd name="connsiteX17" fmla="*/ 1425039 w 1864426"/>
              <a:gd name="connsiteY17" fmla="*/ 1894124 h 3279619"/>
              <a:gd name="connsiteX18" fmla="*/ 1395350 w 1864426"/>
              <a:gd name="connsiteY18" fmla="*/ 1935688 h 3279619"/>
              <a:gd name="connsiteX19" fmla="*/ 1425039 w 1864426"/>
              <a:gd name="connsiteY19" fmla="*/ 2001002 h 3279619"/>
              <a:gd name="connsiteX20" fmla="*/ 1425039 w 1864426"/>
              <a:gd name="connsiteY20" fmla="*/ 2072254 h 3279619"/>
              <a:gd name="connsiteX21" fmla="*/ 1425039 w 1864426"/>
              <a:gd name="connsiteY21" fmla="*/ 2196945 h 3279619"/>
              <a:gd name="connsiteX22" fmla="*/ 1514103 w 1864426"/>
              <a:gd name="connsiteY22" fmla="*/ 2303823 h 3279619"/>
              <a:gd name="connsiteX23" fmla="*/ 1531916 w 1864426"/>
              <a:gd name="connsiteY23" fmla="*/ 2434451 h 3279619"/>
              <a:gd name="connsiteX24" fmla="*/ 1603168 w 1864426"/>
              <a:gd name="connsiteY24" fmla="*/ 2553205 h 3279619"/>
              <a:gd name="connsiteX25" fmla="*/ 1668483 w 1864426"/>
              <a:gd name="connsiteY25" fmla="*/ 2636332 h 3279619"/>
              <a:gd name="connsiteX26" fmla="*/ 1769423 w 1864426"/>
              <a:gd name="connsiteY26" fmla="*/ 2624457 h 3279619"/>
              <a:gd name="connsiteX27" fmla="*/ 1787236 w 1864426"/>
              <a:gd name="connsiteY27" fmla="*/ 2612581 h 3279619"/>
              <a:gd name="connsiteX28" fmla="*/ 1799111 w 1864426"/>
              <a:gd name="connsiteY28" fmla="*/ 2737272 h 3279619"/>
              <a:gd name="connsiteX29" fmla="*/ 1805049 w 1864426"/>
              <a:gd name="connsiteY29" fmla="*/ 2856025 h 3279619"/>
              <a:gd name="connsiteX30" fmla="*/ 1846613 w 1864426"/>
              <a:gd name="connsiteY30" fmla="*/ 2903527 h 3279619"/>
              <a:gd name="connsiteX31" fmla="*/ 1810987 w 1864426"/>
              <a:gd name="connsiteY31" fmla="*/ 2939153 h 3279619"/>
              <a:gd name="connsiteX32" fmla="*/ 1782090 w 1864426"/>
              <a:gd name="connsiteY32" fmla="*/ 3274581 h 3279619"/>
              <a:gd name="connsiteX33" fmla="*/ 1597231 w 1864426"/>
              <a:gd name="connsiteY33" fmla="*/ 3146971 h 3279619"/>
              <a:gd name="connsiteX34" fmla="*/ 1615044 w 1864426"/>
              <a:gd name="connsiteY34" fmla="*/ 3231335 h 3279619"/>
              <a:gd name="connsiteX35" fmla="*/ 1531916 w 1864426"/>
              <a:gd name="connsiteY35" fmla="*/ 3206348 h 3279619"/>
              <a:gd name="connsiteX36" fmla="*/ 1472540 w 1864426"/>
              <a:gd name="connsiteY36" fmla="*/ 3069781 h 3279619"/>
              <a:gd name="connsiteX37" fmla="*/ 1419101 w 1864426"/>
              <a:gd name="connsiteY37" fmla="*/ 3010405 h 3279619"/>
              <a:gd name="connsiteX38" fmla="*/ 1454727 w 1864426"/>
              <a:gd name="connsiteY38" fmla="*/ 2826337 h 3279619"/>
              <a:gd name="connsiteX39" fmla="*/ 1330036 w 1864426"/>
              <a:gd name="connsiteY39" fmla="*/ 2571018 h 3279619"/>
              <a:gd name="connsiteX40" fmla="*/ 1116280 w 1864426"/>
              <a:gd name="connsiteY40" fmla="*/ 2404763 h 3279619"/>
              <a:gd name="connsiteX41" fmla="*/ 1003465 w 1864426"/>
              <a:gd name="connsiteY41" fmla="*/ 2303823 h 3279619"/>
              <a:gd name="connsiteX42" fmla="*/ 932213 w 1864426"/>
              <a:gd name="connsiteY42" fmla="*/ 2280072 h 3279619"/>
              <a:gd name="connsiteX43" fmla="*/ 884711 w 1864426"/>
              <a:gd name="connsiteY43" fmla="*/ 2196945 h 3279619"/>
              <a:gd name="connsiteX44" fmla="*/ 849085 w 1864426"/>
              <a:gd name="connsiteY44" fmla="*/ 2244446 h 3279619"/>
              <a:gd name="connsiteX45" fmla="*/ 765958 w 1864426"/>
              <a:gd name="connsiteY45" fmla="*/ 2208820 h 3279619"/>
              <a:gd name="connsiteX46" fmla="*/ 712519 w 1864426"/>
              <a:gd name="connsiteY46" fmla="*/ 2196945 h 3279619"/>
              <a:gd name="connsiteX47" fmla="*/ 451262 w 1864426"/>
              <a:gd name="connsiteY47" fmla="*/ 1900062 h 3279619"/>
              <a:gd name="connsiteX48" fmla="*/ 475013 w 1864426"/>
              <a:gd name="connsiteY48" fmla="*/ 1828810 h 3279619"/>
              <a:gd name="connsiteX49" fmla="*/ 415636 w 1864426"/>
              <a:gd name="connsiteY49" fmla="*/ 1668493 h 3279619"/>
              <a:gd name="connsiteX50" fmla="*/ 290945 w 1864426"/>
              <a:gd name="connsiteY50" fmla="*/ 1448799 h 3279619"/>
              <a:gd name="connsiteX51" fmla="*/ 231568 w 1864426"/>
              <a:gd name="connsiteY51" fmla="*/ 1353797 h 3279619"/>
              <a:gd name="connsiteX52" fmla="*/ 83127 w 1864426"/>
              <a:gd name="connsiteY52" fmla="*/ 1187542 h 3279619"/>
              <a:gd name="connsiteX53" fmla="*/ 23750 w 1864426"/>
              <a:gd name="connsiteY53" fmla="*/ 1045038 h 3279619"/>
              <a:gd name="connsiteX54" fmla="*/ 0 w 1864426"/>
              <a:gd name="connsiteY54" fmla="*/ 932223 h 3279619"/>
              <a:gd name="connsiteX55" fmla="*/ 47501 w 1864426"/>
              <a:gd name="connsiteY55" fmla="*/ 688779 h 3279619"/>
              <a:gd name="connsiteX56" fmla="*/ 71252 w 1864426"/>
              <a:gd name="connsiteY56" fmla="*/ 641277 h 3279619"/>
              <a:gd name="connsiteX57" fmla="*/ 89065 w 1864426"/>
              <a:gd name="connsiteY57" fmla="*/ 279080 h 3279619"/>
              <a:gd name="connsiteX58" fmla="*/ 136566 w 1864426"/>
              <a:gd name="connsiteY58" fmla="*/ 249392 h 3279619"/>
              <a:gd name="connsiteX59" fmla="*/ 207818 w 1864426"/>
              <a:gd name="connsiteY59" fmla="*/ 308768 h 3279619"/>
              <a:gd name="connsiteX60" fmla="*/ 273132 w 1864426"/>
              <a:gd name="connsiteY60" fmla="*/ 261267 h 3279619"/>
              <a:gd name="connsiteX61" fmla="*/ 296883 w 1864426"/>
              <a:gd name="connsiteY61" fmla="*/ 219703 h 3279619"/>
              <a:gd name="connsiteX62" fmla="*/ 611579 w 1864426"/>
              <a:gd name="connsiteY62" fmla="*/ 5947 h 3279619"/>
              <a:gd name="connsiteX63" fmla="*/ 902524 w 1864426"/>
              <a:gd name="connsiteY63" fmla="*/ 77198 h 3279619"/>
              <a:gd name="connsiteX64" fmla="*/ 1134093 w 1864426"/>
              <a:gd name="connsiteY64" fmla="*/ 77199 h 3279619"/>
              <a:gd name="connsiteX65" fmla="*/ 1235033 w 1864426"/>
              <a:gd name="connsiteY65" fmla="*/ 10 h 3279619"/>
              <a:gd name="connsiteX66" fmla="*/ 1401288 w 1864426"/>
              <a:gd name="connsiteY66" fmla="*/ 100950 h 3279619"/>
              <a:gd name="connsiteX0" fmla="*/ 1549730 w 1864426"/>
              <a:gd name="connsiteY0" fmla="*/ 261266 h 3279619"/>
              <a:gd name="connsiteX1" fmla="*/ 1858487 w 1864426"/>
              <a:gd name="connsiteY1" fmla="*/ 231579 h 3279619"/>
              <a:gd name="connsiteX2" fmla="*/ 1763485 w 1864426"/>
              <a:gd name="connsiteY2" fmla="*/ 391896 h 3279619"/>
              <a:gd name="connsiteX3" fmla="*/ 1775361 w 1864426"/>
              <a:gd name="connsiteY3" fmla="*/ 427522 h 3279619"/>
              <a:gd name="connsiteX4" fmla="*/ 1864426 w 1864426"/>
              <a:gd name="connsiteY4" fmla="*/ 469085 h 3279619"/>
              <a:gd name="connsiteX5" fmla="*/ 1852550 w 1864426"/>
              <a:gd name="connsiteY5" fmla="*/ 492836 h 3279619"/>
              <a:gd name="connsiteX6" fmla="*/ 1733797 w 1864426"/>
              <a:gd name="connsiteY6" fmla="*/ 546275 h 3279619"/>
              <a:gd name="connsiteX7" fmla="*/ 1715984 w 1864426"/>
              <a:gd name="connsiteY7" fmla="*/ 605651 h 3279619"/>
              <a:gd name="connsiteX8" fmla="*/ 1656607 w 1864426"/>
              <a:gd name="connsiteY8" fmla="*/ 718467 h 3279619"/>
              <a:gd name="connsiteX9" fmla="*/ 1603168 w 1864426"/>
              <a:gd name="connsiteY9" fmla="*/ 849096 h 3279619"/>
              <a:gd name="connsiteX10" fmla="*/ 1591293 w 1864426"/>
              <a:gd name="connsiteY10" fmla="*/ 938161 h 3279619"/>
              <a:gd name="connsiteX11" fmla="*/ 1597231 w 1864426"/>
              <a:gd name="connsiteY11" fmla="*/ 967849 h 3279619"/>
              <a:gd name="connsiteX12" fmla="*/ 1531916 w 1864426"/>
              <a:gd name="connsiteY12" fmla="*/ 1062851 h 3279619"/>
              <a:gd name="connsiteX13" fmla="*/ 1508166 w 1864426"/>
              <a:gd name="connsiteY13" fmla="*/ 1217231 h 3279619"/>
              <a:gd name="connsiteX14" fmla="*/ 1537854 w 1864426"/>
              <a:gd name="connsiteY14" fmla="*/ 1514114 h 3279619"/>
              <a:gd name="connsiteX15" fmla="*/ 1496290 w 1864426"/>
              <a:gd name="connsiteY15" fmla="*/ 1739745 h 3279619"/>
              <a:gd name="connsiteX16" fmla="*/ 1460665 w 1864426"/>
              <a:gd name="connsiteY16" fmla="*/ 1834748 h 3279619"/>
              <a:gd name="connsiteX17" fmla="*/ 1425039 w 1864426"/>
              <a:gd name="connsiteY17" fmla="*/ 1894124 h 3279619"/>
              <a:gd name="connsiteX18" fmla="*/ 1395350 w 1864426"/>
              <a:gd name="connsiteY18" fmla="*/ 1935688 h 3279619"/>
              <a:gd name="connsiteX19" fmla="*/ 1425039 w 1864426"/>
              <a:gd name="connsiteY19" fmla="*/ 2001002 h 3279619"/>
              <a:gd name="connsiteX20" fmla="*/ 1425039 w 1864426"/>
              <a:gd name="connsiteY20" fmla="*/ 2072254 h 3279619"/>
              <a:gd name="connsiteX21" fmla="*/ 1425039 w 1864426"/>
              <a:gd name="connsiteY21" fmla="*/ 2196945 h 3279619"/>
              <a:gd name="connsiteX22" fmla="*/ 1514103 w 1864426"/>
              <a:gd name="connsiteY22" fmla="*/ 2303823 h 3279619"/>
              <a:gd name="connsiteX23" fmla="*/ 1531916 w 1864426"/>
              <a:gd name="connsiteY23" fmla="*/ 2434451 h 3279619"/>
              <a:gd name="connsiteX24" fmla="*/ 1603168 w 1864426"/>
              <a:gd name="connsiteY24" fmla="*/ 2553205 h 3279619"/>
              <a:gd name="connsiteX25" fmla="*/ 1668483 w 1864426"/>
              <a:gd name="connsiteY25" fmla="*/ 2636332 h 3279619"/>
              <a:gd name="connsiteX26" fmla="*/ 1769423 w 1864426"/>
              <a:gd name="connsiteY26" fmla="*/ 2624457 h 3279619"/>
              <a:gd name="connsiteX27" fmla="*/ 1787236 w 1864426"/>
              <a:gd name="connsiteY27" fmla="*/ 2612581 h 3279619"/>
              <a:gd name="connsiteX28" fmla="*/ 1799111 w 1864426"/>
              <a:gd name="connsiteY28" fmla="*/ 2737272 h 3279619"/>
              <a:gd name="connsiteX29" fmla="*/ 1805049 w 1864426"/>
              <a:gd name="connsiteY29" fmla="*/ 2856025 h 3279619"/>
              <a:gd name="connsiteX30" fmla="*/ 1846613 w 1864426"/>
              <a:gd name="connsiteY30" fmla="*/ 2903527 h 3279619"/>
              <a:gd name="connsiteX31" fmla="*/ 1810987 w 1864426"/>
              <a:gd name="connsiteY31" fmla="*/ 2939153 h 3279619"/>
              <a:gd name="connsiteX32" fmla="*/ 1782090 w 1864426"/>
              <a:gd name="connsiteY32" fmla="*/ 3274581 h 3279619"/>
              <a:gd name="connsiteX33" fmla="*/ 1597231 w 1864426"/>
              <a:gd name="connsiteY33" fmla="*/ 3146971 h 3279619"/>
              <a:gd name="connsiteX34" fmla="*/ 1615044 w 1864426"/>
              <a:gd name="connsiteY34" fmla="*/ 3231335 h 3279619"/>
              <a:gd name="connsiteX35" fmla="*/ 1531916 w 1864426"/>
              <a:gd name="connsiteY35" fmla="*/ 3206348 h 3279619"/>
              <a:gd name="connsiteX36" fmla="*/ 1472540 w 1864426"/>
              <a:gd name="connsiteY36" fmla="*/ 3069781 h 3279619"/>
              <a:gd name="connsiteX37" fmla="*/ 1419101 w 1864426"/>
              <a:gd name="connsiteY37" fmla="*/ 3010405 h 3279619"/>
              <a:gd name="connsiteX38" fmla="*/ 1454727 w 1864426"/>
              <a:gd name="connsiteY38" fmla="*/ 2826337 h 3279619"/>
              <a:gd name="connsiteX39" fmla="*/ 1322416 w 1864426"/>
              <a:gd name="connsiteY39" fmla="*/ 2590068 h 3279619"/>
              <a:gd name="connsiteX40" fmla="*/ 1116280 w 1864426"/>
              <a:gd name="connsiteY40" fmla="*/ 2404763 h 3279619"/>
              <a:gd name="connsiteX41" fmla="*/ 1003465 w 1864426"/>
              <a:gd name="connsiteY41" fmla="*/ 2303823 h 3279619"/>
              <a:gd name="connsiteX42" fmla="*/ 932213 w 1864426"/>
              <a:gd name="connsiteY42" fmla="*/ 2280072 h 3279619"/>
              <a:gd name="connsiteX43" fmla="*/ 884711 w 1864426"/>
              <a:gd name="connsiteY43" fmla="*/ 2196945 h 3279619"/>
              <a:gd name="connsiteX44" fmla="*/ 849085 w 1864426"/>
              <a:gd name="connsiteY44" fmla="*/ 2244446 h 3279619"/>
              <a:gd name="connsiteX45" fmla="*/ 765958 w 1864426"/>
              <a:gd name="connsiteY45" fmla="*/ 2208820 h 3279619"/>
              <a:gd name="connsiteX46" fmla="*/ 712519 w 1864426"/>
              <a:gd name="connsiteY46" fmla="*/ 2196945 h 3279619"/>
              <a:gd name="connsiteX47" fmla="*/ 451262 w 1864426"/>
              <a:gd name="connsiteY47" fmla="*/ 1900062 h 3279619"/>
              <a:gd name="connsiteX48" fmla="*/ 475013 w 1864426"/>
              <a:gd name="connsiteY48" fmla="*/ 1828810 h 3279619"/>
              <a:gd name="connsiteX49" fmla="*/ 415636 w 1864426"/>
              <a:gd name="connsiteY49" fmla="*/ 1668493 h 3279619"/>
              <a:gd name="connsiteX50" fmla="*/ 290945 w 1864426"/>
              <a:gd name="connsiteY50" fmla="*/ 1448799 h 3279619"/>
              <a:gd name="connsiteX51" fmla="*/ 231568 w 1864426"/>
              <a:gd name="connsiteY51" fmla="*/ 1353797 h 3279619"/>
              <a:gd name="connsiteX52" fmla="*/ 83127 w 1864426"/>
              <a:gd name="connsiteY52" fmla="*/ 1187542 h 3279619"/>
              <a:gd name="connsiteX53" fmla="*/ 23750 w 1864426"/>
              <a:gd name="connsiteY53" fmla="*/ 1045038 h 3279619"/>
              <a:gd name="connsiteX54" fmla="*/ 0 w 1864426"/>
              <a:gd name="connsiteY54" fmla="*/ 932223 h 3279619"/>
              <a:gd name="connsiteX55" fmla="*/ 47501 w 1864426"/>
              <a:gd name="connsiteY55" fmla="*/ 688779 h 3279619"/>
              <a:gd name="connsiteX56" fmla="*/ 71252 w 1864426"/>
              <a:gd name="connsiteY56" fmla="*/ 641277 h 3279619"/>
              <a:gd name="connsiteX57" fmla="*/ 89065 w 1864426"/>
              <a:gd name="connsiteY57" fmla="*/ 279080 h 3279619"/>
              <a:gd name="connsiteX58" fmla="*/ 136566 w 1864426"/>
              <a:gd name="connsiteY58" fmla="*/ 249392 h 3279619"/>
              <a:gd name="connsiteX59" fmla="*/ 207818 w 1864426"/>
              <a:gd name="connsiteY59" fmla="*/ 308768 h 3279619"/>
              <a:gd name="connsiteX60" fmla="*/ 273132 w 1864426"/>
              <a:gd name="connsiteY60" fmla="*/ 261267 h 3279619"/>
              <a:gd name="connsiteX61" fmla="*/ 296883 w 1864426"/>
              <a:gd name="connsiteY61" fmla="*/ 219703 h 3279619"/>
              <a:gd name="connsiteX62" fmla="*/ 611579 w 1864426"/>
              <a:gd name="connsiteY62" fmla="*/ 5947 h 3279619"/>
              <a:gd name="connsiteX63" fmla="*/ 902524 w 1864426"/>
              <a:gd name="connsiteY63" fmla="*/ 77198 h 3279619"/>
              <a:gd name="connsiteX64" fmla="*/ 1134093 w 1864426"/>
              <a:gd name="connsiteY64" fmla="*/ 77199 h 3279619"/>
              <a:gd name="connsiteX65" fmla="*/ 1235033 w 1864426"/>
              <a:gd name="connsiteY65" fmla="*/ 10 h 3279619"/>
              <a:gd name="connsiteX66" fmla="*/ 1401288 w 1864426"/>
              <a:gd name="connsiteY66" fmla="*/ 100950 h 3279619"/>
              <a:gd name="connsiteX0" fmla="*/ 1549730 w 1864426"/>
              <a:gd name="connsiteY0" fmla="*/ 261266 h 3279619"/>
              <a:gd name="connsiteX1" fmla="*/ 1858487 w 1864426"/>
              <a:gd name="connsiteY1" fmla="*/ 231579 h 3279619"/>
              <a:gd name="connsiteX2" fmla="*/ 1763485 w 1864426"/>
              <a:gd name="connsiteY2" fmla="*/ 391896 h 3279619"/>
              <a:gd name="connsiteX3" fmla="*/ 1775361 w 1864426"/>
              <a:gd name="connsiteY3" fmla="*/ 427522 h 3279619"/>
              <a:gd name="connsiteX4" fmla="*/ 1864426 w 1864426"/>
              <a:gd name="connsiteY4" fmla="*/ 469085 h 3279619"/>
              <a:gd name="connsiteX5" fmla="*/ 1852550 w 1864426"/>
              <a:gd name="connsiteY5" fmla="*/ 492836 h 3279619"/>
              <a:gd name="connsiteX6" fmla="*/ 1733797 w 1864426"/>
              <a:gd name="connsiteY6" fmla="*/ 546275 h 3279619"/>
              <a:gd name="connsiteX7" fmla="*/ 1715984 w 1864426"/>
              <a:gd name="connsiteY7" fmla="*/ 605651 h 3279619"/>
              <a:gd name="connsiteX8" fmla="*/ 1656607 w 1864426"/>
              <a:gd name="connsiteY8" fmla="*/ 718467 h 3279619"/>
              <a:gd name="connsiteX9" fmla="*/ 1603168 w 1864426"/>
              <a:gd name="connsiteY9" fmla="*/ 849096 h 3279619"/>
              <a:gd name="connsiteX10" fmla="*/ 1591293 w 1864426"/>
              <a:gd name="connsiteY10" fmla="*/ 938161 h 3279619"/>
              <a:gd name="connsiteX11" fmla="*/ 1597231 w 1864426"/>
              <a:gd name="connsiteY11" fmla="*/ 967849 h 3279619"/>
              <a:gd name="connsiteX12" fmla="*/ 1531916 w 1864426"/>
              <a:gd name="connsiteY12" fmla="*/ 1062851 h 3279619"/>
              <a:gd name="connsiteX13" fmla="*/ 1508166 w 1864426"/>
              <a:gd name="connsiteY13" fmla="*/ 1217231 h 3279619"/>
              <a:gd name="connsiteX14" fmla="*/ 1537854 w 1864426"/>
              <a:gd name="connsiteY14" fmla="*/ 1514114 h 3279619"/>
              <a:gd name="connsiteX15" fmla="*/ 1496290 w 1864426"/>
              <a:gd name="connsiteY15" fmla="*/ 1739745 h 3279619"/>
              <a:gd name="connsiteX16" fmla="*/ 1460665 w 1864426"/>
              <a:gd name="connsiteY16" fmla="*/ 1834748 h 3279619"/>
              <a:gd name="connsiteX17" fmla="*/ 1425039 w 1864426"/>
              <a:gd name="connsiteY17" fmla="*/ 1894124 h 3279619"/>
              <a:gd name="connsiteX18" fmla="*/ 1395350 w 1864426"/>
              <a:gd name="connsiteY18" fmla="*/ 1935688 h 3279619"/>
              <a:gd name="connsiteX19" fmla="*/ 1425039 w 1864426"/>
              <a:gd name="connsiteY19" fmla="*/ 2001002 h 3279619"/>
              <a:gd name="connsiteX20" fmla="*/ 1425039 w 1864426"/>
              <a:gd name="connsiteY20" fmla="*/ 2072254 h 3279619"/>
              <a:gd name="connsiteX21" fmla="*/ 1425039 w 1864426"/>
              <a:gd name="connsiteY21" fmla="*/ 2196945 h 3279619"/>
              <a:gd name="connsiteX22" fmla="*/ 1514103 w 1864426"/>
              <a:gd name="connsiteY22" fmla="*/ 2303823 h 3279619"/>
              <a:gd name="connsiteX23" fmla="*/ 1531916 w 1864426"/>
              <a:gd name="connsiteY23" fmla="*/ 2434451 h 3279619"/>
              <a:gd name="connsiteX24" fmla="*/ 1603168 w 1864426"/>
              <a:gd name="connsiteY24" fmla="*/ 2553205 h 3279619"/>
              <a:gd name="connsiteX25" fmla="*/ 1668483 w 1864426"/>
              <a:gd name="connsiteY25" fmla="*/ 2636332 h 3279619"/>
              <a:gd name="connsiteX26" fmla="*/ 1769423 w 1864426"/>
              <a:gd name="connsiteY26" fmla="*/ 2624457 h 3279619"/>
              <a:gd name="connsiteX27" fmla="*/ 1787236 w 1864426"/>
              <a:gd name="connsiteY27" fmla="*/ 2612581 h 3279619"/>
              <a:gd name="connsiteX28" fmla="*/ 1799111 w 1864426"/>
              <a:gd name="connsiteY28" fmla="*/ 2737272 h 3279619"/>
              <a:gd name="connsiteX29" fmla="*/ 1805049 w 1864426"/>
              <a:gd name="connsiteY29" fmla="*/ 2856025 h 3279619"/>
              <a:gd name="connsiteX30" fmla="*/ 1846613 w 1864426"/>
              <a:gd name="connsiteY30" fmla="*/ 2903527 h 3279619"/>
              <a:gd name="connsiteX31" fmla="*/ 1810987 w 1864426"/>
              <a:gd name="connsiteY31" fmla="*/ 2939153 h 3279619"/>
              <a:gd name="connsiteX32" fmla="*/ 1782090 w 1864426"/>
              <a:gd name="connsiteY32" fmla="*/ 3274581 h 3279619"/>
              <a:gd name="connsiteX33" fmla="*/ 1597231 w 1864426"/>
              <a:gd name="connsiteY33" fmla="*/ 3146971 h 3279619"/>
              <a:gd name="connsiteX34" fmla="*/ 1615044 w 1864426"/>
              <a:gd name="connsiteY34" fmla="*/ 3231335 h 3279619"/>
              <a:gd name="connsiteX35" fmla="*/ 1531916 w 1864426"/>
              <a:gd name="connsiteY35" fmla="*/ 3206348 h 3279619"/>
              <a:gd name="connsiteX36" fmla="*/ 1472540 w 1864426"/>
              <a:gd name="connsiteY36" fmla="*/ 3069781 h 3279619"/>
              <a:gd name="connsiteX37" fmla="*/ 1419101 w 1864426"/>
              <a:gd name="connsiteY37" fmla="*/ 3010405 h 3279619"/>
              <a:gd name="connsiteX38" fmla="*/ 1454727 w 1864426"/>
              <a:gd name="connsiteY38" fmla="*/ 2826337 h 3279619"/>
              <a:gd name="connsiteX39" fmla="*/ 1322416 w 1864426"/>
              <a:gd name="connsiteY39" fmla="*/ 2590068 h 3279619"/>
              <a:gd name="connsiteX40" fmla="*/ 1116280 w 1864426"/>
              <a:gd name="connsiteY40" fmla="*/ 2404763 h 3279619"/>
              <a:gd name="connsiteX41" fmla="*/ 1003465 w 1864426"/>
              <a:gd name="connsiteY41" fmla="*/ 2303823 h 3279619"/>
              <a:gd name="connsiteX42" fmla="*/ 932213 w 1864426"/>
              <a:gd name="connsiteY42" fmla="*/ 2280072 h 3279619"/>
              <a:gd name="connsiteX43" fmla="*/ 884711 w 1864426"/>
              <a:gd name="connsiteY43" fmla="*/ 2196945 h 3279619"/>
              <a:gd name="connsiteX44" fmla="*/ 849085 w 1864426"/>
              <a:gd name="connsiteY44" fmla="*/ 2244446 h 3279619"/>
              <a:gd name="connsiteX45" fmla="*/ 769768 w 1864426"/>
              <a:gd name="connsiteY45" fmla="*/ 2208820 h 3279619"/>
              <a:gd name="connsiteX46" fmla="*/ 712519 w 1864426"/>
              <a:gd name="connsiteY46" fmla="*/ 2196945 h 3279619"/>
              <a:gd name="connsiteX47" fmla="*/ 451262 w 1864426"/>
              <a:gd name="connsiteY47" fmla="*/ 1900062 h 3279619"/>
              <a:gd name="connsiteX48" fmla="*/ 475013 w 1864426"/>
              <a:gd name="connsiteY48" fmla="*/ 1828810 h 3279619"/>
              <a:gd name="connsiteX49" fmla="*/ 415636 w 1864426"/>
              <a:gd name="connsiteY49" fmla="*/ 1668493 h 3279619"/>
              <a:gd name="connsiteX50" fmla="*/ 290945 w 1864426"/>
              <a:gd name="connsiteY50" fmla="*/ 1448799 h 3279619"/>
              <a:gd name="connsiteX51" fmla="*/ 231568 w 1864426"/>
              <a:gd name="connsiteY51" fmla="*/ 1353797 h 3279619"/>
              <a:gd name="connsiteX52" fmla="*/ 83127 w 1864426"/>
              <a:gd name="connsiteY52" fmla="*/ 1187542 h 3279619"/>
              <a:gd name="connsiteX53" fmla="*/ 23750 w 1864426"/>
              <a:gd name="connsiteY53" fmla="*/ 1045038 h 3279619"/>
              <a:gd name="connsiteX54" fmla="*/ 0 w 1864426"/>
              <a:gd name="connsiteY54" fmla="*/ 932223 h 3279619"/>
              <a:gd name="connsiteX55" fmla="*/ 47501 w 1864426"/>
              <a:gd name="connsiteY55" fmla="*/ 688779 h 3279619"/>
              <a:gd name="connsiteX56" fmla="*/ 71252 w 1864426"/>
              <a:gd name="connsiteY56" fmla="*/ 641277 h 3279619"/>
              <a:gd name="connsiteX57" fmla="*/ 89065 w 1864426"/>
              <a:gd name="connsiteY57" fmla="*/ 279080 h 3279619"/>
              <a:gd name="connsiteX58" fmla="*/ 136566 w 1864426"/>
              <a:gd name="connsiteY58" fmla="*/ 249392 h 3279619"/>
              <a:gd name="connsiteX59" fmla="*/ 207818 w 1864426"/>
              <a:gd name="connsiteY59" fmla="*/ 308768 h 3279619"/>
              <a:gd name="connsiteX60" fmla="*/ 273132 w 1864426"/>
              <a:gd name="connsiteY60" fmla="*/ 261267 h 3279619"/>
              <a:gd name="connsiteX61" fmla="*/ 296883 w 1864426"/>
              <a:gd name="connsiteY61" fmla="*/ 219703 h 3279619"/>
              <a:gd name="connsiteX62" fmla="*/ 611579 w 1864426"/>
              <a:gd name="connsiteY62" fmla="*/ 5947 h 3279619"/>
              <a:gd name="connsiteX63" fmla="*/ 902524 w 1864426"/>
              <a:gd name="connsiteY63" fmla="*/ 77198 h 3279619"/>
              <a:gd name="connsiteX64" fmla="*/ 1134093 w 1864426"/>
              <a:gd name="connsiteY64" fmla="*/ 77199 h 3279619"/>
              <a:gd name="connsiteX65" fmla="*/ 1235033 w 1864426"/>
              <a:gd name="connsiteY65" fmla="*/ 10 h 3279619"/>
              <a:gd name="connsiteX66" fmla="*/ 1401288 w 1864426"/>
              <a:gd name="connsiteY66" fmla="*/ 100950 h 3279619"/>
              <a:gd name="connsiteX0" fmla="*/ 1549730 w 1864426"/>
              <a:gd name="connsiteY0" fmla="*/ 261266 h 3279619"/>
              <a:gd name="connsiteX1" fmla="*/ 1858487 w 1864426"/>
              <a:gd name="connsiteY1" fmla="*/ 231579 h 3279619"/>
              <a:gd name="connsiteX2" fmla="*/ 1763485 w 1864426"/>
              <a:gd name="connsiteY2" fmla="*/ 391896 h 3279619"/>
              <a:gd name="connsiteX3" fmla="*/ 1775361 w 1864426"/>
              <a:gd name="connsiteY3" fmla="*/ 427522 h 3279619"/>
              <a:gd name="connsiteX4" fmla="*/ 1864426 w 1864426"/>
              <a:gd name="connsiteY4" fmla="*/ 469085 h 3279619"/>
              <a:gd name="connsiteX5" fmla="*/ 1852550 w 1864426"/>
              <a:gd name="connsiteY5" fmla="*/ 492836 h 3279619"/>
              <a:gd name="connsiteX6" fmla="*/ 1733797 w 1864426"/>
              <a:gd name="connsiteY6" fmla="*/ 546275 h 3279619"/>
              <a:gd name="connsiteX7" fmla="*/ 1715984 w 1864426"/>
              <a:gd name="connsiteY7" fmla="*/ 605651 h 3279619"/>
              <a:gd name="connsiteX8" fmla="*/ 1656607 w 1864426"/>
              <a:gd name="connsiteY8" fmla="*/ 718467 h 3279619"/>
              <a:gd name="connsiteX9" fmla="*/ 1603168 w 1864426"/>
              <a:gd name="connsiteY9" fmla="*/ 849096 h 3279619"/>
              <a:gd name="connsiteX10" fmla="*/ 1591293 w 1864426"/>
              <a:gd name="connsiteY10" fmla="*/ 938161 h 3279619"/>
              <a:gd name="connsiteX11" fmla="*/ 1597231 w 1864426"/>
              <a:gd name="connsiteY11" fmla="*/ 967849 h 3279619"/>
              <a:gd name="connsiteX12" fmla="*/ 1531916 w 1864426"/>
              <a:gd name="connsiteY12" fmla="*/ 1062851 h 3279619"/>
              <a:gd name="connsiteX13" fmla="*/ 1508166 w 1864426"/>
              <a:gd name="connsiteY13" fmla="*/ 1217231 h 3279619"/>
              <a:gd name="connsiteX14" fmla="*/ 1537854 w 1864426"/>
              <a:gd name="connsiteY14" fmla="*/ 1514114 h 3279619"/>
              <a:gd name="connsiteX15" fmla="*/ 1496290 w 1864426"/>
              <a:gd name="connsiteY15" fmla="*/ 1739745 h 3279619"/>
              <a:gd name="connsiteX16" fmla="*/ 1460665 w 1864426"/>
              <a:gd name="connsiteY16" fmla="*/ 1834748 h 3279619"/>
              <a:gd name="connsiteX17" fmla="*/ 1425039 w 1864426"/>
              <a:gd name="connsiteY17" fmla="*/ 1894124 h 3279619"/>
              <a:gd name="connsiteX18" fmla="*/ 1395350 w 1864426"/>
              <a:gd name="connsiteY18" fmla="*/ 1935688 h 3279619"/>
              <a:gd name="connsiteX19" fmla="*/ 1425039 w 1864426"/>
              <a:gd name="connsiteY19" fmla="*/ 2001002 h 3279619"/>
              <a:gd name="connsiteX20" fmla="*/ 1425039 w 1864426"/>
              <a:gd name="connsiteY20" fmla="*/ 2072254 h 3279619"/>
              <a:gd name="connsiteX21" fmla="*/ 1425039 w 1864426"/>
              <a:gd name="connsiteY21" fmla="*/ 2196945 h 3279619"/>
              <a:gd name="connsiteX22" fmla="*/ 1514103 w 1864426"/>
              <a:gd name="connsiteY22" fmla="*/ 2303823 h 3279619"/>
              <a:gd name="connsiteX23" fmla="*/ 1531916 w 1864426"/>
              <a:gd name="connsiteY23" fmla="*/ 2434451 h 3279619"/>
              <a:gd name="connsiteX24" fmla="*/ 1603168 w 1864426"/>
              <a:gd name="connsiteY24" fmla="*/ 2553205 h 3279619"/>
              <a:gd name="connsiteX25" fmla="*/ 1668483 w 1864426"/>
              <a:gd name="connsiteY25" fmla="*/ 2636332 h 3279619"/>
              <a:gd name="connsiteX26" fmla="*/ 1769423 w 1864426"/>
              <a:gd name="connsiteY26" fmla="*/ 2624457 h 3279619"/>
              <a:gd name="connsiteX27" fmla="*/ 1787236 w 1864426"/>
              <a:gd name="connsiteY27" fmla="*/ 2612581 h 3279619"/>
              <a:gd name="connsiteX28" fmla="*/ 1799111 w 1864426"/>
              <a:gd name="connsiteY28" fmla="*/ 2737272 h 3279619"/>
              <a:gd name="connsiteX29" fmla="*/ 1805049 w 1864426"/>
              <a:gd name="connsiteY29" fmla="*/ 2856025 h 3279619"/>
              <a:gd name="connsiteX30" fmla="*/ 1846613 w 1864426"/>
              <a:gd name="connsiteY30" fmla="*/ 2903527 h 3279619"/>
              <a:gd name="connsiteX31" fmla="*/ 1810987 w 1864426"/>
              <a:gd name="connsiteY31" fmla="*/ 2939153 h 3279619"/>
              <a:gd name="connsiteX32" fmla="*/ 1782090 w 1864426"/>
              <a:gd name="connsiteY32" fmla="*/ 3274581 h 3279619"/>
              <a:gd name="connsiteX33" fmla="*/ 1597231 w 1864426"/>
              <a:gd name="connsiteY33" fmla="*/ 3146971 h 3279619"/>
              <a:gd name="connsiteX34" fmla="*/ 1615044 w 1864426"/>
              <a:gd name="connsiteY34" fmla="*/ 3231335 h 3279619"/>
              <a:gd name="connsiteX35" fmla="*/ 1531916 w 1864426"/>
              <a:gd name="connsiteY35" fmla="*/ 3206348 h 3279619"/>
              <a:gd name="connsiteX36" fmla="*/ 1472540 w 1864426"/>
              <a:gd name="connsiteY36" fmla="*/ 3069781 h 3279619"/>
              <a:gd name="connsiteX37" fmla="*/ 1419101 w 1864426"/>
              <a:gd name="connsiteY37" fmla="*/ 3010405 h 3279619"/>
              <a:gd name="connsiteX38" fmla="*/ 1454727 w 1864426"/>
              <a:gd name="connsiteY38" fmla="*/ 2826337 h 3279619"/>
              <a:gd name="connsiteX39" fmla="*/ 1322416 w 1864426"/>
              <a:gd name="connsiteY39" fmla="*/ 2590068 h 3279619"/>
              <a:gd name="connsiteX40" fmla="*/ 1116280 w 1864426"/>
              <a:gd name="connsiteY40" fmla="*/ 2404763 h 3279619"/>
              <a:gd name="connsiteX41" fmla="*/ 1003465 w 1864426"/>
              <a:gd name="connsiteY41" fmla="*/ 2303823 h 3279619"/>
              <a:gd name="connsiteX42" fmla="*/ 932213 w 1864426"/>
              <a:gd name="connsiteY42" fmla="*/ 2280072 h 3279619"/>
              <a:gd name="connsiteX43" fmla="*/ 884711 w 1864426"/>
              <a:gd name="connsiteY43" fmla="*/ 2196945 h 3279619"/>
              <a:gd name="connsiteX44" fmla="*/ 849085 w 1864426"/>
              <a:gd name="connsiteY44" fmla="*/ 2244446 h 3279619"/>
              <a:gd name="connsiteX45" fmla="*/ 712519 w 1864426"/>
              <a:gd name="connsiteY45" fmla="*/ 2196945 h 3279619"/>
              <a:gd name="connsiteX46" fmla="*/ 451262 w 1864426"/>
              <a:gd name="connsiteY46" fmla="*/ 1900062 h 3279619"/>
              <a:gd name="connsiteX47" fmla="*/ 475013 w 1864426"/>
              <a:gd name="connsiteY47" fmla="*/ 1828810 h 3279619"/>
              <a:gd name="connsiteX48" fmla="*/ 415636 w 1864426"/>
              <a:gd name="connsiteY48" fmla="*/ 1668493 h 3279619"/>
              <a:gd name="connsiteX49" fmla="*/ 290945 w 1864426"/>
              <a:gd name="connsiteY49" fmla="*/ 1448799 h 3279619"/>
              <a:gd name="connsiteX50" fmla="*/ 231568 w 1864426"/>
              <a:gd name="connsiteY50" fmla="*/ 1353797 h 3279619"/>
              <a:gd name="connsiteX51" fmla="*/ 83127 w 1864426"/>
              <a:gd name="connsiteY51" fmla="*/ 1187542 h 3279619"/>
              <a:gd name="connsiteX52" fmla="*/ 23750 w 1864426"/>
              <a:gd name="connsiteY52" fmla="*/ 1045038 h 3279619"/>
              <a:gd name="connsiteX53" fmla="*/ 0 w 1864426"/>
              <a:gd name="connsiteY53" fmla="*/ 932223 h 3279619"/>
              <a:gd name="connsiteX54" fmla="*/ 47501 w 1864426"/>
              <a:gd name="connsiteY54" fmla="*/ 688779 h 3279619"/>
              <a:gd name="connsiteX55" fmla="*/ 71252 w 1864426"/>
              <a:gd name="connsiteY55" fmla="*/ 641277 h 3279619"/>
              <a:gd name="connsiteX56" fmla="*/ 89065 w 1864426"/>
              <a:gd name="connsiteY56" fmla="*/ 279080 h 3279619"/>
              <a:gd name="connsiteX57" fmla="*/ 136566 w 1864426"/>
              <a:gd name="connsiteY57" fmla="*/ 249392 h 3279619"/>
              <a:gd name="connsiteX58" fmla="*/ 207818 w 1864426"/>
              <a:gd name="connsiteY58" fmla="*/ 308768 h 3279619"/>
              <a:gd name="connsiteX59" fmla="*/ 273132 w 1864426"/>
              <a:gd name="connsiteY59" fmla="*/ 261267 h 3279619"/>
              <a:gd name="connsiteX60" fmla="*/ 296883 w 1864426"/>
              <a:gd name="connsiteY60" fmla="*/ 219703 h 3279619"/>
              <a:gd name="connsiteX61" fmla="*/ 611579 w 1864426"/>
              <a:gd name="connsiteY61" fmla="*/ 5947 h 3279619"/>
              <a:gd name="connsiteX62" fmla="*/ 902524 w 1864426"/>
              <a:gd name="connsiteY62" fmla="*/ 77198 h 3279619"/>
              <a:gd name="connsiteX63" fmla="*/ 1134093 w 1864426"/>
              <a:gd name="connsiteY63" fmla="*/ 77199 h 3279619"/>
              <a:gd name="connsiteX64" fmla="*/ 1235033 w 1864426"/>
              <a:gd name="connsiteY64" fmla="*/ 10 h 3279619"/>
              <a:gd name="connsiteX65" fmla="*/ 1401288 w 1864426"/>
              <a:gd name="connsiteY65" fmla="*/ 100950 h 3279619"/>
              <a:gd name="connsiteX0" fmla="*/ 1549730 w 1864426"/>
              <a:gd name="connsiteY0" fmla="*/ 261266 h 3279619"/>
              <a:gd name="connsiteX1" fmla="*/ 1858487 w 1864426"/>
              <a:gd name="connsiteY1" fmla="*/ 231579 h 3279619"/>
              <a:gd name="connsiteX2" fmla="*/ 1763485 w 1864426"/>
              <a:gd name="connsiteY2" fmla="*/ 391896 h 3279619"/>
              <a:gd name="connsiteX3" fmla="*/ 1775361 w 1864426"/>
              <a:gd name="connsiteY3" fmla="*/ 427522 h 3279619"/>
              <a:gd name="connsiteX4" fmla="*/ 1864426 w 1864426"/>
              <a:gd name="connsiteY4" fmla="*/ 469085 h 3279619"/>
              <a:gd name="connsiteX5" fmla="*/ 1852550 w 1864426"/>
              <a:gd name="connsiteY5" fmla="*/ 492836 h 3279619"/>
              <a:gd name="connsiteX6" fmla="*/ 1733797 w 1864426"/>
              <a:gd name="connsiteY6" fmla="*/ 546275 h 3279619"/>
              <a:gd name="connsiteX7" fmla="*/ 1715984 w 1864426"/>
              <a:gd name="connsiteY7" fmla="*/ 605651 h 3279619"/>
              <a:gd name="connsiteX8" fmla="*/ 1656607 w 1864426"/>
              <a:gd name="connsiteY8" fmla="*/ 718467 h 3279619"/>
              <a:gd name="connsiteX9" fmla="*/ 1603168 w 1864426"/>
              <a:gd name="connsiteY9" fmla="*/ 849096 h 3279619"/>
              <a:gd name="connsiteX10" fmla="*/ 1591293 w 1864426"/>
              <a:gd name="connsiteY10" fmla="*/ 938161 h 3279619"/>
              <a:gd name="connsiteX11" fmla="*/ 1597231 w 1864426"/>
              <a:gd name="connsiteY11" fmla="*/ 967849 h 3279619"/>
              <a:gd name="connsiteX12" fmla="*/ 1531916 w 1864426"/>
              <a:gd name="connsiteY12" fmla="*/ 1062851 h 3279619"/>
              <a:gd name="connsiteX13" fmla="*/ 1508166 w 1864426"/>
              <a:gd name="connsiteY13" fmla="*/ 1217231 h 3279619"/>
              <a:gd name="connsiteX14" fmla="*/ 1537854 w 1864426"/>
              <a:gd name="connsiteY14" fmla="*/ 1514114 h 3279619"/>
              <a:gd name="connsiteX15" fmla="*/ 1496290 w 1864426"/>
              <a:gd name="connsiteY15" fmla="*/ 1739745 h 3279619"/>
              <a:gd name="connsiteX16" fmla="*/ 1460665 w 1864426"/>
              <a:gd name="connsiteY16" fmla="*/ 1834748 h 3279619"/>
              <a:gd name="connsiteX17" fmla="*/ 1425039 w 1864426"/>
              <a:gd name="connsiteY17" fmla="*/ 1894124 h 3279619"/>
              <a:gd name="connsiteX18" fmla="*/ 1395350 w 1864426"/>
              <a:gd name="connsiteY18" fmla="*/ 1935688 h 3279619"/>
              <a:gd name="connsiteX19" fmla="*/ 1425039 w 1864426"/>
              <a:gd name="connsiteY19" fmla="*/ 2001002 h 3279619"/>
              <a:gd name="connsiteX20" fmla="*/ 1425039 w 1864426"/>
              <a:gd name="connsiteY20" fmla="*/ 2072254 h 3279619"/>
              <a:gd name="connsiteX21" fmla="*/ 1425039 w 1864426"/>
              <a:gd name="connsiteY21" fmla="*/ 2196945 h 3279619"/>
              <a:gd name="connsiteX22" fmla="*/ 1514103 w 1864426"/>
              <a:gd name="connsiteY22" fmla="*/ 2303823 h 3279619"/>
              <a:gd name="connsiteX23" fmla="*/ 1531916 w 1864426"/>
              <a:gd name="connsiteY23" fmla="*/ 2434451 h 3279619"/>
              <a:gd name="connsiteX24" fmla="*/ 1603168 w 1864426"/>
              <a:gd name="connsiteY24" fmla="*/ 2553205 h 3279619"/>
              <a:gd name="connsiteX25" fmla="*/ 1668483 w 1864426"/>
              <a:gd name="connsiteY25" fmla="*/ 2636332 h 3279619"/>
              <a:gd name="connsiteX26" fmla="*/ 1769423 w 1864426"/>
              <a:gd name="connsiteY26" fmla="*/ 2624457 h 3279619"/>
              <a:gd name="connsiteX27" fmla="*/ 1787236 w 1864426"/>
              <a:gd name="connsiteY27" fmla="*/ 2612581 h 3279619"/>
              <a:gd name="connsiteX28" fmla="*/ 1799111 w 1864426"/>
              <a:gd name="connsiteY28" fmla="*/ 2737272 h 3279619"/>
              <a:gd name="connsiteX29" fmla="*/ 1805049 w 1864426"/>
              <a:gd name="connsiteY29" fmla="*/ 2856025 h 3279619"/>
              <a:gd name="connsiteX30" fmla="*/ 1846613 w 1864426"/>
              <a:gd name="connsiteY30" fmla="*/ 2903527 h 3279619"/>
              <a:gd name="connsiteX31" fmla="*/ 1810987 w 1864426"/>
              <a:gd name="connsiteY31" fmla="*/ 2939153 h 3279619"/>
              <a:gd name="connsiteX32" fmla="*/ 1782090 w 1864426"/>
              <a:gd name="connsiteY32" fmla="*/ 3274581 h 3279619"/>
              <a:gd name="connsiteX33" fmla="*/ 1597231 w 1864426"/>
              <a:gd name="connsiteY33" fmla="*/ 3146971 h 3279619"/>
              <a:gd name="connsiteX34" fmla="*/ 1615044 w 1864426"/>
              <a:gd name="connsiteY34" fmla="*/ 3231335 h 3279619"/>
              <a:gd name="connsiteX35" fmla="*/ 1531916 w 1864426"/>
              <a:gd name="connsiteY35" fmla="*/ 3206348 h 3279619"/>
              <a:gd name="connsiteX36" fmla="*/ 1472540 w 1864426"/>
              <a:gd name="connsiteY36" fmla="*/ 3069781 h 3279619"/>
              <a:gd name="connsiteX37" fmla="*/ 1419101 w 1864426"/>
              <a:gd name="connsiteY37" fmla="*/ 3010405 h 3279619"/>
              <a:gd name="connsiteX38" fmla="*/ 1454727 w 1864426"/>
              <a:gd name="connsiteY38" fmla="*/ 2826337 h 3279619"/>
              <a:gd name="connsiteX39" fmla="*/ 1322416 w 1864426"/>
              <a:gd name="connsiteY39" fmla="*/ 2590068 h 3279619"/>
              <a:gd name="connsiteX40" fmla="*/ 1116280 w 1864426"/>
              <a:gd name="connsiteY40" fmla="*/ 2404763 h 3279619"/>
              <a:gd name="connsiteX41" fmla="*/ 1003465 w 1864426"/>
              <a:gd name="connsiteY41" fmla="*/ 2303823 h 3279619"/>
              <a:gd name="connsiteX42" fmla="*/ 932213 w 1864426"/>
              <a:gd name="connsiteY42" fmla="*/ 2280072 h 3279619"/>
              <a:gd name="connsiteX43" fmla="*/ 884711 w 1864426"/>
              <a:gd name="connsiteY43" fmla="*/ 2196945 h 3279619"/>
              <a:gd name="connsiteX44" fmla="*/ 849085 w 1864426"/>
              <a:gd name="connsiteY44" fmla="*/ 2244446 h 3279619"/>
              <a:gd name="connsiteX45" fmla="*/ 712519 w 1864426"/>
              <a:gd name="connsiteY45" fmla="*/ 2196945 h 3279619"/>
              <a:gd name="connsiteX46" fmla="*/ 451262 w 1864426"/>
              <a:gd name="connsiteY46" fmla="*/ 1900062 h 3279619"/>
              <a:gd name="connsiteX47" fmla="*/ 475013 w 1864426"/>
              <a:gd name="connsiteY47" fmla="*/ 1828810 h 3279619"/>
              <a:gd name="connsiteX48" fmla="*/ 415636 w 1864426"/>
              <a:gd name="connsiteY48" fmla="*/ 1668493 h 3279619"/>
              <a:gd name="connsiteX49" fmla="*/ 290945 w 1864426"/>
              <a:gd name="connsiteY49" fmla="*/ 1448799 h 3279619"/>
              <a:gd name="connsiteX50" fmla="*/ 231568 w 1864426"/>
              <a:gd name="connsiteY50" fmla="*/ 1353797 h 3279619"/>
              <a:gd name="connsiteX51" fmla="*/ 83127 w 1864426"/>
              <a:gd name="connsiteY51" fmla="*/ 1187542 h 3279619"/>
              <a:gd name="connsiteX52" fmla="*/ 23750 w 1864426"/>
              <a:gd name="connsiteY52" fmla="*/ 1045038 h 3279619"/>
              <a:gd name="connsiteX53" fmla="*/ 0 w 1864426"/>
              <a:gd name="connsiteY53" fmla="*/ 932223 h 3279619"/>
              <a:gd name="connsiteX54" fmla="*/ 47501 w 1864426"/>
              <a:gd name="connsiteY54" fmla="*/ 688779 h 3279619"/>
              <a:gd name="connsiteX55" fmla="*/ 71252 w 1864426"/>
              <a:gd name="connsiteY55" fmla="*/ 641277 h 3279619"/>
              <a:gd name="connsiteX56" fmla="*/ 89065 w 1864426"/>
              <a:gd name="connsiteY56" fmla="*/ 279080 h 3279619"/>
              <a:gd name="connsiteX57" fmla="*/ 136566 w 1864426"/>
              <a:gd name="connsiteY57" fmla="*/ 249392 h 3279619"/>
              <a:gd name="connsiteX58" fmla="*/ 207818 w 1864426"/>
              <a:gd name="connsiteY58" fmla="*/ 308768 h 3279619"/>
              <a:gd name="connsiteX59" fmla="*/ 273132 w 1864426"/>
              <a:gd name="connsiteY59" fmla="*/ 261267 h 3279619"/>
              <a:gd name="connsiteX60" fmla="*/ 296883 w 1864426"/>
              <a:gd name="connsiteY60" fmla="*/ 219703 h 3279619"/>
              <a:gd name="connsiteX61" fmla="*/ 611579 w 1864426"/>
              <a:gd name="connsiteY61" fmla="*/ 5947 h 3279619"/>
              <a:gd name="connsiteX62" fmla="*/ 902524 w 1864426"/>
              <a:gd name="connsiteY62" fmla="*/ 77198 h 3279619"/>
              <a:gd name="connsiteX63" fmla="*/ 1134093 w 1864426"/>
              <a:gd name="connsiteY63" fmla="*/ 77199 h 3279619"/>
              <a:gd name="connsiteX64" fmla="*/ 1235033 w 1864426"/>
              <a:gd name="connsiteY64" fmla="*/ 10 h 3279619"/>
              <a:gd name="connsiteX65" fmla="*/ 1401288 w 1864426"/>
              <a:gd name="connsiteY65" fmla="*/ 100950 h 3279619"/>
              <a:gd name="connsiteX0" fmla="*/ 1549730 w 1864426"/>
              <a:gd name="connsiteY0" fmla="*/ 261266 h 3279619"/>
              <a:gd name="connsiteX1" fmla="*/ 1858487 w 1864426"/>
              <a:gd name="connsiteY1" fmla="*/ 231579 h 3279619"/>
              <a:gd name="connsiteX2" fmla="*/ 1763485 w 1864426"/>
              <a:gd name="connsiteY2" fmla="*/ 391896 h 3279619"/>
              <a:gd name="connsiteX3" fmla="*/ 1775361 w 1864426"/>
              <a:gd name="connsiteY3" fmla="*/ 427522 h 3279619"/>
              <a:gd name="connsiteX4" fmla="*/ 1864426 w 1864426"/>
              <a:gd name="connsiteY4" fmla="*/ 469085 h 3279619"/>
              <a:gd name="connsiteX5" fmla="*/ 1852550 w 1864426"/>
              <a:gd name="connsiteY5" fmla="*/ 492836 h 3279619"/>
              <a:gd name="connsiteX6" fmla="*/ 1733797 w 1864426"/>
              <a:gd name="connsiteY6" fmla="*/ 546275 h 3279619"/>
              <a:gd name="connsiteX7" fmla="*/ 1715984 w 1864426"/>
              <a:gd name="connsiteY7" fmla="*/ 605651 h 3279619"/>
              <a:gd name="connsiteX8" fmla="*/ 1656607 w 1864426"/>
              <a:gd name="connsiteY8" fmla="*/ 718467 h 3279619"/>
              <a:gd name="connsiteX9" fmla="*/ 1603168 w 1864426"/>
              <a:gd name="connsiteY9" fmla="*/ 849096 h 3279619"/>
              <a:gd name="connsiteX10" fmla="*/ 1591293 w 1864426"/>
              <a:gd name="connsiteY10" fmla="*/ 938161 h 3279619"/>
              <a:gd name="connsiteX11" fmla="*/ 1597231 w 1864426"/>
              <a:gd name="connsiteY11" fmla="*/ 967849 h 3279619"/>
              <a:gd name="connsiteX12" fmla="*/ 1531916 w 1864426"/>
              <a:gd name="connsiteY12" fmla="*/ 1062851 h 3279619"/>
              <a:gd name="connsiteX13" fmla="*/ 1508166 w 1864426"/>
              <a:gd name="connsiteY13" fmla="*/ 1217231 h 3279619"/>
              <a:gd name="connsiteX14" fmla="*/ 1537854 w 1864426"/>
              <a:gd name="connsiteY14" fmla="*/ 1514114 h 3279619"/>
              <a:gd name="connsiteX15" fmla="*/ 1496290 w 1864426"/>
              <a:gd name="connsiteY15" fmla="*/ 1739745 h 3279619"/>
              <a:gd name="connsiteX16" fmla="*/ 1460665 w 1864426"/>
              <a:gd name="connsiteY16" fmla="*/ 1834748 h 3279619"/>
              <a:gd name="connsiteX17" fmla="*/ 1425039 w 1864426"/>
              <a:gd name="connsiteY17" fmla="*/ 1894124 h 3279619"/>
              <a:gd name="connsiteX18" fmla="*/ 1395350 w 1864426"/>
              <a:gd name="connsiteY18" fmla="*/ 1935688 h 3279619"/>
              <a:gd name="connsiteX19" fmla="*/ 1425039 w 1864426"/>
              <a:gd name="connsiteY19" fmla="*/ 2001002 h 3279619"/>
              <a:gd name="connsiteX20" fmla="*/ 1425039 w 1864426"/>
              <a:gd name="connsiteY20" fmla="*/ 2072254 h 3279619"/>
              <a:gd name="connsiteX21" fmla="*/ 1425039 w 1864426"/>
              <a:gd name="connsiteY21" fmla="*/ 2196945 h 3279619"/>
              <a:gd name="connsiteX22" fmla="*/ 1514103 w 1864426"/>
              <a:gd name="connsiteY22" fmla="*/ 2303823 h 3279619"/>
              <a:gd name="connsiteX23" fmla="*/ 1531916 w 1864426"/>
              <a:gd name="connsiteY23" fmla="*/ 2434451 h 3279619"/>
              <a:gd name="connsiteX24" fmla="*/ 1603168 w 1864426"/>
              <a:gd name="connsiteY24" fmla="*/ 2553205 h 3279619"/>
              <a:gd name="connsiteX25" fmla="*/ 1668483 w 1864426"/>
              <a:gd name="connsiteY25" fmla="*/ 2636332 h 3279619"/>
              <a:gd name="connsiteX26" fmla="*/ 1769423 w 1864426"/>
              <a:gd name="connsiteY26" fmla="*/ 2624457 h 3279619"/>
              <a:gd name="connsiteX27" fmla="*/ 1787236 w 1864426"/>
              <a:gd name="connsiteY27" fmla="*/ 2612581 h 3279619"/>
              <a:gd name="connsiteX28" fmla="*/ 1799111 w 1864426"/>
              <a:gd name="connsiteY28" fmla="*/ 2737272 h 3279619"/>
              <a:gd name="connsiteX29" fmla="*/ 1805049 w 1864426"/>
              <a:gd name="connsiteY29" fmla="*/ 2856025 h 3279619"/>
              <a:gd name="connsiteX30" fmla="*/ 1846613 w 1864426"/>
              <a:gd name="connsiteY30" fmla="*/ 2903527 h 3279619"/>
              <a:gd name="connsiteX31" fmla="*/ 1810987 w 1864426"/>
              <a:gd name="connsiteY31" fmla="*/ 2939153 h 3279619"/>
              <a:gd name="connsiteX32" fmla="*/ 1782090 w 1864426"/>
              <a:gd name="connsiteY32" fmla="*/ 3274581 h 3279619"/>
              <a:gd name="connsiteX33" fmla="*/ 1597231 w 1864426"/>
              <a:gd name="connsiteY33" fmla="*/ 3146971 h 3279619"/>
              <a:gd name="connsiteX34" fmla="*/ 1615044 w 1864426"/>
              <a:gd name="connsiteY34" fmla="*/ 3231335 h 3279619"/>
              <a:gd name="connsiteX35" fmla="*/ 1531916 w 1864426"/>
              <a:gd name="connsiteY35" fmla="*/ 3206348 h 3279619"/>
              <a:gd name="connsiteX36" fmla="*/ 1472540 w 1864426"/>
              <a:gd name="connsiteY36" fmla="*/ 3069781 h 3279619"/>
              <a:gd name="connsiteX37" fmla="*/ 1419101 w 1864426"/>
              <a:gd name="connsiteY37" fmla="*/ 3010405 h 3279619"/>
              <a:gd name="connsiteX38" fmla="*/ 1454727 w 1864426"/>
              <a:gd name="connsiteY38" fmla="*/ 2826337 h 3279619"/>
              <a:gd name="connsiteX39" fmla="*/ 1322416 w 1864426"/>
              <a:gd name="connsiteY39" fmla="*/ 2590068 h 3279619"/>
              <a:gd name="connsiteX40" fmla="*/ 1116280 w 1864426"/>
              <a:gd name="connsiteY40" fmla="*/ 2404763 h 3279619"/>
              <a:gd name="connsiteX41" fmla="*/ 1003465 w 1864426"/>
              <a:gd name="connsiteY41" fmla="*/ 2303823 h 3279619"/>
              <a:gd name="connsiteX42" fmla="*/ 932213 w 1864426"/>
              <a:gd name="connsiteY42" fmla="*/ 2280072 h 3279619"/>
              <a:gd name="connsiteX43" fmla="*/ 884711 w 1864426"/>
              <a:gd name="connsiteY43" fmla="*/ 2196945 h 3279619"/>
              <a:gd name="connsiteX44" fmla="*/ 849085 w 1864426"/>
              <a:gd name="connsiteY44" fmla="*/ 2244446 h 3279619"/>
              <a:gd name="connsiteX45" fmla="*/ 712519 w 1864426"/>
              <a:gd name="connsiteY45" fmla="*/ 2196945 h 3279619"/>
              <a:gd name="connsiteX46" fmla="*/ 451262 w 1864426"/>
              <a:gd name="connsiteY46" fmla="*/ 1900062 h 3279619"/>
              <a:gd name="connsiteX47" fmla="*/ 475013 w 1864426"/>
              <a:gd name="connsiteY47" fmla="*/ 1828810 h 3279619"/>
              <a:gd name="connsiteX48" fmla="*/ 415636 w 1864426"/>
              <a:gd name="connsiteY48" fmla="*/ 1695163 h 3279619"/>
              <a:gd name="connsiteX49" fmla="*/ 290945 w 1864426"/>
              <a:gd name="connsiteY49" fmla="*/ 1448799 h 3279619"/>
              <a:gd name="connsiteX50" fmla="*/ 231568 w 1864426"/>
              <a:gd name="connsiteY50" fmla="*/ 1353797 h 3279619"/>
              <a:gd name="connsiteX51" fmla="*/ 83127 w 1864426"/>
              <a:gd name="connsiteY51" fmla="*/ 1187542 h 3279619"/>
              <a:gd name="connsiteX52" fmla="*/ 23750 w 1864426"/>
              <a:gd name="connsiteY52" fmla="*/ 1045038 h 3279619"/>
              <a:gd name="connsiteX53" fmla="*/ 0 w 1864426"/>
              <a:gd name="connsiteY53" fmla="*/ 932223 h 3279619"/>
              <a:gd name="connsiteX54" fmla="*/ 47501 w 1864426"/>
              <a:gd name="connsiteY54" fmla="*/ 688779 h 3279619"/>
              <a:gd name="connsiteX55" fmla="*/ 71252 w 1864426"/>
              <a:gd name="connsiteY55" fmla="*/ 641277 h 3279619"/>
              <a:gd name="connsiteX56" fmla="*/ 89065 w 1864426"/>
              <a:gd name="connsiteY56" fmla="*/ 279080 h 3279619"/>
              <a:gd name="connsiteX57" fmla="*/ 136566 w 1864426"/>
              <a:gd name="connsiteY57" fmla="*/ 249392 h 3279619"/>
              <a:gd name="connsiteX58" fmla="*/ 207818 w 1864426"/>
              <a:gd name="connsiteY58" fmla="*/ 308768 h 3279619"/>
              <a:gd name="connsiteX59" fmla="*/ 273132 w 1864426"/>
              <a:gd name="connsiteY59" fmla="*/ 261267 h 3279619"/>
              <a:gd name="connsiteX60" fmla="*/ 296883 w 1864426"/>
              <a:gd name="connsiteY60" fmla="*/ 219703 h 3279619"/>
              <a:gd name="connsiteX61" fmla="*/ 611579 w 1864426"/>
              <a:gd name="connsiteY61" fmla="*/ 5947 h 3279619"/>
              <a:gd name="connsiteX62" fmla="*/ 902524 w 1864426"/>
              <a:gd name="connsiteY62" fmla="*/ 77198 h 3279619"/>
              <a:gd name="connsiteX63" fmla="*/ 1134093 w 1864426"/>
              <a:gd name="connsiteY63" fmla="*/ 77199 h 3279619"/>
              <a:gd name="connsiteX64" fmla="*/ 1235033 w 1864426"/>
              <a:gd name="connsiteY64" fmla="*/ 10 h 3279619"/>
              <a:gd name="connsiteX65" fmla="*/ 1401288 w 1864426"/>
              <a:gd name="connsiteY65" fmla="*/ 100950 h 3279619"/>
              <a:gd name="connsiteX0" fmla="*/ 1549730 w 1864426"/>
              <a:gd name="connsiteY0" fmla="*/ 261266 h 3279619"/>
              <a:gd name="connsiteX1" fmla="*/ 1858487 w 1864426"/>
              <a:gd name="connsiteY1" fmla="*/ 231579 h 3279619"/>
              <a:gd name="connsiteX2" fmla="*/ 1763485 w 1864426"/>
              <a:gd name="connsiteY2" fmla="*/ 391896 h 3279619"/>
              <a:gd name="connsiteX3" fmla="*/ 1775361 w 1864426"/>
              <a:gd name="connsiteY3" fmla="*/ 427522 h 3279619"/>
              <a:gd name="connsiteX4" fmla="*/ 1864426 w 1864426"/>
              <a:gd name="connsiteY4" fmla="*/ 469085 h 3279619"/>
              <a:gd name="connsiteX5" fmla="*/ 1852550 w 1864426"/>
              <a:gd name="connsiteY5" fmla="*/ 492836 h 3279619"/>
              <a:gd name="connsiteX6" fmla="*/ 1733797 w 1864426"/>
              <a:gd name="connsiteY6" fmla="*/ 546275 h 3279619"/>
              <a:gd name="connsiteX7" fmla="*/ 1715984 w 1864426"/>
              <a:gd name="connsiteY7" fmla="*/ 605651 h 3279619"/>
              <a:gd name="connsiteX8" fmla="*/ 1656607 w 1864426"/>
              <a:gd name="connsiteY8" fmla="*/ 718467 h 3279619"/>
              <a:gd name="connsiteX9" fmla="*/ 1603168 w 1864426"/>
              <a:gd name="connsiteY9" fmla="*/ 849096 h 3279619"/>
              <a:gd name="connsiteX10" fmla="*/ 1591293 w 1864426"/>
              <a:gd name="connsiteY10" fmla="*/ 938161 h 3279619"/>
              <a:gd name="connsiteX11" fmla="*/ 1597231 w 1864426"/>
              <a:gd name="connsiteY11" fmla="*/ 967849 h 3279619"/>
              <a:gd name="connsiteX12" fmla="*/ 1531916 w 1864426"/>
              <a:gd name="connsiteY12" fmla="*/ 1062851 h 3279619"/>
              <a:gd name="connsiteX13" fmla="*/ 1508166 w 1864426"/>
              <a:gd name="connsiteY13" fmla="*/ 1217231 h 3279619"/>
              <a:gd name="connsiteX14" fmla="*/ 1537854 w 1864426"/>
              <a:gd name="connsiteY14" fmla="*/ 1514114 h 3279619"/>
              <a:gd name="connsiteX15" fmla="*/ 1496290 w 1864426"/>
              <a:gd name="connsiteY15" fmla="*/ 1739745 h 3279619"/>
              <a:gd name="connsiteX16" fmla="*/ 1460665 w 1864426"/>
              <a:gd name="connsiteY16" fmla="*/ 1834748 h 3279619"/>
              <a:gd name="connsiteX17" fmla="*/ 1425039 w 1864426"/>
              <a:gd name="connsiteY17" fmla="*/ 1894124 h 3279619"/>
              <a:gd name="connsiteX18" fmla="*/ 1395350 w 1864426"/>
              <a:gd name="connsiteY18" fmla="*/ 1935688 h 3279619"/>
              <a:gd name="connsiteX19" fmla="*/ 1425039 w 1864426"/>
              <a:gd name="connsiteY19" fmla="*/ 2001002 h 3279619"/>
              <a:gd name="connsiteX20" fmla="*/ 1425039 w 1864426"/>
              <a:gd name="connsiteY20" fmla="*/ 2072254 h 3279619"/>
              <a:gd name="connsiteX21" fmla="*/ 1425039 w 1864426"/>
              <a:gd name="connsiteY21" fmla="*/ 2196945 h 3279619"/>
              <a:gd name="connsiteX22" fmla="*/ 1514103 w 1864426"/>
              <a:gd name="connsiteY22" fmla="*/ 2303823 h 3279619"/>
              <a:gd name="connsiteX23" fmla="*/ 1531916 w 1864426"/>
              <a:gd name="connsiteY23" fmla="*/ 2434451 h 3279619"/>
              <a:gd name="connsiteX24" fmla="*/ 1603168 w 1864426"/>
              <a:gd name="connsiteY24" fmla="*/ 2553205 h 3279619"/>
              <a:gd name="connsiteX25" fmla="*/ 1668483 w 1864426"/>
              <a:gd name="connsiteY25" fmla="*/ 2636332 h 3279619"/>
              <a:gd name="connsiteX26" fmla="*/ 1769423 w 1864426"/>
              <a:gd name="connsiteY26" fmla="*/ 2624457 h 3279619"/>
              <a:gd name="connsiteX27" fmla="*/ 1787236 w 1864426"/>
              <a:gd name="connsiteY27" fmla="*/ 2612581 h 3279619"/>
              <a:gd name="connsiteX28" fmla="*/ 1799111 w 1864426"/>
              <a:gd name="connsiteY28" fmla="*/ 2737272 h 3279619"/>
              <a:gd name="connsiteX29" fmla="*/ 1805049 w 1864426"/>
              <a:gd name="connsiteY29" fmla="*/ 2856025 h 3279619"/>
              <a:gd name="connsiteX30" fmla="*/ 1846613 w 1864426"/>
              <a:gd name="connsiteY30" fmla="*/ 2903527 h 3279619"/>
              <a:gd name="connsiteX31" fmla="*/ 1810987 w 1864426"/>
              <a:gd name="connsiteY31" fmla="*/ 2939153 h 3279619"/>
              <a:gd name="connsiteX32" fmla="*/ 1782090 w 1864426"/>
              <a:gd name="connsiteY32" fmla="*/ 3274581 h 3279619"/>
              <a:gd name="connsiteX33" fmla="*/ 1597231 w 1864426"/>
              <a:gd name="connsiteY33" fmla="*/ 3146971 h 3279619"/>
              <a:gd name="connsiteX34" fmla="*/ 1615044 w 1864426"/>
              <a:gd name="connsiteY34" fmla="*/ 3231335 h 3279619"/>
              <a:gd name="connsiteX35" fmla="*/ 1531916 w 1864426"/>
              <a:gd name="connsiteY35" fmla="*/ 3206348 h 3279619"/>
              <a:gd name="connsiteX36" fmla="*/ 1472540 w 1864426"/>
              <a:gd name="connsiteY36" fmla="*/ 3069781 h 3279619"/>
              <a:gd name="connsiteX37" fmla="*/ 1419101 w 1864426"/>
              <a:gd name="connsiteY37" fmla="*/ 3010405 h 3279619"/>
              <a:gd name="connsiteX38" fmla="*/ 1454727 w 1864426"/>
              <a:gd name="connsiteY38" fmla="*/ 2826337 h 3279619"/>
              <a:gd name="connsiteX39" fmla="*/ 1322416 w 1864426"/>
              <a:gd name="connsiteY39" fmla="*/ 2590068 h 3279619"/>
              <a:gd name="connsiteX40" fmla="*/ 1116280 w 1864426"/>
              <a:gd name="connsiteY40" fmla="*/ 2404763 h 3279619"/>
              <a:gd name="connsiteX41" fmla="*/ 1003465 w 1864426"/>
              <a:gd name="connsiteY41" fmla="*/ 2303823 h 3279619"/>
              <a:gd name="connsiteX42" fmla="*/ 932213 w 1864426"/>
              <a:gd name="connsiteY42" fmla="*/ 2280072 h 3279619"/>
              <a:gd name="connsiteX43" fmla="*/ 884711 w 1864426"/>
              <a:gd name="connsiteY43" fmla="*/ 2196945 h 3279619"/>
              <a:gd name="connsiteX44" fmla="*/ 849085 w 1864426"/>
              <a:gd name="connsiteY44" fmla="*/ 2244446 h 3279619"/>
              <a:gd name="connsiteX45" fmla="*/ 712519 w 1864426"/>
              <a:gd name="connsiteY45" fmla="*/ 2196945 h 3279619"/>
              <a:gd name="connsiteX46" fmla="*/ 416972 w 1864426"/>
              <a:gd name="connsiteY46" fmla="*/ 1888632 h 3279619"/>
              <a:gd name="connsiteX47" fmla="*/ 475013 w 1864426"/>
              <a:gd name="connsiteY47" fmla="*/ 1828810 h 3279619"/>
              <a:gd name="connsiteX48" fmla="*/ 415636 w 1864426"/>
              <a:gd name="connsiteY48" fmla="*/ 1695163 h 3279619"/>
              <a:gd name="connsiteX49" fmla="*/ 290945 w 1864426"/>
              <a:gd name="connsiteY49" fmla="*/ 1448799 h 3279619"/>
              <a:gd name="connsiteX50" fmla="*/ 231568 w 1864426"/>
              <a:gd name="connsiteY50" fmla="*/ 1353797 h 3279619"/>
              <a:gd name="connsiteX51" fmla="*/ 83127 w 1864426"/>
              <a:gd name="connsiteY51" fmla="*/ 1187542 h 3279619"/>
              <a:gd name="connsiteX52" fmla="*/ 23750 w 1864426"/>
              <a:gd name="connsiteY52" fmla="*/ 1045038 h 3279619"/>
              <a:gd name="connsiteX53" fmla="*/ 0 w 1864426"/>
              <a:gd name="connsiteY53" fmla="*/ 932223 h 3279619"/>
              <a:gd name="connsiteX54" fmla="*/ 47501 w 1864426"/>
              <a:gd name="connsiteY54" fmla="*/ 688779 h 3279619"/>
              <a:gd name="connsiteX55" fmla="*/ 71252 w 1864426"/>
              <a:gd name="connsiteY55" fmla="*/ 641277 h 3279619"/>
              <a:gd name="connsiteX56" fmla="*/ 89065 w 1864426"/>
              <a:gd name="connsiteY56" fmla="*/ 279080 h 3279619"/>
              <a:gd name="connsiteX57" fmla="*/ 136566 w 1864426"/>
              <a:gd name="connsiteY57" fmla="*/ 249392 h 3279619"/>
              <a:gd name="connsiteX58" fmla="*/ 207818 w 1864426"/>
              <a:gd name="connsiteY58" fmla="*/ 308768 h 3279619"/>
              <a:gd name="connsiteX59" fmla="*/ 273132 w 1864426"/>
              <a:gd name="connsiteY59" fmla="*/ 261267 h 3279619"/>
              <a:gd name="connsiteX60" fmla="*/ 296883 w 1864426"/>
              <a:gd name="connsiteY60" fmla="*/ 219703 h 3279619"/>
              <a:gd name="connsiteX61" fmla="*/ 611579 w 1864426"/>
              <a:gd name="connsiteY61" fmla="*/ 5947 h 3279619"/>
              <a:gd name="connsiteX62" fmla="*/ 902524 w 1864426"/>
              <a:gd name="connsiteY62" fmla="*/ 77198 h 3279619"/>
              <a:gd name="connsiteX63" fmla="*/ 1134093 w 1864426"/>
              <a:gd name="connsiteY63" fmla="*/ 77199 h 3279619"/>
              <a:gd name="connsiteX64" fmla="*/ 1235033 w 1864426"/>
              <a:gd name="connsiteY64" fmla="*/ 10 h 3279619"/>
              <a:gd name="connsiteX65" fmla="*/ 1401288 w 1864426"/>
              <a:gd name="connsiteY65" fmla="*/ 100950 h 3279619"/>
              <a:gd name="connsiteX0" fmla="*/ 1549730 w 1864426"/>
              <a:gd name="connsiteY0" fmla="*/ 261266 h 3279619"/>
              <a:gd name="connsiteX1" fmla="*/ 1858487 w 1864426"/>
              <a:gd name="connsiteY1" fmla="*/ 231579 h 3279619"/>
              <a:gd name="connsiteX2" fmla="*/ 1763485 w 1864426"/>
              <a:gd name="connsiteY2" fmla="*/ 391896 h 3279619"/>
              <a:gd name="connsiteX3" fmla="*/ 1775361 w 1864426"/>
              <a:gd name="connsiteY3" fmla="*/ 427522 h 3279619"/>
              <a:gd name="connsiteX4" fmla="*/ 1864426 w 1864426"/>
              <a:gd name="connsiteY4" fmla="*/ 469085 h 3279619"/>
              <a:gd name="connsiteX5" fmla="*/ 1852550 w 1864426"/>
              <a:gd name="connsiteY5" fmla="*/ 492836 h 3279619"/>
              <a:gd name="connsiteX6" fmla="*/ 1733797 w 1864426"/>
              <a:gd name="connsiteY6" fmla="*/ 546275 h 3279619"/>
              <a:gd name="connsiteX7" fmla="*/ 1715984 w 1864426"/>
              <a:gd name="connsiteY7" fmla="*/ 605651 h 3279619"/>
              <a:gd name="connsiteX8" fmla="*/ 1656607 w 1864426"/>
              <a:gd name="connsiteY8" fmla="*/ 718467 h 3279619"/>
              <a:gd name="connsiteX9" fmla="*/ 1603168 w 1864426"/>
              <a:gd name="connsiteY9" fmla="*/ 849096 h 3279619"/>
              <a:gd name="connsiteX10" fmla="*/ 1591293 w 1864426"/>
              <a:gd name="connsiteY10" fmla="*/ 938161 h 3279619"/>
              <a:gd name="connsiteX11" fmla="*/ 1597231 w 1864426"/>
              <a:gd name="connsiteY11" fmla="*/ 967849 h 3279619"/>
              <a:gd name="connsiteX12" fmla="*/ 1531916 w 1864426"/>
              <a:gd name="connsiteY12" fmla="*/ 1062851 h 3279619"/>
              <a:gd name="connsiteX13" fmla="*/ 1508166 w 1864426"/>
              <a:gd name="connsiteY13" fmla="*/ 1217231 h 3279619"/>
              <a:gd name="connsiteX14" fmla="*/ 1537854 w 1864426"/>
              <a:gd name="connsiteY14" fmla="*/ 1514114 h 3279619"/>
              <a:gd name="connsiteX15" fmla="*/ 1496290 w 1864426"/>
              <a:gd name="connsiteY15" fmla="*/ 1739745 h 3279619"/>
              <a:gd name="connsiteX16" fmla="*/ 1460665 w 1864426"/>
              <a:gd name="connsiteY16" fmla="*/ 1834748 h 3279619"/>
              <a:gd name="connsiteX17" fmla="*/ 1425039 w 1864426"/>
              <a:gd name="connsiteY17" fmla="*/ 1894124 h 3279619"/>
              <a:gd name="connsiteX18" fmla="*/ 1395350 w 1864426"/>
              <a:gd name="connsiteY18" fmla="*/ 1935688 h 3279619"/>
              <a:gd name="connsiteX19" fmla="*/ 1425039 w 1864426"/>
              <a:gd name="connsiteY19" fmla="*/ 2001002 h 3279619"/>
              <a:gd name="connsiteX20" fmla="*/ 1425039 w 1864426"/>
              <a:gd name="connsiteY20" fmla="*/ 2072254 h 3279619"/>
              <a:gd name="connsiteX21" fmla="*/ 1425039 w 1864426"/>
              <a:gd name="connsiteY21" fmla="*/ 2196945 h 3279619"/>
              <a:gd name="connsiteX22" fmla="*/ 1514103 w 1864426"/>
              <a:gd name="connsiteY22" fmla="*/ 2303823 h 3279619"/>
              <a:gd name="connsiteX23" fmla="*/ 1531916 w 1864426"/>
              <a:gd name="connsiteY23" fmla="*/ 2434451 h 3279619"/>
              <a:gd name="connsiteX24" fmla="*/ 1603168 w 1864426"/>
              <a:gd name="connsiteY24" fmla="*/ 2553205 h 3279619"/>
              <a:gd name="connsiteX25" fmla="*/ 1668483 w 1864426"/>
              <a:gd name="connsiteY25" fmla="*/ 2636332 h 3279619"/>
              <a:gd name="connsiteX26" fmla="*/ 1769423 w 1864426"/>
              <a:gd name="connsiteY26" fmla="*/ 2624457 h 3279619"/>
              <a:gd name="connsiteX27" fmla="*/ 1787236 w 1864426"/>
              <a:gd name="connsiteY27" fmla="*/ 2612581 h 3279619"/>
              <a:gd name="connsiteX28" fmla="*/ 1799111 w 1864426"/>
              <a:gd name="connsiteY28" fmla="*/ 2737272 h 3279619"/>
              <a:gd name="connsiteX29" fmla="*/ 1805049 w 1864426"/>
              <a:gd name="connsiteY29" fmla="*/ 2856025 h 3279619"/>
              <a:gd name="connsiteX30" fmla="*/ 1846613 w 1864426"/>
              <a:gd name="connsiteY30" fmla="*/ 2903527 h 3279619"/>
              <a:gd name="connsiteX31" fmla="*/ 1810987 w 1864426"/>
              <a:gd name="connsiteY31" fmla="*/ 2939153 h 3279619"/>
              <a:gd name="connsiteX32" fmla="*/ 1782090 w 1864426"/>
              <a:gd name="connsiteY32" fmla="*/ 3274581 h 3279619"/>
              <a:gd name="connsiteX33" fmla="*/ 1597231 w 1864426"/>
              <a:gd name="connsiteY33" fmla="*/ 3146971 h 3279619"/>
              <a:gd name="connsiteX34" fmla="*/ 1615044 w 1864426"/>
              <a:gd name="connsiteY34" fmla="*/ 3231335 h 3279619"/>
              <a:gd name="connsiteX35" fmla="*/ 1531916 w 1864426"/>
              <a:gd name="connsiteY35" fmla="*/ 3206348 h 3279619"/>
              <a:gd name="connsiteX36" fmla="*/ 1472540 w 1864426"/>
              <a:gd name="connsiteY36" fmla="*/ 3069781 h 3279619"/>
              <a:gd name="connsiteX37" fmla="*/ 1419101 w 1864426"/>
              <a:gd name="connsiteY37" fmla="*/ 3010405 h 3279619"/>
              <a:gd name="connsiteX38" fmla="*/ 1454727 w 1864426"/>
              <a:gd name="connsiteY38" fmla="*/ 2826337 h 3279619"/>
              <a:gd name="connsiteX39" fmla="*/ 1322416 w 1864426"/>
              <a:gd name="connsiteY39" fmla="*/ 2590068 h 3279619"/>
              <a:gd name="connsiteX40" fmla="*/ 1116280 w 1864426"/>
              <a:gd name="connsiteY40" fmla="*/ 2404763 h 3279619"/>
              <a:gd name="connsiteX41" fmla="*/ 1003465 w 1864426"/>
              <a:gd name="connsiteY41" fmla="*/ 2303823 h 3279619"/>
              <a:gd name="connsiteX42" fmla="*/ 932213 w 1864426"/>
              <a:gd name="connsiteY42" fmla="*/ 2280072 h 3279619"/>
              <a:gd name="connsiteX43" fmla="*/ 884711 w 1864426"/>
              <a:gd name="connsiteY43" fmla="*/ 2196945 h 3279619"/>
              <a:gd name="connsiteX44" fmla="*/ 849085 w 1864426"/>
              <a:gd name="connsiteY44" fmla="*/ 2244446 h 3279619"/>
              <a:gd name="connsiteX45" fmla="*/ 712519 w 1864426"/>
              <a:gd name="connsiteY45" fmla="*/ 2196945 h 3279619"/>
              <a:gd name="connsiteX46" fmla="*/ 475013 w 1864426"/>
              <a:gd name="connsiteY46" fmla="*/ 1828810 h 3279619"/>
              <a:gd name="connsiteX47" fmla="*/ 415636 w 1864426"/>
              <a:gd name="connsiteY47" fmla="*/ 1695163 h 3279619"/>
              <a:gd name="connsiteX48" fmla="*/ 290945 w 1864426"/>
              <a:gd name="connsiteY48" fmla="*/ 1448799 h 3279619"/>
              <a:gd name="connsiteX49" fmla="*/ 231568 w 1864426"/>
              <a:gd name="connsiteY49" fmla="*/ 1353797 h 3279619"/>
              <a:gd name="connsiteX50" fmla="*/ 83127 w 1864426"/>
              <a:gd name="connsiteY50" fmla="*/ 1187542 h 3279619"/>
              <a:gd name="connsiteX51" fmla="*/ 23750 w 1864426"/>
              <a:gd name="connsiteY51" fmla="*/ 1045038 h 3279619"/>
              <a:gd name="connsiteX52" fmla="*/ 0 w 1864426"/>
              <a:gd name="connsiteY52" fmla="*/ 932223 h 3279619"/>
              <a:gd name="connsiteX53" fmla="*/ 47501 w 1864426"/>
              <a:gd name="connsiteY53" fmla="*/ 688779 h 3279619"/>
              <a:gd name="connsiteX54" fmla="*/ 71252 w 1864426"/>
              <a:gd name="connsiteY54" fmla="*/ 641277 h 3279619"/>
              <a:gd name="connsiteX55" fmla="*/ 89065 w 1864426"/>
              <a:gd name="connsiteY55" fmla="*/ 279080 h 3279619"/>
              <a:gd name="connsiteX56" fmla="*/ 136566 w 1864426"/>
              <a:gd name="connsiteY56" fmla="*/ 249392 h 3279619"/>
              <a:gd name="connsiteX57" fmla="*/ 207818 w 1864426"/>
              <a:gd name="connsiteY57" fmla="*/ 308768 h 3279619"/>
              <a:gd name="connsiteX58" fmla="*/ 273132 w 1864426"/>
              <a:gd name="connsiteY58" fmla="*/ 261267 h 3279619"/>
              <a:gd name="connsiteX59" fmla="*/ 296883 w 1864426"/>
              <a:gd name="connsiteY59" fmla="*/ 219703 h 3279619"/>
              <a:gd name="connsiteX60" fmla="*/ 611579 w 1864426"/>
              <a:gd name="connsiteY60" fmla="*/ 5947 h 3279619"/>
              <a:gd name="connsiteX61" fmla="*/ 902524 w 1864426"/>
              <a:gd name="connsiteY61" fmla="*/ 77198 h 3279619"/>
              <a:gd name="connsiteX62" fmla="*/ 1134093 w 1864426"/>
              <a:gd name="connsiteY62" fmla="*/ 77199 h 3279619"/>
              <a:gd name="connsiteX63" fmla="*/ 1235033 w 1864426"/>
              <a:gd name="connsiteY63" fmla="*/ 10 h 3279619"/>
              <a:gd name="connsiteX64" fmla="*/ 1401288 w 1864426"/>
              <a:gd name="connsiteY64" fmla="*/ 100950 h 3279619"/>
              <a:gd name="connsiteX0" fmla="*/ 1549730 w 1864426"/>
              <a:gd name="connsiteY0" fmla="*/ 261266 h 3279619"/>
              <a:gd name="connsiteX1" fmla="*/ 1858487 w 1864426"/>
              <a:gd name="connsiteY1" fmla="*/ 231579 h 3279619"/>
              <a:gd name="connsiteX2" fmla="*/ 1763485 w 1864426"/>
              <a:gd name="connsiteY2" fmla="*/ 391896 h 3279619"/>
              <a:gd name="connsiteX3" fmla="*/ 1775361 w 1864426"/>
              <a:gd name="connsiteY3" fmla="*/ 427522 h 3279619"/>
              <a:gd name="connsiteX4" fmla="*/ 1864426 w 1864426"/>
              <a:gd name="connsiteY4" fmla="*/ 469085 h 3279619"/>
              <a:gd name="connsiteX5" fmla="*/ 1852550 w 1864426"/>
              <a:gd name="connsiteY5" fmla="*/ 492836 h 3279619"/>
              <a:gd name="connsiteX6" fmla="*/ 1733797 w 1864426"/>
              <a:gd name="connsiteY6" fmla="*/ 546275 h 3279619"/>
              <a:gd name="connsiteX7" fmla="*/ 1715984 w 1864426"/>
              <a:gd name="connsiteY7" fmla="*/ 605651 h 3279619"/>
              <a:gd name="connsiteX8" fmla="*/ 1656607 w 1864426"/>
              <a:gd name="connsiteY8" fmla="*/ 718467 h 3279619"/>
              <a:gd name="connsiteX9" fmla="*/ 1603168 w 1864426"/>
              <a:gd name="connsiteY9" fmla="*/ 849096 h 3279619"/>
              <a:gd name="connsiteX10" fmla="*/ 1591293 w 1864426"/>
              <a:gd name="connsiteY10" fmla="*/ 938161 h 3279619"/>
              <a:gd name="connsiteX11" fmla="*/ 1597231 w 1864426"/>
              <a:gd name="connsiteY11" fmla="*/ 967849 h 3279619"/>
              <a:gd name="connsiteX12" fmla="*/ 1531916 w 1864426"/>
              <a:gd name="connsiteY12" fmla="*/ 1062851 h 3279619"/>
              <a:gd name="connsiteX13" fmla="*/ 1508166 w 1864426"/>
              <a:gd name="connsiteY13" fmla="*/ 1217231 h 3279619"/>
              <a:gd name="connsiteX14" fmla="*/ 1537854 w 1864426"/>
              <a:gd name="connsiteY14" fmla="*/ 1514114 h 3279619"/>
              <a:gd name="connsiteX15" fmla="*/ 1496290 w 1864426"/>
              <a:gd name="connsiteY15" fmla="*/ 1739745 h 3279619"/>
              <a:gd name="connsiteX16" fmla="*/ 1460665 w 1864426"/>
              <a:gd name="connsiteY16" fmla="*/ 1834748 h 3279619"/>
              <a:gd name="connsiteX17" fmla="*/ 1425039 w 1864426"/>
              <a:gd name="connsiteY17" fmla="*/ 1894124 h 3279619"/>
              <a:gd name="connsiteX18" fmla="*/ 1395350 w 1864426"/>
              <a:gd name="connsiteY18" fmla="*/ 1935688 h 3279619"/>
              <a:gd name="connsiteX19" fmla="*/ 1425039 w 1864426"/>
              <a:gd name="connsiteY19" fmla="*/ 2001002 h 3279619"/>
              <a:gd name="connsiteX20" fmla="*/ 1425039 w 1864426"/>
              <a:gd name="connsiteY20" fmla="*/ 2072254 h 3279619"/>
              <a:gd name="connsiteX21" fmla="*/ 1425039 w 1864426"/>
              <a:gd name="connsiteY21" fmla="*/ 2196945 h 3279619"/>
              <a:gd name="connsiteX22" fmla="*/ 1514103 w 1864426"/>
              <a:gd name="connsiteY22" fmla="*/ 2303823 h 3279619"/>
              <a:gd name="connsiteX23" fmla="*/ 1531916 w 1864426"/>
              <a:gd name="connsiteY23" fmla="*/ 2434451 h 3279619"/>
              <a:gd name="connsiteX24" fmla="*/ 1603168 w 1864426"/>
              <a:gd name="connsiteY24" fmla="*/ 2553205 h 3279619"/>
              <a:gd name="connsiteX25" fmla="*/ 1668483 w 1864426"/>
              <a:gd name="connsiteY25" fmla="*/ 2636332 h 3279619"/>
              <a:gd name="connsiteX26" fmla="*/ 1769423 w 1864426"/>
              <a:gd name="connsiteY26" fmla="*/ 2624457 h 3279619"/>
              <a:gd name="connsiteX27" fmla="*/ 1787236 w 1864426"/>
              <a:gd name="connsiteY27" fmla="*/ 2612581 h 3279619"/>
              <a:gd name="connsiteX28" fmla="*/ 1799111 w 1864426"/>
              <a:gd name="connsiteY28" fmla="*/ 2737272 h 3279619"/>
              <a:gd name="connsiteX29" fmla="*/ 1805049 w 1864426"/>
              <a:gd name="connsiteY29" fmla="*/ 2856025 h 3279619"/>
              <a:gd name="connsiteX30" fmla="*/ 1846613 w 1864426"/>
              <a:gd name="connsiteY30" fmla="*/ 2903527 h 3279619"/>
              <a:gd name="connsiteX31" fmla="*/ 1810987 w 1864426"/>
              <a:gd name="connsiteY31" fmla="*/ 2939153 h 3279619"/>
              <a:gd name="connsiteX32" fmla="*/ 1782090 w 1864426"/>
              <a:gd name="connsiteY32" fmla="*/ 3274581 h 3279619"/>
              <a:gd name="connsiteX33" fmla="*/ 1597231 w 1864426"/>
              <a:gd name="connsiteY33" fmla="*/ 3146971 h 3279619"/>
              <a:gd name="connsiteX34" fmla="*/ 1615044 w 1864426"/>
              <a:gd name="connsiteY34" fmla="*/ 3231335 h 3279619"/>
              <a:gd name="connsiteX35" fmla="*/ 1531916 w 1864426"/>
              <a:gd name="connsiteY35" fmla="*/ 3206348 h 3279619"/>
              <a:gd name="connsiteX36" fmla="*/ 1472540 w 1864426"/>
              <a:gd name="connsiteY36" fmla="*/ 3069781 h 3279619"/>
              <a:gd name="connsiteX37" fmla="*/ 1419101 w 1864426"/>
              <a:gd name="connsiteY37" fmla="*/ 3010405 h 3279619"/>
              <a:gd name="connsiteX38" fmla="*/ 1454727 w 1864426"/>
              <a:gd name="connsiteY38" fmla="*/ 2826337 h 3279619"/>
              <a:gd name="connsiteX39" fmla="*/ 1322416 w 1864426"/>
              <a:gd name="connsiteY39" fmla="*/ 2590068 h 3279619"/>
              <a:gd name="connsiteX40" fmla="*/ 1116280 w 1864426"/>
              <a:gd name="connsiteY40" fmla="*/ 2404763 h 3279619"/>
              <a:gd name="connsiteX41" fmla="*/ 1003465 w 1864426"/>
              <a:gd name="connsiteY41" fmla="*/ 2303823 h 3279619"/>
              <a:gd name="connsiteX42" fmla="*/ 932213 w 1864426"/>
              <a:gd name="connsiteY42" fmla="*/ 2280072 h 3279619"/>
              <a:gd name="connsiteX43" fmla="*/ 884711 w 1864426"/>
              <a:gd name="connsiteY43" fmla="*/ 2196945 h 3279619"/>
              <a:gd name="connsiteX44" fmla="*/ 849085 w 1864426"/>
              <a:gd name="connsiteY44" fmla="*/ 2244446 h 3279619"/>
              <a:gd name="connsiteX45" fmla="*/ 712519 w 1864426"/>
              <a:gd name="connsiteY45" fmla="*/ 2196945 h 3279619"/>
              <a:gd name="connsiteX46" fmla="*/ 421821 w 1864426"/>
              <a:gd name="connsiteY46" fmla="*/ 1883091 h 3279619"/>
              <a:gd name="connsiteX47" fmla="*/ 475013 w 1864426"/>
              <a:gd name="connsiteY47" fmla="*/ 1828810 h 3279619"/>
              <a:gd name="connsiteX48" fmla="*/ 415636 w 1864426"/>
              <a:gd name="connsiteY48" fmla="*/ 1695163 h 3279619"/>
              <a:gd name="connsiteX49" fmla="*/ 290945 w 1864426"/>
              <a:gd name="connsiteY49" fmla="*/ 1448799 h 3279619"/>
              <a:gd name="connsiteX50" fmla="*/ 231568 w 1864426"/>
              <a:gd name="connsiteY50" fmla="*/ 1353797 h 3279619"/>
              <a:gd name="connsiteX51" fmla="*/ 83127 w 1864426"/>
              <a:gd name="connsiteY51" fmla="*/ 1187542 h 3279619"/>
              <a:gd name="connsiteX52" fmla="*/ 23750 w 1864426"/>
              <a:gd name="connsiteY52" fmla="*/ 1045038 h 3279619"/>
              <a:gd name="connsiteX53" fmla="*/ 0 w 1864426"/>
              <a:gd name="connsiteY53" fmla="*/ 932223 h 3279619"/>
              <a:gd name="connsiteX54" fmla="*/ 47501 w 1864426"/>
              <a:gd name="connsiteY54" fmla="*/ 688779 h 3279619"/>
              <a:gd name="connsiteX55" fmla="*/ 71252 w 1864426"/>
              <a:gd name="connsiteY55" fmla="*/ 641277 h 3279619"/>
              <a:gd name="connsiteX56" fmla="*/ 89065 w 1864426"/>
              <a:gd name="connsiteY56" fmla="*/ 279080 h 3279619"/>
              <a:gd name="connsiteX57" fmla="*/ 136566 w 1864426"/>
              <a:gd name="connsiteY57" fmla="*/ 249392 h 3279619"/>
              <a:gd name="connsiteX58" fmla="*/ 207818 w 1864426"/>
              <a:gd name="connsiteY58" fmla="*/ 308768 h 3279619"/>
              <a:gd name="connsiteX59" fmla="*/ 273132 w 1864426"/>
              <a:gd name="connsiteY59" fmla="*/ 261267 h 3279619"/>
              <a:gd name="connsiteX60" fmla="*/ 296883 w 1864426"/>
              <a:gd name="connsiteY60" fmla="*/ 219703 h 3279619"/>
              <a:gd name="connsiteX61" fmla="*/ 611579 w 1864426"/>
              <a:gd name="connsiteY61" fmla="*/ 5947 h 3279619"/>
              <a:gd name="connsiteX62" fmla="*/ 902524 w 1864426"/>
              <a:gd name="connsiteY62" fmla="*/ 77198 h 3279619"/>
              <a:gd name="connsiteX63" fmla="*/ 1134093 w 1864426"/>
              <a:gd name="connsiteY63" fmla="*/ 77199 h 3279619"/>
              <a:gd name="connsiteX64" fmla="*/ 1235033 w 1864426"/>
              <a:gd name="connsiteY64" fmla="*/ 10 h 3279619"/>
              <a:gd name="connsiteX65" fmla="*/ 1401288 w 1864426"/>
              <a:gd name="connsiteY65" fmla="*/ 100950 h 3279619"/>
              <a:gd name="connsiteX0" fmla="*/ 1549730 w 1864426"/>
              <a:gd name="connsiteY0" fmla="*/ 261266 h 3279619"/>
              <a:gd name="connsiteX1" fmla="*/ 1858487 w 1864426"/>
              <a:gd name="connsiteY1" fmla="*/ 231579 h 3279619"/>
              <a:gd name="connsiteX2" fmla="*/ 1763485 w 1864426"/>
              <a:gd name="connsiteY2" fmla="*/ 391896 h 3279619"/>
              <a:gd name="connsiteX3" fmla="*/ 1775361 w 1864426"/>
              <a:gd name="connsiteY3" fmla="*/ 427522 h 3279619"/>
              <a:gd name="connsiteX4" fmla="*/ 1864426 w 1864426"/>
              <a:gd name="connsiteY4" fmla="*/ 469085 h 3279619"/>
              <a:gd name="connsiteX5" fmla="*/ 1852550 w 1864426"/>
              <a:gd name="connsiteY5" fmla="*/ 492836 h 3279619"/>
              <a:gd name="connsiteX6" fmla="*/ 1733797 w 1864426"/>
              <a:gd name="connsiteY6" fmla="*/ 546275 h 3279619"/>
              <a:gd name="connsiteX7" fmla="*/ 1715984 w 1864426"/>
              <a:gd name="connsiteY7" fmla="*/ 605651 h 3279619"/>
              <a:gd name="connsiteX8" fmla="*/ 1656607 w 1864426"/>
              <a:gd name="connsiteY8" fmla="*/ 718467 h 3279619"/>
              <a:gd name="connsiteX9" fmla="*/ 1603168 w 1864426"/>
              <a:gd name="connsiteY9" fmla="*/ 849096 h 3279619"/>
              <a:gd name="connsiteX10" fmla="*/ 1591293 w 1864426"/>
              <a:gd name="connsiteY10" fmla="*/ 938161 h 3279619"/>
              <a:gd name="connsiteX11" fmla="*/ 1597231 w 1864426"/>
              <a:gd name="connsiteY11" fmla="*/ 967849 h 3279619"/>
              <a:gd name="connsiteX12" fmla="*/ 1531916 w 1864426"/>
              <a:gd name="connsiteY12" fmla="*/ 1062851 h 3279619"/>
              <a:gd name="connsiteX13" fmla="*/ 1508166 w 1864426"/>
              <a:gd name="connsiteY13" fmla="*/ 1217231 h 3279619"/>
              <a:gd name="connsiteX14" fmla="*/ 1537854 w 1864426"/>
              <a:gd name="connsiteY14" fmla="*/ 1514114 h 3279619"/>
              <a:gd name="connsiteX15" fmla="*/ 1496290 w 1864426"/>
              <a:gd name="connsiteY15" fmla="*/ 1739745 h 3279619"/>
              <a:gd name="connsiteX16" fmla="*/ 1460665 w 1864426"/>
              <a:gd name="connsiteY16" fmla="*/ 1834748 h 3279619"/>
              <a:gd name="connsiteX17" fmla="*/ 1425039 w 1864426"/>
              <a:gd name="connsiteY17" fmla="*/ 1894124 h 3279619"/>
              <a:gd name="connsiteX18" fmla="*/ 1395350 w 1864426"/>
              <a:gd name="connsiteY18" fmla="*/ 1935688 h 3279619"/>
              <a:gd name="connsiteX19" fmla="*/ 1425039 w 1864426"/>
              <a:gd name="connsiteY19" fmla="*/ 2001002 h 3279619"/>
              <a:gd name="connsiteX20" fmla="*/ 1425039 w 1864426"/>
              <a:gd name="connsiteY20" fmla="*/ 2072254 h 3279619"/>
              <a:gd name="connsiteX21" fmla="*/ 1425039 w 1864426"/>
              <a:gd name="connsiteY21" fmla="*/ 2196945 h 3279619"/>
              <a:gd name="connsiteX22" fmla="*/ 1514103 w 1864426"/>
              <a:gd name="connsiteY22" fmla="*/ 2303823 h 3279619"/>
              <a:gd name="connsiteX23" fmla="*/ 1531916 w 1864426"/>
              <a:gd name="connsiteY23" fmla="*/ 2434451 h 3279619"/>
              <a:gd name="connsiteX24" fmla="*/ 1603168 w 1864426"/>
              <a:gd name="connsiteY24" fmla="*/ 2553205 h 3279619"/>
              <a:gd name="connsiteX25" fmla="*/ 1668483 w 1864426"/>
              <a:gd name="connsiteY25" fmla="*/ 2636332 h 3279619"/>
              <a:gd name="connsiteX26" fmla="*/ 1769423 w 1864426"/>
              <a:gd name="connsiteY26" fmla="*/ 2624457 h 3279619"/>
              <a:gd name="connsiteX27" fmla="*/ 1787236 w 1864426"/>
              <a:gd name="connsiteY27" fmla="*/ 2612581 h 3279619"/>
              <a:gd name="connsiteX28" fmla="*/ 1799111 w 1864426"/>
              <a:gd name="connsiteY28" fmla="*/ 2737272 h 3279619"/>
              <a:gd name="connsiteX29" fmla="*/ 1805049 w 1864426"/>
              <a:gd name="connsiteY29" fmla="*/ 2856025 h 3279619"/>
              <a:gd name="connsiteX30" fmla="*/ 1846613 w 1864426"/>
              <a:gd name="connsiteY30" fmla="*/ 2903527 h 3279619"/>
              <a:gd name="connsiteX31" fmla="*/ 1810987 w 1864426"/>
              <a:gd name="connsiteY31" fmla="*/ 2939153 h 3279619"/>
              <a:gd name="connsiteX32" fmla="*/ 1782090 w 1864426"/>
              <a:gd name="connsiteY32" fmla="*/ 3274581 h 3279619"/>
              <a:gd name="connsiteX33" fmla="*/ 1597231 w 1864426"/>
              <a:gd name="connsiteY33" fmla="*/ 3146971 h 3279619"/>
              <a:gd name="connsiteX34" fmla="*/ 1615044 w 1864426"/>
              <a:gd name="connsiteY34" fmla="*/ 3231335 h 3279619"/>
              <a:gd name="connsiteX35" fmla="*/ 1531916 w 1864426"/>
              <a:gd name="connsiteY35" fmla="*/ 3206348 h 3279619"/>
              <a:gd name="connsiteX36" fmla="*/ 1472540 w 1864426"/>
              <a:gd name="connsiteY36" fmla="*/ 3069781 h 3279619"/>
              <a:gd name="connsiteX37" fmla="*/ 1419101 w 1864426"/>
              <a:gd name="connsiteY37" fmla="*/ 3010405 h 3279619"/>
              <a:gd name="connsiteX38" fmla="*/ 1454727 w 1864426"/>
              <a:gd name="connsiteY38" fmla="*/ 2826337 h 3279619"/>
              <a:gd name="connsiteX39" fmla="*/ 1322416 w 1864426"/>
              <a:gd name="connsiteY39" fmla="*/ 2590068 h 3279619"/>
              <a:gd name="connsiteX40" fmla="*/ 1116280 w 1864426"/>
              <a:gd name="connsiteY40" fmla="*/ 2404763 h 3279619"/>
              <a:gd name="connsiteX41" fmla="*/ 1003465 w 1864426"/>
              <a:gd name="connsiteY41" fmla="*/ 2303823 h 3279619"/>
              <a:gd name="connsiteX42" fmla="*/ 932213 w 1864426"/>
              <a:gd name="connsiteY42" fmla="*/ 2280072 h 3279619"/>
              <a:gd name="connsiteX43" fmla="*/ 884711 w 1864426"/>
              <a:gd name="connsiteY43" fmla="*/ 2196945 h 3279619"/>
              <a:gd name="connsiteX44" fmla="*/ 849085 w 1864426"/>
              <a:gd name="connsiteY44" fmla="*/ 2244446 h 3279619"/>
              <a:gd name="connsiteX45" fmla="*/ 712519 w 1864426"/>
              <a:gd name="connsiteY45" fmla="*/ 2196945 h 3279619"/>
              <a:gd name="connsiteX46" fmla="*/ 421821 w 1864426"/>
              <a:gd name="connsiteY46" fmla="*/ 1883091 h 3279619"/>
              <a:gd name="connsiteX47" fmla="*/ 475013 w 1864426"/>
              <a:gd name="connsiteY47" fmla="*/ 1828810 h 3279619"/>
              <a:gd name="connsiteX48" fmla="*/ 415636 w 1864426"/>
              <a:gd name="connsiteY48" fmla="*/ 1695163 h 3279619"/>
              <a:gd name="connsiteX49" fmla="*/ 290945 w 1864426"/>
              <a:gd name="connsiteY49" fmla="*/ 1448799 h 3279619"/>
              <a:gd name="connsiteX50" fmla="*/ 231568 w 1864426"/>
              <a:gd name="connsiteY50" fmla="*/ 1353797 h 3279619"/>
              <a:gd name="connsiteX51" fmla="*/ 56457 w 1864426"/>
              <a:gd name="connsiteY51" fmla="*/ 1202782 h 3279619"/>
              <a:gd name="connsiteX52" fmla="*/ 23750 w 1864426"/>
              <a:gd name="connsiteY52" fmla="*/ 1045038 h 3279619"/>
              <a:gd name="connsiteX53" fmla="*/ 0 w 1864426"/>
              <a:gd name="connsiteY53" fmla="*/ 932223 h 3279619"/>
              <a:gd name="connsiteX54" fmla="*/ 47501 w 1864426"/>
              <a:gd name="connsiteY54" fmla="*/ 688779 h 3279619"/>
              <a:gd name="connsiteX55" fmla="*/ 71252 w 1864426"/>
              <a:gd name="connsiteY55" fmla="*/ 641277 h 3279619"/>
              <a:gd name="connsiteX56" fmla="*/ 89065 w 1864426"/>
              <a:gd name="connsiteY56" fmla="*/ 279080 h 3279619"/>
              <a:gd name="connsiteX57" fmla="*/ 136566 w 1864426"/>
              <a:gd name="connsiteY57" fmla="*/ 249392 h 3279619"/>
              <a:gd name="connsiteX58" fmla="*/ 207818 w 1864426"/>
              <a:gd name="connsiteY58" fmla="*/ 308768 h 3279619"/>
              <a:gd name="connsiteX59" fmla="*/ 273132 w 1864426"/>
              <a:gd name="connsiteY59" fmla="*/ 261267 h 3279619"/>
              <a:gd name="connsiteX60" fmla="*/ 296883 w 1864426"/>
              <a:gd name="connsiteY60" fmla="*/ 219703 h 3279619"/>
              <a:gd name="connsiteX61" fmla="*/ 611579 w 1864426"/>
              <a:gd name="connsiteY61" fmla="*/ 5947 h 3279619"/>
              <a:gd name="connsiteX62" fmla="*/ 902524 w 1864426"/>
              <a:gd name="connsiteY62" fmla="*/ 77198 h 3279619"/>
              <a:gd name="connsiteX63" fmla="*/ 1134093 w 1864426"/>
              <a:gd name="connsiteY63" fmla="*/ 77199 h 3279619"/>
              <a:gd name="connsiteX64" fmla="*/ 1235033 w 1864426"/>
              <a:gd name="connsiteY64" fmla="*/ 10 h 3279619"/>
              <a:gd name="connsiteX65" fmla="*/ 1401288 w 1864426"/>
              <a:gd name="connsiteY65" fmla="*/ 100950 h 3279619"/>
              <a:gd name="connsiteX0" fmla="*/ 1549730 w 1864426"/>
              <a:gd name="connsiteY0" fmla="*/ 261266 h 3279619"/>
              <a:gd name="connsiteX1" fmla="*/ 1858487 w 1864426"/>
              <a:gd name="connsiteY1" fmla="*/ 231579 h 3279619"/>
              <a:gd name="connsiteX2" fmla="*/ 1763485 w 1864426"/>
              <a:gd name="connsiteY2" fmla="*/ 391896 h 3279619"/>
              <a:gd name="connsiteX3" fmla="*/ 1775361 w 1864426"/>
              <a:gd name="connsiteY3" fmla="*/ 427522 h 3279619"/>
              <a:gd name="connsiteX4" fmla="*/ 1864426 w 1864426"/>
              <a:gd name="connsiteY4" fmla="*/ 469085 h 3279619"/>
              <a:gd name="connsiteX5" fmla="*/ 1852550 w 1864426"/>
              <a:gd name="connsiteY5" fmla="*/ 492836 h 3279619"/>
              <a:gd name="connsiteX6" fmla="*/ 1733797 w 1864426"/>
              <a:gd name="connsiteY6" fmla="*/ 546275 h 3279619"/>
              <a:gd name="connsiteX7" fmla="*/ 1715984 w 1864426"/>
              <a:gd name="connsiteY7" fmla="*/ 605651 h 3279619"/>
              <a:gd name="connsiteX8" fmla="*/ 1656607 w 1864426"/>
              <a:gd name="connsiteY8" fmla="*/ 718467 h 3279619"/>
              <a:gd name="connsiteX9" fmla="*/ 1603168 w 1864426"/>
              <a:gd name="connsiteY9" fmla="*/ 849096 h 3279619"/>
              <a:gd name="connsiteX10" fmla="*/ 1591293 w 1864426"/>
              <a:gd name="connsiteY10" fmla="*/ 938161 h 3279619"/>
              <a:gd name="connsiteX11" fmla="*/ 1597231 w 1864426"/>
              <a:gd name="connsiteY11" fmla="*/ 967849 h 3279619"/>
              <a:gd name="connsiteX12" fmla="*/ 1531916 w 1864426"/>
              <a:gd name="connsiteY12" fmla="*/ 1062851 h 3279619"/>
              <a:gd name="connsiteX13" fmla="*/ 1508166 w 1864426"/>
              <a:gd name="connsiteY13" fmla="*/ 1217231 h 3279619"/>
              <a:gd name="connsiteX14" fmla="*/ 1537854 w 1864426"/>
              <a:gd name="connsiteY14" fmla="*/ 1514114 h 3279619"/>
              <a:gd name="connsiteX15" fmla="*/ 1496290 w 1864426"/>
              <a:gd name="connsiteY15" fmla="*/ 1739745 h 3279619"/>
              <a:gd name="connsiteX16" fmla="*/ 1460665 w 1864426"/>
              <a:gd name="connsiteY16" fmla="*/ 1834748 h 3279619"/>
              <a:gd name="connsiteX17" fmla="*/ 1425039 w 1864426"/>
              <a:gd name="connsiteY17" fmla="*/ 1894124 h 3279619"/>
              <a:gd name="connsiteX18" fmla="*/ 1395350 w 1864426"/>
              <a:gd name="connsiteY18" fmla="*/ 1935688 h 3279619"/>
              <a:gd name="connsiteX19" fmla="*/ 1425039 w 1864426"/>
              <a:gd name="connsiteY19" fmla="*/ 2001002 h 3279619"/>
              <a:gd name="connsiteX20" fmla="*/ 1425039 w 1864426"/>
              <a:gd name="connsiteY20" fmla="*/ 2072254 h 3279619"/>
              <a:gd name="connsiteX21" fmla="*/ 1425039 w 1864426"/>
              <a:gd name="connsiteY21" fmla="*/ 2196945 h 3279619"/>
              <a:gd name="connsiteX22" fmla="*/ 1514103 w 1864426"/>
              <a:gd name="connsiteY22" fmla="*/ 2303823 h 3279619"/>
              <a:gd name="connsiteX23" fmla="*/ 1531916 w 1864426"/>
              <a:gd name="connsiteY23" fmla="*/ 2434451 h 3279619"/>
              <a:gd name="connsiteX24" fmla="*/ 1603168 w 1864426"/>
              <a:gd name="connsiteY24" fmla="*/ 2553205 h 3279619"/>
              <a:gd name="connsiteX25" fmla="*/ 1668483 w 1864426"/>
              <a:gd name="connsiteY25" fmla="*/ 2636332 h 3279619"/>
              <a:gd name="connsiteX26" fmla="*/ 1769423 w 1864426"/>
              <a:gd name="connsiteY26" fmla="*/ 2624457 h 3279619"/>
              <a:gd name="connsiteX27" fmla="*/ 1787236 w 1864426"/>
              <a:gd name="connsiteY27" fmla="*/ 2612581 h 3279619"/>
              <a:gd name="connsiteX28" fmla="*/ 1799111 w 1864426"/>
              <a:gd name="connsiteY28" fmla="*/ 2737272 h 3279619"/>
              <a:gd name="connsiteX29" fmla="*/ 1805049 w 1864426"/>
              <a:gd name="connsiteY29" fmla="*/ 2856025 h 3279619"/>
              <a:gd name="connsiteX30" fmla="*/ 1846613 w 1864426"/>
              <a:gd name="connsiteY30" fmla="*/ 2903527 h 3279619"/>
              <a:gd name="connsiteX31" fmla="*/ 1810987 w 1864426"/>
              <a:gd name="connsiteY31" fmla="*/ 2939153 h 3279619"/>
              <a:gd name="connsiteX32" fmla="*/ 1782090 w 1864426"/>
              <a:gd name="connsiteY32" fmla="*/ 3274581 h 3279619"/>
              <a:gd name="connsiteX33" fmla="*/ 1597231 w 1864426"/>
              <a:gd name="connsiteY33" fmla="*/ 3146971 h 3279619"/>
              <a:gd name="connsiteX34" fmla="*/ 1615044 w 1864426"/>
              <a:gd name="connsiteY34" fmla="*/ 3231335 h 3279619"/>
              <a:gd name="connsiteX35" fmla="*/ 1531916 w 1864426"/>
              <a:gd name="connsiteY35" fmla="*/ 3206348 h 3279619"/>
              <a:gd name="connsiteX36" fmla="*/ 1472540 w 1864426"/>
              <a:gd name="connsiteY36" fmla="*/ 3069781 h 3279619"/>
              <a:gd name="connsiteX37" fmla="*/ 1419101 w 1864426"/>
              <a:gd name="connsiteY37" fmla="*/ 3010405 h 3279619"/>
              <a:gd name="connsiteX38" fmla="*/ 1454727 w 1864426"/>
              <a:gd name="connsiteY38" fmla="*/ 2826337 h 3279619"/>
              <a:gd name="connsiteX39" fmla="*/ 1322416 w 1864426"/>
              <a:gd name="connsiteY39" fmla="*/ 2590068 h 3279619"/>
              <a:gd name="connsiteX40" fmla="*/ 1116280 w 1864426"/>
              <a:gd name="connsiteY40" fmla="*/ 2404763 h 3279619"/>
              <a:gd name="connsiteX41" fmla="*/ 1003465 w 1864426"/>
              <a:gd name="connsiteY41" fmla="*/ 2303823 h 3279619"/>
              <a:gd name="connsiteX42" fmla="*/ 932213 w 1864426"/>
              <a:gd name="connsiteY42" fmla="*/ 2280072 h 3279619"/>
              <a:gd name="connsiteX43" fmla="*/ 884711 w 1864426"/>
              <a:gd name="connsiteY43" fmla="*/ 2196945 h 3279619"/>
              <a:gd name="connsiteX44" fmla="*/ 849085 w 1864426"/>
              <a:gd name="connsiteY44" fmla="*/ 2244446 h 3279619"/>
              <a:gd name="connsiteX45" fmla="*/ 712519 w 1864426"/>
              <a:gd name="connsiteY45" fmla="*/ 2196945 h 3279619"/>
              <a:gd name="connsiteX46" fmla="*/ 421821 w 1864426"/>
              <a:gd name="connsiteY46" fmla="*/ 1883091 h 3279619"/>
              <a:gd name="connsiteX47" fmla="*/ 475013 w 1864426"/>
              <a:gd name="connsiteY47" fmla="*/ 1828810 h 3279619"/>
              <a:gd name="connsiteX48" fmla="*/ 415636 w 1864426"/>
              <a:gd name="connsiteY48" fmla="*/ 1695163 h 3279619"/>
              <a:gd name="connsiteX49" fmla="*/ 290945 w 1864426"/>
              <a:gd name="connsiteY49" fmla="*/ 1448799 h 3279619"/>
              <a:gd name="connsiteX50" fmla="*/ 231568 w 1864426"/>
              <a:gd name="connsiteY50" fmla="*/ 1353797 h 3279619"/>
              <a:gd name="connsiteX51" fmla="*/ 56457 w 1864426"/>
              <a:gd name="connsiteY51" fmla="*/ 1202782 h 3279619"/>
              <a:gd name="connsiteX52" fmla="*/ 23750 w 1864426"/>
              <a:gd name="connsiteY52" fmla="*/ 1045038 h 3279619"/>
              <a:gd name="connsiteX53" fmla="*/ 0 w 1864426"/>
              <a:gd name="connsiteY53" fmla="*/ 932223 h 3279619"/>
              <a:gd name="connsiteX54" fmla="*/ 47501 w 1864426"/>
              <a:gd name="connsiteY54" fmla="*/ 688779 h 3279619"/>
              <a:gd name="connsiteX55" fmla="*/ 71252 w 1864426"/>
              <a:gd name="connsiteY55" fmla="*/ 641277 h 3279619"/>
              <a:gd name="connsiteX56" fmla="*/ 89065 w 1864426"/>
              <a:gd name="connsiteY56" fmla="*/ 279080 h 3279619"/>
              <a:gd name="connsiteX57" fmla="*/ 136566 w 1864426"/>
              <a:gd name="connsiteY57" fmla="*/ 249392 h 3279619"/>
              <a:gd name="connsiteX58" fmla="*/ 207818 w 1864426"/>
              <a:gd name="connsiteY58" fmla="*/ 308768 h 3279619"/>
              <a:gd name="connsiteX59" fmla="*/ 273132 w 1864426"/>
              <a:gd name="connsiteY59" fmla="*/ 261267 h 3279619"/>
              <a:gd name="connsiteX60" fmla="*/ 296883 w 1864426"/>
              <a:gd name="connsiteY60" fmla="*/ 219703 h 3279619"/>
              <a:gd name="connsiteX61" fmla="*/ 611579 w 1864426"/>
              <a:gd name="connsiteY61" fmla="*/ 5947 h 3279619"/>
              <a:gd name="connsiteX62" fmla="*/ 902524 w 1864426"/>
              <a:gd name="connsiteY62" fmla="*/ 77198 h 3279619"/>
              <a:gd name="connsiteX63" fmla="*/ 1134093 w 1864426"/>
              <a:gd name="connsiteY63" fmla="*/ 77199 h 3279619"/>
              <a:gd name="connsiteX64" fmla="*/ 1235033 w 1864426"/>
              <a:gd name="connsiteY64" fmla="*/ 10 h 3279619"/>
              <a:gd name="connsiteX65" fmla="*/ 1401288 w 1864426"/>
              <a:gd name="connsiteY65" fmla="*/ 100950 h 3279619"/>
              <a:gd name="connsiteX0" fmla="*/ 1549730 w 1864426"/>
              <a:gd name="connsiteY0" fmla="*/ 261266 h 3279619"/>
              <a:gd name="connsiteX1" fmla="*/ 1858487 w 1864426"/>
              <a:gd name="connsiteY1" fmla="*/ 231579 h 3279619"/>
              <a:gd name="connsiteX2" fmla="*/ 1763485 w 1864426"/>
              <a:gd name="connsiteY2" fmla="*/ 391896 h 3279619"/>
              <a:gd name="connsiteX3" fmla="*/ 1775361 w 1864426"/>
              <a:gd name="connsiteY3" fmla="*/ 427522 h 3279619"/>
              <a:gd name="connsiteX4" fmla="*/ 1864426 w 1864426"/>
              <a:gd name="connsiteY4" fmla="*/ 469085 h 3279619"/>
              <a:gd name="connsiteX5" fmla="*/ 1852550 w 1864426"/>
              <a:gd name="connsiteY5" fmla="*/ 492836 h 3279619"/>
              <a:gd name="connsiteX6" fmla="*/ 1733797 w 1864426"/>
              <a:gd name="connsiteY6" fmla="*/ 546275 h 3279619"/>
              <a:gd name="connsiteX7" fmla="*/ 1715984 w 1864426"/>
              <a:gd name="connsiteY7" fmla="*/ 605651 h 3279619"/>
              <a:gd name="connsiteX8" fmla="*/ 1656607 w 1864426"/>
              <a:gd name="connsiteY8" fmla="*/ 718467 h 3279619"/>
              <a:gd name="connsiteX9" fmla="*/ 1603168 w 1864426"/>
              <a:gd name="connsiteY9" fmla="*/ 849096 h 3279619"/>
              <a:gd name="connsiteX10" fmla="*/ 1591293 w 1864426"/>
              <a:gd name="connsiteY10" fmla="*/ 938161 h 3279619"/>
              <a:gd name="connsiteX11" fmla="*/ 1597231 w 1864426"/>
              <a:gd name="connsiteY11" fmla="*/ 967849 h 3279619"/>
              <a:gd name="connsiteX12" fmla="*/ 1531916 w 1864426"/>
              <a:gd name="connsiteY12" fmla="*/ 1062851 h 3279619"/>
              <a:gd name="connsiteX13" fmla="*/ 1508166 w 1864426"/>
              <a:gd name="connsiteY13" fmla="*/ 1217231 h 3279619"/>
              <a:gd name="connsiteX14" fmla="*/ 1537854 w 1864426"/>
              <a:gd name="connsiteY14" fmla="*/ 1514114 h 3279619"/>
              <a:gd name="connsiteX15" fmla="*/ 1496290 w 1864426"/>
              <a:gd name="connsiteY15" fmla="*/ 1739745 h 3279619"/>
              <a:gd name="connsiteX16" fmla="*/ 1460665 w 1864426"/>
              <a:gd name="connsiteY16" fmla="*/ 1834748 h 3279619"/>
              <a:gd name="connsiteX17" fmla="*/ 1425039 w 1864426"/>
              <a:gd name="connsiteY17" fmla="*/ 1894124 h 3279619"/>
              <a:gd name="connsiteX18" fmla="*/ 1395350 w 1864426"/>
              <a:gd name="connsiteY18" fmla="*/ 1935688 h 3279619"/>
              <a:gd name="connsiteX19" fmla="*/ 1425039 w 1864426"/>
              <a:gd name="connsiteY19" fmla="*/ 2001002 h 3279619"/>
              <a:gd name="connsiteX20" fmla="*/ 1425039 w 1864426"/>
              <a:gd name="connsiteY20" fmla="*/ 2072254 h 3279619"/>
              <a:gd name="connsiteX21" fmla="*/ 1425039 w 1864426"/>
              <a:gd name="connsiteY21" fmla="*/ 2196945 h 3279619"/>
              <a:gd name="connsiteX22" fmla="*/ 1514103 w 1864426"/>
              <a:gd name="connsiteY22" fmla="*/ 2303823 h 3279619"/>
              <a:gd name="connsiteX23" fmla="*/ 1531916 w 1864426"/>
              <a:gd name="connsiteY23" fmla="*/ 2434451 h 3279619"/>
              <a:gd name="connsiteX24" fmla="*/ 1603168 w 1864426"/>
              <a:gd name="connsiteY24" fmla="*/ 2553205 h 3279619"/>
              <a:gd name="connsiteX25" fmla="*/ 1668483 w 1864426"/>
              <a:gd name="connsiteY25" fmla="*/ 2636332 h 3279619"/>
              <a:gd name="connsiteX26" fmla="*/ 1769423 w 1864426"/>
              <a:gd name="connsiteY26" fmla="*/ 2624457 h 3279619"/>
              <a:gd name="connsiteX27" fmla="*/ 1787236 w 1864426"/>
              <a:gd name="connsiteY27" fmla="*/ 2612581 h 3279619"/>
              <a:gd name="connsiteX28" fmla="*/ 1799111 w 1864426"/>
              <a:gd name="connsiteY28" fmla="*/ 2737272 h 3279619"/>
              <a:gd name="connsiteX29" fmla="*/ 1805049 w 1864426"/>
              <a:gd name="connsiteY29" fmla="*/ 2856025 h 3279619"/>
              <a:gd name="connsiteX30" fmla="*/ 1846613 w 1864426"/>
              <a:gd name="connsiteY30" fmla="*/ 2903527 h 3279619"/>
              <a:gd name="connsiteX31" fmla="*/ 1810987 w 1864426"/>
              <a:gd name="connsiteY31" fmla="*/ 2939153 h 3279619"/>
              <a:gd name="connsiteX32" fmla="*/ 1782090 w 1864426"/>
              <a:gd name="connsiteY32" fmla="*/ 3274581 h 3279619"/>
              <a:gd name="connsiteX33" fmla="*/ 1597231 w 1864426"/>
              <a:gd name="connsiteY33" fmla="*/ 3146971 h 3279619"/>
              <a:gd name="connsiteX34" fmla="*/ 1615044 w 1864426"/>
              <a:gd name="connsiteY34" fmla="*/ 3231335 h 3279619"/>
              <a:gd name="connsiteX35" fmla="*/ 1531916 w 1864426"/>
              <a:gd name="connsiteY35" fmla="*/ 3206348 h 3279619"/>
              <a:gd name="connsiteX36" fmla="*/ 1472540 w 1864426"/>
              <a:gd name="connsiteY36" fmla="*/ 3069781 h 3279619"/>
              <a:gd name="connsiteX37" fmla="*/ 1419101 w 1864426"/>
              <a:gd name="connsiteY37" fmla="*/ 3010405 h 3279619"/>
              <a:gd name="connsiteX38" fmla="*/ 1454727 w 1864426"/>
              <a:gd name="connsiteY38" fmla="*/ 2826337 h 3279619"/>
              <a:gd name="connsiteX39" fmla="*/ 1322416 w 1864426"/>
              <a:gd name="connsiteY39" fmla="*/ 2590068 h 3279619"/>
              <a:gd name="connsiteX40" fmla="*/ 1116280 w 1864426"/>
              <a:gd name="connsiteY40" fmla="*/ 2404763 h 3279619"/>
              <a:gd name="connsiteX41" fmla="*/ 1003465 w 1864426"/>
              <a:gd name="connsiteY41" fmla="*/ 2303823 h 3279619"/>
              <a:gd name="connsiteX42" fmla="*/ 932213 w 1864426"/>
              <a:gd name="connsiteY42" fmla="*/ 2280072 h 3279619"/>
              <a:gd name="connsiteX43" fmla="*/ 884711 w 1864426"/>
              <a:gd name="connsiteY43" fmla="*/ 2196945 h 3279619"/>
              <a:gd name="connsiteX44" fmla="*/ 849085 w 1864426"/>
              <a:gd name="connsiteY44" fmla="*/ 2244446 h 3279619"/>
              <a:gd name="connsiteX45" fmla="*/ 712519 w 1864426"/>
              <a:gd name="connsiteY45" fmla="*/ 2196945 h 3279619"/>
              <a:gd name="connsiteX46" fmla="*/ 421821 w 1864426"/>
              <a:gd name="connsiteY46" fmla="*/ 1883091 h 3279619"/>
              <a:gd name="connsiteX47" fmla="*/ 475013 w 1864426"/>
              <a:gd name="connsiteY47" fmla="*/ 1828810 h 3279619"/>
              <a:gd name="connsiteX48" fmla="*/ 415636 w 1864426"/>
              <a:gd name="connsiteY48" fmla="*/ 1695163 h 3279619"/>
              <a:gd name="connsiteX49" fmla="*/ 290945 w 1864426"/>
              <a:gd name="connsiteY49" fmla="*/ 1448799 h 3279619"/>
              <a:gd name="connsiteX50" fmla="*/ 231568 w 1864426"/>
              <a:gd name="connsiteY50" fmla="*/ 1353797 h 3279619"/>
              <a:gd name="connsiteX51" fmla="*/ 56457 w 1864426"/>
              <a:gd name="connsiteY51" fmla="*/ 1202782 h 3279619"/>
              <a:gd name="connsiteX52" fmla="*/ 23750 w 1864426"/>
              <a:gd name="connsiteY52" fmla="*/ 1045038 h 3279619"/>
              <a:gd name="connsiteX53" fmla="*/ 0 w 1864426"/>
              <a:gd name="connsiteY53" fmla="*/ 932223 h 3279619"/>
              <a:gd name="connsiteX54" fmla="*/ 47501 w 1864426"/>
              <a:gd name="connsiteY54" fmla="*/ 688779 h 3279619"/>
              <a:gd name="connsiteX55" fmla="*/ 71252 w 1864426"/>
              <a:gd name="connsiteY55" fmla="*/ 641277 h 3279619"/>
              <a:gd name="connsiteX56" fmla="*/ 89065 w 1864426"/>
              <a:gd name="connsiteY56" fmla="*/ 279080 h 3279619"/>
              <a:gd name="connsiteX57" fmla="*/ 136566 w 1864426"/>
              <a:gd name="connsiteY57" fmla="*/ 249392 h 3279619"/>
              <a:gd name="connsiteX58" fmla="*/ 207818 w 1864426"/>
              <a:gd name="connsiteY58" fmla="*/ 308768 h 3279619"/>
              <a:gd name="connsiteX59" fmla="*/ 273132 w 1864426"/>
              <a:gd name="connsiteY59" fmla="*/ 261267 h 3279619"/>
              <a:gd name="connsiteX60" fmla="*/ 296883 w 1864426"/>
              <a:gd name="connsiteY60" fmla="*/ 219703 h 3279619"/>
              <a:gd name="connsiteX61" fmla="*/ 611579 w 1864426"/>
              <a:gd name="connsiteY61" fmla="*/ 5947 h 3279619"/>
              <a:gd name="connsiteX62" fmla="*/ 902524 w 1864426"/>
              <a:gd name="connsiteY62" fmla="*/ 77198 h 3279619"/>
              <a:gd name="connsiteX63" fmla="*/ 1134093 w 1864426"/>
              <a:gd name="connsiteY63" fmla="*/ 77199 h 3279619"/>
              <a:gd name="connsiteX64" fmla="*/ 1235033 w 1864426"/>
              <a:gd name="connsiteY64" fmla="*/ 10 h 3279619"/>
              <a:gd name="connsiteX65" fmla="*/ 1401288 w 1864426"/>
              <a:gd name="connsiteY65" fmla="*/ 100950 h 3279619"/>
              <a:gd name="connsiteX0" fmla="*/ 1549730 w 1864426"/>
              <a:gd name="connsiteY0" fmla="*/ 261266 h 3279619"/>
              <a:gd name="connsiteX1" fmla="*/ 1858487 w 1864426"/>
              <a:gd name="connsiteY1" fmla="*/ 231579 h 3279619"/>
              <a:gd name="connsiteX2" fmla="*/ 1763485 w 1864426"/>
              <a:gd name="connsiteY2" fmla="*/ 391896 h 3279619"/>
              <a:gd name="connsiteX3" fmla="*/ 1775361 w 1864426"/>
              <a:gd name="connsiteY3" fmla="*/ 427522 h 3279619"/>
              <a:gd name="connsiteX4" fmla="*/ 1864426 w 1864426"/>
              <a:gd name="connsiteY4" fmla="*/ 469085 h 3279619"/>
              <a:gd name="connsiteX5" fmla="*/ 1852550 w 1864426"/>
              <a:gd name="connsiteY5" fmla="*/ 492836 h 3279619"/>
              <a:gd name="connsiteX6" fmla="*/ 1733797 w 1864426"/>
              <a:gd name="connsiteY6" fmla="*/ 546275 h 3279619"/>
              <a:gd name="connsiteX7" fmla="*/ 1715984 w 1864426"/>
              <a:gd name="connsiteY7" fmla="*/ 605651 h 3279619"/>
              <a:gd name="connsiteX8" fmla="*/ 1656607 w 1864426"/>
              <a:gd name="connsiteY8" fmla="*/ 718467 h 3279619"/>
              <a:gd name="connsiteX9" fmla="*/ 1603168 w 1864426"/>
              <a:gd name="connsiteY9" fmla="*/ 849096 h 3279619"/>
              <a:gd name="connsiteX10" fmla="*/ 1591293 w 1864426"/>
              <a:gd name="connsiteY10" fmla="*/ 938161 h 3279619"/>
              <a:gd name="connsiteX11" fmla="*/ 1597231 w 1864426"/>
              <a:gd name="connsiteY11" fmla="*/ 967849 h 3279619"/>
              <a:gd name="connsiteX12" fmla="*/ 1531916 w 1864426"/>
              <a:gd name="connsiteY12" fmla="*/ 1062851 h 3279619"/>
              <a:gd name="connsiteX13" fmla="*/ 1508166 w 1864426"/>
              <a:gd name="connsiteY13" fmla="*/ 1217231 h 3279619"/>
              <a:gd name="connsiteX14" fmla="*/ 1537854 w 1864426"/>
              <a:gd name="connsiteY14" fmla="*/ 1514114 h 3279619"/>
              <a:gd name="connsiteX15" fmla="*/ 1496290 w 1864426"/>
              <a:gd name="connsiteY15" fmla="*/ 1739745 h 3279619"/>
              <a:gd name="connsiteX16" fmla="*/ 1460665 w 1864426"/>
              <a:gd name="connsiteY16" fmla="*/ 1834748 h 3279619"/>
              <a:gd name="connsiteX17" fmla="*/ 1425039 w 1864426"/>
              <a:gd name="connsiteY17" fmla="*/ 1894124 h 3279619"/>
              <a:gd name="connsiteX18" fmla="*/ 1395350 w 1864426"/>
              <a:gd name="connsiteY18" fmla="*/ 1935688 h 3279619"/>
              <a:gd name="connsiteX19" fmla="*/ 1425039 w 1864426"/>
              <a:gd name="connsiteY19" fmla="*/ 2001002 h 3279619"/>
              <a:gd name="connsiteX20" fmla="*/ 1425039 w 1864426"/>
              <a:gd name="connsiteY20" fmla="*/ 2072254 h 3279619"/>
              <a:gd name="connsiteX21" fmla="*/ 1425039 w 1864426"/>
              <a:gd name="connsiteY21" fmla="*/ 2196945 h 3279619"/>
              <a:gd name="connsiteX22" fmla="*/ 1514103 w 1864426"/>
              <a:gd name="connsiteY22" fmla="*/ 2303823 h 3279619"/>
              <a:gd name="connsiteX23" fmla="*/ 1531916 w 1864426"/>
              <a:gd name="connsiteY23" fmla="*/ 2434451 h 3279619"/>
              <a:gd name="connsiteX24" fmla="*/ 1603168 w 1864426"/>
              <a:gd name="connsiteY24" fmla="*/ 2553205 h 3279619"/>
              <a:gd name="connsiteX25" fmla="*/ 1668483 w 1864426"/>
              <a:gd name="connsiteY25" fmla="*/ 2636332 h 3279619"/>
              <a:gd name="connsiteX26" fmla="*/ 1769423 w 1864426"/>
              <a:gd name="connsiteY26" fmla="*/ 2624457 h 3279619"/>
              <a:gd name="connsiteX27" fmla="*/ 1787236 w 1864426"/>
              <a:gd name="connsiteY27" fmla="*/ 2612581 h 3279619"/>
              <a:gd name="connsiteX28" fmla="*/ 1799111 w 1864426"/>
              <a:gd name="connsiteY28" fmla="*/ 2737272 h 3279619"/>
              <a:gd name="connsiteX29" fmla="*/ 1805049 w 1864426"/>
              <a:gd name="connsiteY29" fmla="*/ 2856025 h 3279619"/>
              <a:gd name="connsiteX30" fmla="*/ 1846613 w 1864426"/>
              <a:gd name="connsiteY30" fmla="*/ 2903527 h 3279619"/>
              <a:gd name="connsiteX31" fmla="*/ 1810987 w 1864426"/>
              <a:gd name="connsiteY31" fmla="*/ 2939153 h 3279619"/>
              <a:gd name="connsiteX32" fmla="*/ 1782090 w 1864426"/>
              <a:gd name="connsiteY32" fmla="*/ 3274581 h 3279619"/>
              <a:gd name="connsiteX33" fmla="*/ 1597231 w 1864426"/>
              <a:gd name="connsiteY33" fmla="*/ 3146971 h 3279619"/>
              <a:gd name="connsiteX34" fmla="*/ 1615044 w 1864426"/>
              <a:gd name="connsiteY34" fmla="*/ 3231335 h 3279619"/>
              <a:gd name="connsiteX35" fmla="*/ 1531916 w 1864426"/>
              <a:gd name="connsiteY35" fmla="*/ 3206348 h 3279619"/>
              <a:gd name="connsiteX36" fmla="*/ 1472540 w 1864426"/>
              <a:gd name="connsiteY36" fmla="*/ 3069781 h 3279619"/>
              <a:gd name="connsiteX37" fmla="*/ 1419101 w 1864426"/>
              <a:gd name="connsiteY37" fmla="*/ 3010405 h 3279619"/>
              <a:gd name="connsiteX38" fmla="*/ 1454727 w 1864426"/>
              <a:gd name="connsiteY38" fmla="*/ 2826337 h 3279619"/>
              <a:gd name="connsiteX39" fmla="*/ 1322416 w 1864426"/>
              <a:gd name="connsiteY39" fmla="*/ 2590068 h 3279619"/>
              <a:gd name="connsiteX40" fmla="*/ 1116280 w 1864426"/>
              <a:gd name="connsiteY40" fmla="*/ 2404763 h 3279619"/>
              <a:gd name="connsiteX41" fmla="*/ 1003465 w 1864426"/>
              <a:gd name="connsiteY41" fmla="*/ 2303823 h 3279619"/>
              <a:gd name="connsiteX42" fmla="*/ 932213 w 1864426"/>
              <a:gd name="connsiteY42" fmla="*/ 2280072 h 3279619"/>
              <a:gd name="connsiteX43" fmla="*/ 884711 w 1864426"/>
              <a:gd name="connsiteY43" fmla="*/ 2196945 h 3279619"/>
              <a:gd name="connsiteX44" fmla="*/ 849085 w 1864426"/>
              <a:gd name="connsiteY44" fmla="*/ 2244446 h 3279619"/>
              <a:gd name="connsiteX45" fmla="*/ 712519 w 1864426"/>
              <a:gd name="connsiteY45" fmla="*/ 2196945 h 3279619"/>
              <a:gd name="connsiteX46" fmla="*/ 421821 w 1864426"/>
              <a:gd name="connsiteY46" fmla="*/ 1883091 h 3279619"/>
              <a:gd name="connsiteX47" fmla="*/ 475013 w 1864426"/>
              <a:gd name="connsiteY47" fmla="*/ 1828810 h 3279619"/>
              <a:gd name="connsiteX48" fmla="*/ 415636 w 1864426"/>
              <a:gd name="connsiteY48" fmla="*/ 1695163 h 3279619"/>
              <a:gd name="connsiteX49" fmla="*/ 231568 w 1864426"/>
              <a:gd name="connsiteY49" fmla="*/ 1353797 h 3279619"/>
              <a:gd name="connsiteX50" fmla="*/ 56457 w 1864426"/>
              <a:gd name="connsiteY50" fmla="*/ 1202782 h 3279619"/>
              <a:gd name="connsiteX51" fmla="*/ 23750 w 1864426"/>
              <a:gd name="connsiteY51" fmla="*/ 1045038 h 3279619"/>
              <a:gd name="connsiteX52" fmla="*/ 0 w 1864426"/>
              <a:gd name="connsiteY52" fmla="*/ 932223 h 3279619"/>
              <a:gd name="connsiteX53" fmla="*/ 47501 w 1864426"/>
              <a:gd name="connsiteY53" fmla="*/ 688779 h 3279619"/>
              <a:gd name="connsiteX54" fmla="*/ 71252 w 1864426"/>
              <a:gd name="connsiteY54" fmla="*/ 641277 h 3279619"/>
              <a:gd name="connsiteX55" fmla="*/ 89065 w 1864426"/>
              <a:gd name="connsiteY55" fmla="*/ 279080 h 3279619"/>
              <a:gd name="connsiteX56" fmla="*/ 136566 w 1864426"/>
              <a:gd name="connsiteY56" fmla="*/ 249392 h 3279619"/>
              <a:gd name="connsiteX57" fmla="*/ 207818 w 1864426"/>
              <a:gd name="connsiteY57" fmla="*/ 308768 h 3279619"/>
              <a:gd name="connsiteX58" fmla="*/ 273132 w 1864426"/>
              <a:gd name="connsiteY58" fmla="*/ 261267 h 3279619"/>
              <a:gd name="connsiteX59" fmla="*/ 296883 w 1864426"/>
              <a:gd name="connsiteY59" fmla="*/ 219703 h 3279619"/>
              <a:gd name="connsiteX60" fmla="*/ 611579 w 1864426"/>
              <a:gd name="connsiteY60" fmla="*/ 5947 h 3279619"/>
              <a:gd name="connsiteX61" fmla="*/ 902524 w 1864426"/>
              <a:gd name="connsiteY61" fmla="*/ 77198 h 3279619"/>
              <a:gd name="connsiteX62" fmla="*/ 1134093 w 1864426"/>
              <a:gd name="connsiteY62" fmla="*/ 77199 h 3279619"/>
              <a:gd name="connsiteX63" fmla="*/ 1235033 w 1864426"/>
              <a:gd name="connsiteY63" fmla="*/ 10 h 3279619"/>
              <a:gd name="connsiteX64" fmla="*/ 1401288 w 1864426"/>
              <a:gd name="connsiteY64" fmla="*/ 100950 h 3279619"/>
              <a:gd name="connsiteX0" fmla="*/ 1549730 w 1864426"/>
              <a:gd name="connsiteY0" fmla="*/ 261266 h 3279619"/>
              <a:gd name="connsiteX1" fmla="*/ 1858487 w 1864426"/>
              <a:gd name="connsiteY1" fmla="*/ 231579 h 3279619"/>
              <a:gd name="connsiteX2" fmla="*/ 1763485 w 1864426"/>
              <a:gd name="connsiteY2" fmla="*/ 391896 h 3279619"/>
              <a:gd name="connsiteX3" fmla="*/ 1775361 w 1864426"/>
              <a:gd name="connsiteY3" fmla="*/ 427522 h 3279619"/>
              <a:gd name="connsiteX4" fmla="*/ 1864426 w 1864426"/>
              <a:gd name="connsiteY4" fmla="*/ 469085 h 3279619"/>
              <a:gd name="connsiteX5" fmla="*/ 1852550 w 1864426"/>
              <a:gd name="connsiteY5" fmla="*/ 492836 h 3279619"/>
              <a:gd name="connsiteX6" fmla="*/ 1733797 w 1864426"/>
              <a:gd name="connsiteY6" fmla="*/ 546275 h 3279619"/>
              <a:gd name="connsiteX7" fmla="*/ 1715984 w 1864426"/>
              <a:gd name="connsiteY7" fmla="*/ 605651 h 3279619"/>
              <a:gd name="connsiteX8" fmla="*/ 1656607 w 1864426"/>
              <a:gd name="connsiteY8" fmla="*/ 718467 h 3279619"/>
              <a:gd name="connsiteX9" fmla="*/ 1603168 w 1864426"/>
              <a:gd name="connsiteY9" fmla="*/ 849096 h 3279619"/>
              <a:gd name="connsiteX10" fmla="*/ 1591293 w 1864426"/>
              <a:gd name="connsiteY10" fmla="*/ 938161 h 3279619"/>
              <a:gd name="connsiteX11" fmla="*/ 1597231 w 1864426"/>
              <a:gd name="connsiteY11" fmla="*/ 967849 h 3279619"/>
              <a:gd name="connsiteX12" fmla="*/ 1531916 w 1864426"/>
              <a:gd name="connsiteY12" fmla="*/ 1062851 h 3279619"/>
              <a:gd name="connsiteX13" fmla="*/ 1508166 w 1864426"/>
              <a:gd name="connsiteY13" fmla="*/ 1217231 h 3279619"/>
              <a:gd name="connsiteX14" fmla="*/ 1537854 w 1864426"/>
              <a:gd name="connsiteY14" fmla="*/ 1514114 h 3279619"/>
              <a:gd name="connsiteX15" fmla="*/ 1496290 w 1864426"/>
              <a:gd name="connsiteY15" fmla="*/ 1739745 h 3279619"/>
              <a:gd name="connsiteX16" fmla="*/ 1460665 w 1864426"/>
              <a:gd name="connsiteY16" fmla="*/ 1834748 h 3279619"/>
              <a:gd name="connsiteX17" fmla="*/ 1425039 w 1864426"/>
              <a:gd name="connsiteY17" fmla="*/ 1894124 h 3279619"/>
              <a:gd name="connsiteX18" fmla="*/ 1395350 w 1864426"/>
              <a:gd name="connsiteY18" fmla="*/ 1935688 h 3279619"/>
              <a:gd name="connsiteX19" fmla="*/ 1425039 w 1864426"/>
              <a:gd name="connsiteY19" fmla="*/ 2001002 h 3279619"/>
              <a:gd name="connsiteX20" fmla="*/ 1425039 w 1864426"/>
              <a:gd name="connsiteY20" fmla="*/ 2072254 h 3279619"/>
              <a:gd name="connsiteX21" fmla="*/ 1425039 w 1864426"/>
              <a:gd name="connsiteY21" fmla="*/ 2196945 h 3279619"/>
              <a:gd name="connsiteX22" fmla="*/ 1514103 w 1864426"/>
              <a:gd name="connsiteY22" fmla="*/ 2303823 h 3279619"/>
              <a:gd name="connsiteX23" fmla="*/ 1531916 w 1864426"/>
              <a:gd name="connsiteY23" fmla="*/ 2434451 h 3279619"/>
              <a:gd name="connsiteX24" fmla="*/ 1603168 w 1864426"/>
              <a:gd name="connsiteY24" fmla="*/ 2553205 h 3279619"/>
              <a:gd name="connsiteX25" fmla="*/ 1668483 w 1864426"/>
              <a:gd name="connsiteY25" fmla="*/ 2636332 h 3279619"/>
              <a:gd name="connsiteX26" fmla="*/ 1769423 w 1864426"/>
              <a:gd name="connsiteY26" fmla="*/ 2624457 h 3279619"/>
              <a:gd name="connsiteX27" fmla="*/ 1787236 w 1864426"/>
              <a:gd name="connsiteY27" fmla="*/ 2612581 h 3279619"/>
              <a:gd name="connsiteX28" fmla="*/ 1799111 w 1864426"/>
              <a:gd name="connsiteY28" fmla="*/ 2737272 h 3279619"/>
              <a:gd name="connsiteX29" fmla="*/ 1805049 w 1864426"/>
              <a:gd name="connsiteY29" fmla="*/ 2856025 h 3279619"/>
              <a:gd name="connsiteX30" fmla="*/ 1846613 w 1864426"/>
              <a:gd name="connsiteY30" fmla="*/ 2903527 h 3279619"/>
              <a:gd name="connsiteX31" fmla="*/ 1810987 w 1864426"/>
              <a:gd name="connsiteY31" fmla="*/ 2939153 h 3279619"/>
              <a:gd name="connsiteX32" fmla="*/ 1782090 w 1864426"/>
              <a:gd name="connsiteY32" fmla="*/ 3274581 h 3279619"/>
              <a:gd name="connsiteX33" fmla="*/ 1597231 w 1864426"/>
              <a:gd name="connsiteY33" fmla="*/ 3146971 h 3279619"/>
              <a:gd name="connsiteX34" fmla="*/ 1615044 w 1864426"/>
              <a:gd name="connsiteY34" fmla="*/ 3231335 h 3279619"/>
              <a:gd name="connsiteX35" fmla="*/ 1531916 w 1864426"/>
              <a:gd name="connsiteY35" fmla="*/ 3206348 h 3279619"/>
              <a:gd name="connsiteX36" fmla="*/ 1472540 w 1864426"/>
              <a:gd name="connsiteY36" fmla="*/ 3069781 h 3279619"/>
              <a:gd name="connsiteX37" fmla="*/ 1419101 w 1864426"/>
              <a:gd name="connsiteY37" fmla="*/ 3010405 h 3279619"/>
              <a:gd name="connsiteX38" fmla="*/ 1454727 w 1864426"/>
              <a:gd name="connsiteY38" fmla="*/ 2826337 h 3279619"/>
              <a:gd name="connsiteX39" fmla="*/ 1322416 w 1864426"/>
              <a:gd name="connsiteY39" fmla="*/ 2590068 h 3279619"/>
              <a:gd name="connsiteX40" fmla="*/ 1116280 w 1864426"/>
              <a:gd name="connsiteY40" fmla="*/ 2404763 h 3279619"/>
              <a:gd name="connsiteX41" fmla="*/ 1003465 w 1864426"/>
              <a:gd name="connsiteY41" fmla="*/ 2303823 h 3279619"/>
              <a:gd name="connsiteX42" fmla="*/ 932213 w 1864426"/>
              <a:gd name="connsiteY42" fmla="*/ 2280072 h 3279619"/>
              <a:gd name="connsiteX43" fmla="*/ 884711 w 1864426"/>
              <a:gd name="connsiteY43" fmla="*/ 2196945 h 3279619"/>
              <a:gd name="connsiteX44" fmla="*/ 849085 w 1864426"/>
              <a:gd name="connsiteY44" fmla="*/ 2244446 h 3279619"/>
              <a:gd name="connsiteX45" fmla="*/ 712519 w 1864426"/>
              <a:gd name="connsiteY45" fmla="*/ 2196945 h 3279619"/>
              <a:gd name="connsiteX46" fmla="*/ 421821 w 1864426"/>
              <a:gd name="connsiteY46" fmla="*/ 1883091 h 3279619"/>
              <a:gd name="connsiteX47" fmla="*/ 475013 w 1864426"/>
              <a:gd name="connsiteY47" fmla="*/ 1828810 h 3279619"/>
              <a:gd name="connsiteX48" fmla="*/ 415636 w 1864426"/>
              <a:gd name="connsiteY48" fmla="*/ 1695163 h 3279619"/>
              <a:gd name="connsiteX49" fmla="*/ 231568 w 1864426"/>
              <a:gd name="connsiteY49" fmla="*/ 1353797 h 3279619"/>
              <a:gd name="connsiteX50" fmla="*/ 56457 w 1864426"/>
              <a:gd name="connsiteY50" fmla="*/ 1202782 h 3279619"/>
              <a:gd name="connsiteX51" fmla="*/ 23750 w 1864426"/>
              <a:gd name="connsiteY51" fmla="*/ 1045038 h 3279619"/>
              <a:gd name="connsiteX52" fmla="*/ 0 w 1864426"/>
              <a:gd name="connsiteY52" fmla="*/ 932223 h 3279619"/>
              <a:gd name="connsiteX53" fmla="*/ 47501 w 1864426"/>
              <a:gd name="connsiteY53" fmla="*/ 688779 h 3279619"/>
              <a:gd name="connsiteX54" fmla="*/ 71252 w 1864426"/>
              <a:gd name="connsiteY54" fmla="*/ 641277 h 3279619"/>
              <a:gd name="connsiteX55" fmla="*/ 89065 w 1864426"/>
              <a:gd name="connsiteY55" fmla="*/ 279080 h 3279619"/>
              <a:gd name="connsiteX56" fmla="*/ 136566 w 1864426"/>
              <a:gd name="connsiteY56" fmla="*/ 249392 h 3279619"/>
              <a:gd name="connsiteX57" fmla="*/ 207818 w 1864426"/>
              <a:gd name="connsiteY57" fmla="*/ 308768 h 3279619"/>
              <a:gd name="connsiteX58" fmla="*/ 273132 w 1864426"/>
              <a:gd name="connsiteY58" fmla="*/ 261267 h 3279619"/>
              <a:gd name="connsiteX59" fmla="*/ 296883 w 1864426"/>
              <a:gd name="connsiteY59" fmla="*/ 219703 h 3279619"/>
              <a:gd name="connsiteX60" fmla="*/ 611579 w 1864426"/>
              <a:gd name="connsiteY60" fmla="*/ 5947 h 3279619"/>
              <a:gd name="connsiteX61" fmla="*/ 902524 w 1864426"/>
              <a:gd name="connsiteY61" fmla="*/ 77198 h 3279619"/>
              <a:gd name="connsiteX62" fmla="*/ 1134093 w 1864426"/>
              <a:gd name="connsiteY62" fmla="*/ 77199 h 3279619"/>
              <a:gd name="connsiteX63" fmla="*/ 1235033 w 1864426"/>
              <a:gd name="connsiteY63" fmla="*/ 10 h 3279619"/>
              <a:gd name="connsiteX64" fmla="*/ 1401288 w 1864426"/>
              <a:gd name="connsiteY64" fmla="*/ 100950 h 3279619"/>
              <a:gd name="connsiteX0" fmla="*/ 1549730 w 1864426"/>
              <a:gd name="connsiteY0" fmla="*/ 261266 h 3279619"/>
              <a:gd name="connsiteX1" fmla="*/ 1858487 w 1864426"/>
              <a:gd name="connsiteY1" fmla="*/ 231579 h 3279619"/>
              <a:gd name="connsiteX2" fmla="*/ 1763485 w 1864426"/>
              <a:gd name="connsiteY2" fmla="*/ 391896 h 3279619"/>
              <a:gd name="connsiteX3" fmla="*/ 1775361 w 1864426"/>
              <a:gd name="connsiteY3" fmla="*/ 427522 h 3279619"/>
              <a:gd name="connsiteX4" fmla="*/ 1864426 w 1864426"/>
              <a:gd name="connsiteY4" fmla="*/ 469085 h 3279619"/>
              <a:gd name="connsiteX5" fmla="*/ 1852550 w 1864426"/>
              <a:gd name="connsiteY5" fmla="*/ 492836 h 3279619"/>
              <a:gd name="connsiteX6" fmla="*/ 1733797 w 1864426"/>
              <a:gd name="connsiteY6" fmla="*/ 546275 h 3279619"/>
              <a:gd name="connsiteX7" fmla="*/ 1715984 w 1864426"/>
              <a:gd name="connsiteY7" fmla="*/ 605651 h 3279619"/>
              <a:gd name="connsiteX8" fmla="*/ 1656607 w 1864426"/>
              <a:gd name="connsiteY8" fmla="*/ 718467 h 3279619"/>
              <a:gd name="connsiteX9" fmla="*/ 1603168 w 1864426"/>
              <a:gd name="connsiteY9" fmla="*/ 849096 h 3279619"/>
              <a:gd name="connsiteX10" fmla="*/ 1591293 w 1864426"/>
              <a:gd name="connsiteY10" fmla="*/ 938161 h 3279619"/>
              <a:gd name="connsiteX11" fmla="*/ 1597231 w 1864426"/>
              <a:gd name="connsiteY11" fmla="*/ 967849 h 3279619"/>
              <a:gd name="connsiteX12" fmla="*/ 1531916 w 1864426"/>
              <a:gd name="connsiteY12" fmla="*/ 1062851 h 3279619"/>
              <a:gd name="connsiteX13" fmla="*/ 1508166 w 1864426"/>
              <a:gd name="connsiteY13" fmla="*/ 1217231 h 3279619"/>
              <a:gd name="connsiteX14" fmla="*/ 1537854 w 1864426"/>
              <a:gd name="connsiteY14" fmla="*/ 1514114 h 3279619"/>
              <a:gd name="connsiteX15" fmla="*/ 1496290 w 1864426"/>
              <a:gd name="connsiteY15" fmla="*/ 1739745 h 3279619"/>
              <a:gd name="connsiteX16" fmla="*/ 1460665 w 1864426"/>
              <a:gd name="connsiteY16" fmla="*/ 1834748 h 3279619"/>
              <a:gd name="connsiteX17" fmla="*/ 1425039 w 1864426"/>
              <a:gd name="connsiteY17" fmla="*/ 1894124 h 3279619"/>
              <a:gd name="connsiteX18" fmla="*/ 1395350 w 1864426"/>
              <a:gd name="connsiteY18" fmla="*/ 1935688 h 3279619"/>
              <a:gd name="connsiteX19" fmla="*/ 1425039 w 1864426"/>
              <a:gd name="connsiteY19" fmla="*/ 2001002 h 3279619"/>
              <a:gd name="connsiteX20" fmla="*/ 1425039 w 1864426"/>
              <a:gd name="connsiteY20" fmla="*/ 2072254 h 3279619"/>
              <a:gd name="connsiteX21" fmla="*/ 1425039 w 1864426"/>
              <a:gd name="connsiteY21" fmla="*/ 2196945 h 3279619"/>
              <a:gd name="connsiteX22" fmla="*/ 1514103 w 1864426"/>
              <a:gd name="connsiteY22" fmla="*/ 2303823 h 3279619"/>
              <a:gd name="connsiteX23" fmla="*/ 1531916 w 1864426"/>
              <a:gd name="connsiteY23" fmla="*/ 2434451 h 3279619"/>
              <a:gd name="connsiteX24" fmla="*/ 1603168 w 1864426"/>
              <a:gd name="connsiteY24" fmla="*/ 2553205 h 3279619"/>
              <a:gd name="connsiteX25" fmla="*/ 1668483 w 1864426"/>
              <a:gd name="connsiteY25" fmla="*/ 2636332 h 3279619"/>
              <a:gd name="connsiteX26" fmla="*/ 1769423 w 1864426"/>
              <a:gd name="connsiteY26" fmla="*/ 2624457 h 3279619"/>
              <a:gd name="connsiteX27" fmla="*/ 1787236 w 1864426"/>
              <a:gd name="connsiteY27" fmla="*/ 2612581 h 3279619"/>
              <a:gd name="connsiteX28" fmla="*/ 1799111 w 1864426"/>
              <a:gd name="connsiteY28" fmla="*/ 2737272 h 3279619"/>
              <a:gd name="connsiteX29" fmla="*/ 1805049 w 1864426"/>
              <a:gd name="connsiteY29" fmla="*/ 2856025 h 3279619"/>
              <a:gd name="connsiteX30" fmla="*/ 1846613 w 1864426"/>
              <a:gd name="connsiteY30" fmla="*/ 2903527 h 3279619"/>
              <a:gd name="connsiteX31" fmla="*/ 1810987 w 1864426"/>
              <a:gd name="connsiteY31" fmla="*/ 2939153 h 3279619"/>
              <a:gd name="connsiteX32" fmla="*/ 1782090 w 1864426"/>
              <a:gd name="connsiteY32" fmla="*/ 3274581 h 3279619"/>
              <a:gd name="connsiteX33" fmla="*/ 1597231 w 1864426"/>
              <a:gd name="connsiteY33" fmla="*/ 3146971 h 3279619"/>
              <a:gd name="connsiteX34" fmla="*/ 1615044 w 1864426"/>
              <a:gd name="connsiteY34" fmla="*/ 3231335 h 3279619"/>
              <a:gd name="connsiteX35" fmla="*/ 1531916 w 1864426"/>
              <a:gd name="connsiteY35" fmla="*/ 3206348 h 3279619"/>
              <a:gd name="connsiteX36" fmla="*/ 1472540 w 1864426"/>
              <a:gd name="connsiteY36" fmla="*/ 3069781 h 3279619"/>
              <a:gd name="connsiteX37" fmla="*/ 1419101 w 1864426"/>
              <a:gd name="connsiteY37" fmla="*/ 3010405 h 3279619"/>
              <a:gd name="connsiteX38" fmla="*/ 1454727 w 1864426"/>
              <a:gd name="connsiteY38" fmla="*/ 2826337 h 3279619"/>
              <a:gd name="connsiteX39" fmla="*/ 1322416 w 1864426"/>
              <a:gd name="connsiteY39" fmla="*/ 2590068 h 3279619"/>
              <a:gd name="connsiteX40" fmla="*/ 1116280 w 1864426"/>
              <a:gd name="connsiteY40" fmla="*/ 2404763 h 3279619"/>
              <a:gd name="connsiteX41" fmla="*/ 1003465 w 1864426"/>
              <a:gd name="connsiteY41" fmla="*/ 2303823 h 3279619"/>
              <a:gd name="connsiteX42" fmla="*/ 932213 w 1864426"/>
              <a:gd name="connsiteY42" fmla="*/ 2280072 h 3279619"/>
              <a:gd name="connsiteX43" fmla="*/ 884711 w 1864426"/>
              <a:gd name="connsiteY43" fmla="*/ 2196945 h 3279619"/>
              <a:gd name="connsiteX44" fmla="*/ 849085 w 1864426"/>
              <a:gd name="connsiteY44" fmla="*/ 2244446 h 3279619"/>
              <a:gd name="connsiteX45" fmla="*/ 712519 w 1864426"/>
              <a:gd name="connsiteY45" fmla="*/ 2196945 h 3279619"/>
              <a:gd name="connsiteX46" fmla="*/ 421821 w 1864426"/>
              <a:gd name="connsiteY46" fmla="*/ 1883091 h 3279619"/>
              <a:gd name="connsiteX47" fmla="*/ 475013 w 1864426"/>
              <a:gd name="connsiteY47" fmla="*/ 1828810 h 3279619"/>
              <a:gd name="connsiteX48" fmla="*/ 415636 w 1864426"/>
              <a:gd name="connsiteY48" fmla="*/ 1695163 h 3279619"/>
              <a:gd name="connsiteX49" fmla="*/ 231568 w 1864426"/>
              <a:gd name="connsiteY49" fmla="*/ 1353797 h 3279619"/>
              <a:gd name="connsiteX50" fmla="*/ 56457 w 1864426"/>
              <a:gd name="connsiteY50" fmla="*/ 1202782 h 3279619"/>
              <a:gd name="connsiteX51" fmla="*/ 23750 w 1864426"/>
              <a:gd name="connsiteY51" fmla="*/ 1045038 h 3279619"/>
              <a:gd name="connsiteX52" fmla="*/ 0 w 1864426"/>
              <a:gd name="connsiteY52" fmla="*/ 932223 h 3279619"/>
              <a:gd name="connsiteX53" fmla="*/ 47501 w 1864426"/>
              <a:gd name="connsiteY53" fmla="*/ 688779 h 3279619"/>
              <a:gd name="connsiteX54" fmla="*/ 71252 w 1864426"/>
              <a:gd name="connsiteY54" fmla="*/ 641277 h 3279619"/>
              <a:gd name="connsiteX55" fmla="*/ 89065 w 1864426"/>
              <a:gd name="connsiteY55" fmla="*/ 279080 h 3279619"/>
              <a:gd name="connsiteX56" fmla="*/ 136566 w 1864426"/>
              <a:gd name="connsiteY56" fmla="*/ 249392 h 3279619"/>
              <a:gd name="connsiteX57" fmla="*/ 207818 w 1864426"/>
              <a:gd name="connsiteY57" fmla="*/ 308768 h 3279619"/>
              <a:gd name="connsiteX58" fmla="*/ 273132 w 1864426"/>
              <a:gd name="connsiteY58" fmla="*/ 261267 h 3279619"/>
              <a:gd name="connsiteX59" fmla="*/ 296883 w 1864426"/>
              <a:gd name="connsiteY59" fmla="*/ 219703 h 3279619"/>
              <a:gd name="connsiteX60" fmla="*/ 611579 w 1864426"/>
              <a:gd name="connsiteY60" fmla="*/ 5947 h 3279619"/>
              <a:gd name="connsiteX61" fmla="*/ 902524 w 1864426"/>
              <a:gd name="connsiteY61" fmla="*/ 77198 h 3279619"/>
              <a:gd name="connsiteX62" fmla="*/ 1134093 w 1864426"/>
              <a:gd name="connsiteY62" fmla="*/ 77199 h 3279619"/>
              <a:gd name="connsiteX63" fmla="*/ 1235033 w 1864426"/>
              <a:gd name="connsiteY63" fmla="*/ 10 h 3279619"/>
              <a:gd name="connsiteX64" fmla="*/ 1401288 w 1864426"/>
              <a:gd name="connsiteY64" fmla="*/ 100950 h 3279619"/>
              <a:gd name="connsiteX0" fmla="*/ 1549730 w 1864426"/>
              <a:gd name="connsiteY0" fmla="*/ 261266 h 3279619"/>
              <a:gd name="connsiteX1" fmla="*/ 1858487 w 1864426"/>
              <a:gd name="connsiteY1" fmla="*/ 231579 h 3279619"/>
              <a:gd name="connsiteX2" fmla="*/ 1763485 w 1864426"/>
              <a:gd name="connsiteY2" fmla="*/ 391896 h 3279619"/>
              <a:gd name="connsiteX3" fmla="*/ 1775361 w 1864426"/>
              <a:gd name="connsiteY3" fmla="*/ 427522 h 3279619"/>
              <a:gd name="connsiteX4" fmla="*/ 1864426 w 1864426"/>
              <a:gd name="connsiteY4" fmla="*/ 469085 h 3279619"/>
              <a:gd name="connsiteX5" fmla="*/ 1852550 w 1864426"/>
              <a:gd name="connsiteY5" fmla="*/ 492836 h 3279619"/>
              <a:gd name="connsiteX6" fmla="*/ 1733797 w 1864426"/>
              <a:gd name="connsiteY6" fmla="*/ 546275 h 3279619"/>
              <a:gd name="connsiteX7" fmla="*/ 1715984 w 1864426"/>
              <a:gd name="connsiteY7" fmla="*/ 605651 h 3279619"/>
              <a:gd name="connsiteX8" fmla="*/ 1656607 w 1864426"/>
              <a:gd name="connsiteY8" fmla="*/ 718467 h 3279619"/>
              <a:gd name="connsiteX9" fmla="*/ 1603168 w 1864426"/>
              <a:gd name="connsiteY9" fmla="*/ 849096 h 3279619"/>
              <a:gd name="connsiteX10" fmla="*/ 1591293 w 1864426"/>
              <a:gd name="connsiteY10" fmla="*/ 938161 h 3279619"/>
              <a:gd name="connsiteX11" fmla="*/ 1597231 w 1864426"/>
              <a:gd name="connsiteY11" fmla="*/ 967849 h 3279619"/>
              <a:gd name="connsiteX12" fmla="*/ 1531916 w 1864426"/>
              <a:gd name="connsiteY12" fmla="*/ 1062851 h 3279619"/>
              <a:gd name="connsiteX13" fmla="*/ 1508166 w 1864426"/>
              <a:gd name="connsiteY13" fmla="*/ 1217231 h 3279619"/>
              <a:gd name="connsiteX14" fmla="*/ 1537854 w 1864426"/>
              <a:gd name="connsiteY14" fmla="*/ 1514114 h 3279619"/>
              <a:gd name="connsiteX15" fmla="*/ 1496290 w 1864426"/>
              <a:gd name="connsiteY15" fmla="*/ 1739745 h 3279619"/>
              <a:gd name="connsiteX16" fmla="*/ 1460665 w 1864426"/>
              <a:gd name="connsiteY16" fmla="*/ 1834748 h 3279619"/>
              <a:gd name="connsiteX17" fmla="*/ 1425039 w 1864426"/>
              <a:gd name="connsiteY17" fmla="*/ 1894124 h 3279619"/>
              <a:gd name="connsiteX18" fmla="*/ 1395350 w 1864426"/>
              <a:gd name="connsiteY18" fmla="*/ 1935688 h 3279619"/>
              <a:gd name="connsiteX19" fmla="*/ 1425039 w 1864426"/>
              <a:gd name="connsiteY19" fmla="*/ 2001002 h 3279619"/>
              <a:gd name="connsiteX20" fmla="*/ 1425039 w 1864426"/>
              <a:gd name="connsiteY20" fmla="*/ 2072254 h 3279619"/>
              <a:gd name="connsiteX21" fmla="*/ 1425039 w 1864426"/>
              <a:gd name="connsiteY21" fmla="*/ 2196945 h 3279619"/>
              <a:gd name="connsiteX22" fmla="*/ 1514103 w 1864426"/>
              <a:gd name="connsiteY22" fmla="*/ 2303823 h 3279619"/>
              <a:gd name="connsiteX23" fmla="*/ 1531916 w 1864426"/>
              <a:gd name="connsiteY23" fmla="*/ 2434451 h 3279619"/>
              <a:gd name="connsiteX24" fmla="*/ 1603168 w 1864426"/>
              <a:gd name="connsiteY24" fmla="*/ 2553205 h 3279619"/>
              <a:gd name="connsiteX25" fmla="*/ 1668483 w 1864426"/>
              <a:gd name="connsiteY25" fmla="*/ 2636332 h 3279619"/>
              <a:gd name="connsiteX26" fmla="*/ 1769423 w 1864426"/>
              <a:gd name="connsiteY26" fmla="*/ 2624457 h 3279619"/>
              <a:gd name="connsiteX27" fmla="*/ 1787236 w 1864426"/>
              <a:gd name="connsiteY27" fmla="*/ 2612581 h 3279619"/>
              <a:gd name="connsiteX28" fmla="*/ 1799111 w 1864426"/>
              <a:gd name="connsiteY28" fmla="*/ 2737272 h 3279619"/>
              <a:gd name="connsiteX29" fmla="*/ 1805049 w 1864426"/>
              <a:gd name="connsiteY29" fmla="*/ 2856025 h 3279619"/>
              <a:gd name="connsiteX30" fmla="*/ 1846613 w 1864426"/>
              <a:gd name="connsiteY30" fmla="*/ 2903527 h 3279619"/>
              <a:gd name="connsiteX31" fmla="*/ 1810987 w 1864426"/>
              <a:gd name="connsiteY31" fmla="*/ 2939153 h 3279619"/>
              <a:gd name="connsiteX32" fmla="*/ 1782090 w 1864426"/>
              <a:gd name="connsiteY32" fmla="*/ 3274581 h 3279619"/>
              <a:gd name="connsiteX33" fmla="*/ 1597231 w 1864426"/>
              <a:gd name="connsiteY33" fmla="*/ 3146971 h 3279619"/>
              <a:gd name="connsiteX34" fmla="*/ 1615044 w 1864426"/>
              <a:gd name="connsiteY34" fmla="*/ 3231335 h 3279619"/>
              <a:gd name="connsiteX35" fmla="*/ 1531916 w 1864426"/>
              <a:gd name="connsiteY35" fmla="*/ 3206348 h 3279619"/>
              <a:gd name="connsiteX36" fmla="*/ 1472540 w 1864426"/>
              <a:gd name="connsiteY36" fmla="*/ 3069781 h 3279619"/>
              <a:gd name="connsiteX37" fmla="*/ 1419101 w 1864426"/>
              <a:gd name="connsiteY37" fmla="*/ 3010405 h 3279619"/>
              <a:gd name="connsiteX38" fmla="*/ 1454727 w 1864426"/>
              <a:gd name="connsiteY38" fmla="*/ 2826337 h 3279619"/>
              <a:gd name="connsiteX39" fmla="*/ 1322416 w 1864426"/>
              <a:gd name="connsiteY39" fmla="*/ 2590068 h 3279619"/>
              <a:gd name="connsiteX40" fmla="*/ 1116280 w 1864426"/>
              <a:gd name="connsiteY40" fmla="*/ 2404763 h 3279619"/>
              <a:gd name="connsiteX41" fmla="*/ 1003465 w 1864426"/>
              <a:gd name="connsiteY41" fmla="*/ 2303823 h 3279619"/>
              <a:gd name="connsiteX42" fmla="*/ 932213 w 1864426"/>
              <a:gd name="connsiteY42" fmla="*/ 2280072 h 3279619"/>
              <a:gd name="connsiteX43" fmla="*/ 884711 w 1864426"/>
              <a:gd name="connsiteY43" fmla="*/ 2196945 h 3279619"/>
              <a:gd name="connsiteX44" fmla="*/ 849085 w 1864426"/>
              <a:gd name="connsiteY44" fmla="*/ 2244446 h 3279619"/>
              <a:gd name="connsiteX45" fmla="*/ 712519 w 1864426"/>
              <a:gd name="connsiteY45" fmla="*/ 2196945 h 3279619"/>
              <a:gd name="connsiteX46" fmla="*/ 421821 w 1864426"/>
              <a:gd name="connsiteY46" fmla="*/ 1883091 h 3279619"/>
              <a:gd name="connsiteX47" fmla="*/ 475013 w 1864426"/>
              <a:gd name="connsiteY47" fmla="*/ 1828810 h 3279619"/>
              <a:gd name="connsiteX48" fmla="*/ 415636 w 1864426"/>
              <a:gd name="connsiteY48" fmla="*/ 1695163 h 3279619"/>
              <a:gd name="connsiteX49" fmla="*/ 231568 w 1864426"/>
              <a:gd name="connsiteY49" fmla="*/ 1353797 h 3279619"/>
              <a:gd name="connsiteX50" fmla="*/ 56457 w 1864426"/>
              <a:gd name="connsiteY50" fmla="*/ 1202782 h 3279619"/>
              <a:gd name="connsiteX51" fmla="*/ 23750 w 1864426"/>
              <a:gd name="connsiteY51" fmla="*/ 1045038 h 3279619"/>
              <a:gd name="connsiteX52" fmla="*/ 0 w 1864426"/>
              <a:gd name="connsiteY52" fmla="*/ 932223 h 3279619"/>
              <a:gd name="connsiteX53" fmla="*/ 47501 w 1864426"/>
              <a:gd name="connsiteY53" fmla="*/ 688779 h 3279619"/>
              <a:gd name="connsiteX54" fmla="*/ 71252 w 1864426"/>
              <a:gd name="connsiteY54" fmla="*/ 641277 h 3279619"/>
              <a:gd name="connsiteX55" fmla="*/ 89065 w 1864426"/>
              <a:gd name="connsiteY55" fmla="*/ 279080 h 3279619"/>
              <a:gd name="connsiteX56" fmla="*/ 136566 w 1864426"/>
              <a:gd name="connsiteY56" fmla="*/ 249392 h 3279619"/>
              <a:gd name="connsiteX57" fmla="*/ 207818 w 1864426"/>
              <a:gd name="connsiteY57" fmla="*/ 308768 h 3279619"/>
              <a:gd name="connsiteX58" fmla="*/ 273132 w 1864426"/>
              <a:gd name="connsiteY58" fmla="*/ 261267 h 3279619"/>
              <a:gd name="connsiteX59" fmla="*/ 296883 w 1864426"/>
              <a:gd name="connsiteY59" fmla="*/ 219703 h 3279619"/>
              <a:gd name="connsiteX60" fmla="*/ 611579 w 1864426"/>
              <a:gd name="connsiteY60" fmla="*/ 5947 h 3279619"/>
              <a:gd name="connsiteX61" fmla="*/ 902524 w 1864426"/>
              <a:gd name="connsiteY61" fmla="*/ 77198 h 3279619"/>
              <a:gd name="connsiteX62" fmla="*/ 1134093 w 1864426"/>
              <a:gd name="connsiteY62" fmla="*/ 77199 h 3279619"/>
              <a:gd name="connsiteX63" fmla="*/ 1235033 w 1864426"/>
              <a:gd name="connsiteY63" fmla="*/ 10 h 3279619"/>
              <a:gd name="connsiteX64" fmla="*/ 1401288 w 1864426"/>
              <a:gd name="connsiteY64" fmla="*/ 100950 h 3279619"/>
              <a:gd name="connsiteX0" fmla="*/ 1551142 w 1865838"/>
              <a:gd name="connsiteY0" fmla="*/ 261266 h 3279619"/>
              <a:gd name="connsiteX1" fmla="*/ 1859899 w 1865838"/>
              <a:gd name="connsiteY1" fmla="*/ 231579 h 3279619"/>
              <a:gd name="connsiteX2" fmla="*/ 1764897 w 1865838"/>
              <a:gd name="connsiteY2" fmla="*/ 391896 h 3279619"/>
              <a:gd name="connsiteX3" fmla="*/ 1776773 w 1865838"/>
              <a:gd name="connsiteY3" fmla="*/ 427522 h 3279619"/>
              <a:gd name="connsiteX4" fmla="*/ 1865838 w 1865838"/>
              <a:gd name="connsiteY4" fmla="*/ 469085 h 3279619"/>
              <a:gd name="connsiteX5" fmla="*/ 1853962 w 1865838"/>
              <a:gd name="connsiteY5" fmla="*/ 492836 h 3279619"/>
              <a:gd name="connsiteX6" fmla="*/ 1735209 w 1865838"/>
              <a:gd name="connsiteY6" fmla="*/ 546275 h 3279619"/>
              <a:gd name="connsiteX7" fmla="*/ 1717396 w 1865838"/>
              <a:gd name="connsiteY7" fmla="*/ 605651 h 3279619"/>
              <a:gd name="connsiteX8" fmla="*/ 1658019 w 1865838"/>
              <a:gd name="connsiteY8" fmla="*/ 718467 h 3279619"/>
              <a:gd name="connsiteX9" fmla="*/ 1604580 w 1865838"/>
              <a:gd name="connsiteY9" fmla="*/ 849096 h 3279619"/>
              <a:gd name="connsiteX10" fmla="*/ 1592705 w 1865838"/>
              <a:gd name="connsiteY10" fmla="*/ 938161 h 3279619"/>
              <a:gd name="connsiteX11" fmla="*/ 1598643 w 1865838"/>
              <a:gd name="connsiteY11" fmla="*/ 967849 h 3279619"/>
              <a:gd name="connsiteX12" fmla="*/ 1533328 w 1865838"/>
              <a:gd name="connsiteY12" fmla="*/ 1062851 h 3279619"/>
              <a:gd name="connsiteX13" fmla="*/ 1509578 w 1865838"/>
              <a:gd name="connsiteY13" fmla="*/ 1217231 h 3279619"/>
              <a:gd name="connsiteX14" fmla="*/ 1539266 w 1865838"/>
              <a:gd name="connsiteY14" fmla="*/ 1514114 h 3279619"/>
              <a:gd name="connsiteX15" fmla="*/ 1497702 w 1865838"/>
              <a:gd name="connsiteY15" fmla="*/ 1739745 h 3279619"/>
              <a:gd name="connsiteX16" fmla="*/ 1462077 w 1865838"/>
              <a:gd name="connsiteY16" fmla="*/ 1834748 h 3279619"/>
              <a:gd name="connsiteX17" fmla="*/ 1426451 w 1865838"/>
              <a:gd name="connsiteY17" fmla="*/ 1894124 h 3279619"/>
              <a:gd name="connsiteX18" fmla="*/ 1396762 w 1865838"/>
              <a:gd name="connsiteY18" fmla="*/ 1935688 h 3279619"/>
              <a:gd name="connsiteX19" fmla="*/ 1426451 w 1865838"/>
              <a:gd name="connsiteY19" fmla="*/ 2001002 h 3279619"/>
              <a:gd name="connsiteX20" fmla="*/ 1426451 w 1865838"/>
              <a:gd name="connsiteY20" fmla="*/ 2072254 h 3279619"/>
              <a:gd name="connsiteX21" fmla="*/ 1426451 w 1865838"/>
              <a:gd name="connsiteY21" fmla="*/ 2196945 h 3279619"/>
              <a:gd name="connsiteX22" fmla="*/ 1515515 w 1865838"/>
              <a:gd name="connsiteY22" fmla="*/ 2303823 h 3279619"/>
              <a:gd name="connsiteX23" fmla="*/ 1533328 w 1865838"/>
              <a:gd name="connsiteY23" fmla="*/ 2434451 h 3279619"/>
              <a:gd name="connsiteX24" fmla="*/ 1604580 w 1865838"/>
              <a:gd name="connsiteY24" fmla="*/ 2553205 h 3279619"/>
              <a:gd name="connsiteX25" fmla="*/ 1669895 w 1865838"/>
              <a:gd name="connsiteY25" fmla="*/ 2636332 h 3279619"/>
              <a:gd name="connsiteX26" fmla="*/ 1770835 w 1865838"/>
              <a:gd name="connsiteY26" fmla="*/ 2624457 h 3279619"/>
              <a:gd name="connsiteX27" fmla="*/ 1788648 w 1865838"/>
              <a:gd name="connsiteY27" fmla="*/ 2612581 h 3279619"/>
              <a:gd name="connsiteX28" fmla="*/ 1800523 w 1865838"/>
              <a:gd name="connsiteY28" fmla="*/ 2737272 h 3279619"/>
              <a:gd name="connsiteX29" fmla="*/ 1806461 w 1865838"/>
              <a:gd name="connsiteY29" fmla="*/ 2856025 h 3279619"/>
              <a:gd name="connsiteX30" fmla="*/ 1848025 w 1865838"/>
              <a:gd name="connsiteY30" fmla="*/ 2903527 h 3279619"/>
              <a:gd name="connsiteX31" fmla="*/ 1812399 w 1865838"/>
              <a:gd name="connsiteY31" fmla="*/ 2939153 h 3279619"/>
              <a:gd name="connsiteX32" fmla="*/ 1783502 w 1865838"/>
              <a:gd name="connsiteY32" fmla="*/ 3274581 h 3279619"/>
              <a:gd name="connsiteX33" fmla="*/ 1598643 w 1865838"/>
              <a:gd name="connsiteY33" fmla="*/ 3146971 h 3279619"/>
              <a:gd name="connsiteX34" fmla="*/ 1616456 w 1865838"/>
              <a:gd name="connsiteY34" fmla="*/ 3231335 h 3279619"/>
              <a:gd name="connsiteX35" fmla="*/ 1533328 w 1865838"/>
              <a:gd name="connsiteY35" fmla="*/ 3206348 h 3279619"/>
              <a:gd name="connsiteX36" fmla="*/ 1473952 w 1865838"/>
              <a:gd name="connsiteY36" fmla="*/ 3069781 h 3279619"/>
              <a:gd name="connsiteX37" fmla="*/ 1420513 w 1865838"/>
              <a:gd name="connsiteY37" fmla="*/ 3010405 h 3279619"/>
              <a:gd name="connsiteX38" fmla="*/ 1456139 w 1865838"/>
              <a:gd name="connsiteY38" fmla="*/ 2826337 h 3279619"/>
              <a:gd name="connsiteX39" fmla="*/ 1323828 w 1865838"/>
              <a:gd name="connsiteY39" fmla="*/ 2590068 h 3279619"/>
              <a:gd name="connsiteX40" fmla="*/ 1117692 w 1865838"/>
              <a:gd name="connsiteY40" fmla="*/ 2404763 h 3279619"/>
              <a:gd name="connsiteX41" fmla="*/ 1004877 w 1865838"/>
              <a:gd name="connsiteY41" fmla="*/ 2303823 h 3279619"/>
              <a:gd name="connsiteX42" fmla="*/ 933625 w 1865838"/>
              <a:gd name="connsiteY42" fmla="*/ 2280072 h 3279619"/>
              <a:gd name="connsiteX43" fmla="*/ 886123 w 1865838"/>
              <a:gd name="connsiteY43" fmla="*/ 2196945 h 3279619"/>
              <a:gd name="connsiteX44" fmla="*/ 850497 w 1865838"/>
              <a:gd name="connsiteY44" fmla="*/ 2244446 h 3279619"/>
              <a:gd name="connsiteX45" fmla="*/ 713931 w 1865838"/>
              <a:gd name="connsiteY45" fmla="*/ 2196945 h 3279619"/>
              <a:gd name="connsiteX46" fmla="*/ 423233 w 1865838"/>
              <a:gd name="connsiteY46" fmla="*/ 1883091 h 3279619"/>
              <a:gd name="connsiteX47" fmla="*/ 476425 w 1865838"/>
              <a:gd name="connsiteY47" fmla="*/ 1828810 h 3279619"/>
              <a:gd name="connsiteX48" fmla="*/ 417048 w 1865838"/>
              <a:gd name="connsiteY48" fmla="*/ 1695163 h 3279619"/>
              <a:gd name="connsiteX49" fmla="*/ 232980 w 1865838"/>
              <a:gd name="connsiteY49" fmla="*/ 1353797 h 3279619"/>
              <a:gd name="connsiteX50" fmla="*/ 57869 w 1865838"/>
              <a:gd name="connsiteY50" fmla="*/ 1202782 h 3279619"/>
              <a:gd name="connsiteX51" fmla="*/ 25162 w 1865838"/>
              <a:gd name="connsiteY51" fmla="*/ 1045038 h 3279619"/>
              <a:gd name="connsiteX52" fmla="*/ 1412 w 1865838"/>
              <a:gd name="connsiteY52" fmla="*/ 932223 h 3279619"/>
              <a:gd name="connsiteX53" fmla="*/ 48913 w 1865838"/>
              <a:gd name="connsiteY53" fmla="*/ 688779 h 3279619"/>
              <a:gd name="connsiteX54" fmla="*/ 72664 w 1865838"/>
              <a:gd name="connsiteY54" fmla="*/ 641277 h 3279619"/>
              <a:gd name="connsiteX55" fmla="*/ 90477 w 1865838"/>
              <a:gd name="connsiteY55" fmla="*/ 279080 h 3279619"/>
              <a:gd name="connsiteX56" fmla="*/ 137978 w 1865838"/>
              <a:gd name="connsiteY56" fmla="*/ 249392 h 3279619"/>
              <a:gd name="connsiteX57" fmla="*/ 209230 w 1865838"/>
              <a:gd name="connsiteY57" fmla="*/ 308768 h 3279619"/>
              <a:gd name="connsiteX58" fmla="*/ 274544 w 1865838"/>
              <a:gd name="connsiteY58" fmla="*/ 261267 h 3279619"/>
              <a:gd name="connsiteX59" fmla="*/ 298295 w 1865838"/>
              <a:gd name="connsiteY59" fmla="*/ 219703 h 3279619"/>
              <a:gd name="connsiteX60" fmla="*/ 612991 w 1865838"/>
              <a:gd name="connsiteY60" fmla="*/ 5947 h 3279619"/>
              <a:gd name="connsiteX61" fmla="*/ 903936 w 1865838"/>
              <a:gd name="connsiteY61" fmla="*/ 77198 h 3279619"/>
              <a:gd name="connsiteX62" fmla="*/ 1135505 w 1865838"/>
              <a:gd name="connsiteY62" fmla="*/ 77199 h 3279619"/>
              <a:gd name="connsiteX63" fmla="*/ 1236445 w 1865838"/>
              <a:gd name="connsiteY63" fmla="*/ 10 h 3279619"/>
              <a:gd name="connsiteX64" fmla="*/ 1402700 w 1865838"/>
              <a:gd name="connsiteY64" fmla="*/ 100950 h 3279619"/>
              <a:gd name="connsiteX0" fmla="*/ 1551142 w 1865838"/>
              <a:gd name="connsiteY0" fmla="*/ 261266 h 3279619"/>
              <a:gd name="connsiteX1" fmla="*/ 1859899 w 1865838"/>
              <a:gd name="connsiteY1" fmla="*/ 231579 h 3279619"/>
              <a:gd name="connsiteX2" fmla="*/ 1764897 w 1865838"/>
              <a:gd name="connsiteY2" fmla="*/ 391896 h 3279619"/>
              <a:gd name="connsiteX3" fmla="*/ 1776773 w 1865838"/>
              <a:gd name="connsiteY3" fmla="*/ 427522 h 3279619"/>
              <a:gd name="connsiteX4" fmla="*/ 1865838 w 1865838"/>
              <a:gd name="connsiteY4" fmla="*/ 469085 h 3279619"/>
              <a:gd name="connsiteX5" fmla="*/ 1853962 w 1865838"/>
              <a:gd name="connsiteY5" fmla="*/ 492836 h 3279619"/>
              <a:gd name="connsiteX6" fmla="*/ 1735209 w 1865838"/>
              <a:gd name="connsiteY6" fmla="*/ 546275 h 3279619"/>
              <a:gd name="connsiteX7" fmla="*/ 1717396 w 1865838"/>
              <a:gd name="connsiteY7" fmla="*/ 605651 h 3279619"/>
              <a:gd name="connsiteX8" fmla="*/ 1658019 w 1865838"/>
              <a:gd name="connsiteY8" fmla="*/ 718467 h 3279619"/>
              <a:gd name="connsiteX9" fmla="*/ 1604580 w 1865838"/>
              <a:gd name="connsiteY9" fmla="*/ 849096 h 3279619"/>
              <a:gd name="connsiteX10" fmla="*/ 1592705 w 1865838"/>
              <a:gd name="connsiteY10" fmla="*/ 938161 h 3279619"/>
              <a:gd name="connsiteX11" fmla="*/ 1598643 w 1865838"/>
              <a:gd name="connsiteY11" fmla="*/ 967849 h 3279619"/>
              <a:gd name="connsiteX12" fmla="*/ 1533328 w 1865838"/>
              <a:gd name="connsiteY12" fmla="*/ 1062851 h 3279619"/>
              <a:gd name="connsiteX13" fmla="*/ 1509578 w 1865838"/>
              <a:gd name="connsiteY13" fmla="*/ 1217231 h 3279619"/>
              <a:gd name="connsiteX14" fmla="*/ 1539266 w 1865838"/>
              <a:gd name="connsiteY14" fmla="*/ 1514114 h 3279619"/>
              <a:gd name="connsiteX15" fmla="*/ 1497702 w 1865838"/>
              <a:gd name="connsiteY15" fmla="*/ 1739745 h 3279619"/>
              <a:gd name="connsiteX16" fmla="*/ 1462077 w 1865838"/>
              <a:gd name="connsiteY16" fmla="*/ 1834748 h 3279619"/>
              <a:gd name="connsiteX17" fmla="*/ 1426451 w 1865838"/>
              <a:gd name="connsiteY17" fmla="*/ 1894124 h 3279619"/>
              <a:gd name="connsiteX18" fmla="*/ 1396762 w 1865838"/>
              <a:gd name="connsiteY18" fmla="*/ 1935688 h 3279619"/>
              <a:gd name="connsiteX19" fmla="*/ 1426451 w 1865838"/>
              <a:gd name="connsiteY19" fmla="*/ 2001002 h 3279619"/>
              <a:gd name="connsiteX20" fmla="*/ 1426451 w 1865838"/>
              <a:gd name="connsiteY20" fmla="*/ 2072254 h 3279619"/>
              <a:gd name="connsiteX21" fmla="*/ 1426451 w 1865838"/>
              <a:gd name="connsiteY21" fmla="*/ 2196945 h 3279619"/>
              <a:gd name="connsiteX22" fmla="*/ 1515515 w 1865838"/>
              <a:gd name="connsiteY22" fmla="*/ 2303823 h 3279619"/>
              <a:gd name="connsiteX23" fmla="*/ 1533328 w 1865838"/>
              <a:gd name="connsiteY23" fmla="*/ 2434451 h 3279619"/>
              <a:gd name="connsiteX24" fmla="*/ 1604580 w 1865838"/>
              <a:gd name="connsiteY24" fmla="*/ 2553205 h 3279619"/>
              <a:gd name="connsiteX25" fmla="*/ 1669895 w 1865838"/>
              <a:gd name="connsiteY25" fmla="*/ 2636332 h 3279619"/>
              <a:gd name="connsiteX26" fmla="*/ 1770835 w 1865838"/>
              <a:gd name="connsiteY26" fmla="*/ 2624457 h 3279619"/>
              <a:gd name="connsiteX27" fmla="*/ 1788648 w 1865838"/>
              <a:gd name="connsiteY27" fmla="*/ 2612581 h 3279619"/>
              <a:gd name="connsiteX28" fmla="*/ 1800523 w 1865838"/>
              <a:gd name="connsiteY28" fmla="*/ 2737272 h 3279619"/>
              <a:gd name="connsiteX29" fmla="*/ 1806461 w 1865838"/>
              <a:gd name="connsiteY29" fmla="*/ 2856025 h 3279619"/>
              <a:gd name="connsiteX30" fmla="*/ 1848025 w 1865838"/>
              <a:gd name="connsiteY30" fmla="*/ 2903527 h 3279619"/>
              <a:gd name="connsiteX31" fmla="*/ 1812399 w 1865838"/>
              <a:gd name="connsiteY31" fmla="*/ 2939153 h 3279619"/>
              <a:gd name="connsiteX32" fmla="*/ 1783502 w 1865838"/>
              <a:gd name="connsiteY32" fmla="*/ 3274581 h 3279619"/>
              <a:gd name="connsiteX33" fmla="*/ 1598643 w 1865838"/>
              <a:gd name="connsiteY33" fmla="*/ 3146971 h 3279619"/>
              <a:gd name="connsiteX34" fmla="*/ 1616456 w 1865838"/>
              <a:gd name="connsiteY34" fmla="*/ 3231335 h 3279619"/>
              <a:gd name="connsiteX35" fmla="*/ 1533328 w 1865838"/>
              <a:gd name="connsiteY35" fmla="*/ 3206348 h 3279619"/>
              <a:gd name="connsiteX36" fmla="*/ 1473952 w 1865838"/>
              <a:gd name="connsiteY36" fmla="*/ 3069781 h 3279619"/>
              <a:gd name="connsiteX37" fmla="*/ 1420513 w 1865838"/>
              <a:gd name="connsiteY37" fmla="*/ 3010405 h 3279619"/>
              <a:gd name="connsiteX38" fmla="*/ 1456139 w 1865838"/>
              <a:gd name="connsiteY38" fmla="*/ 2826337 h 3279619"/>
              <a:gd name="connsiteX39" fmla="*/ 1323828 w 1865838"/>
              <a:gd name="connsiteY39" fmla="*/ 2590068 h 3279619"/>
              <a:gd name="connsiteX40" fmla="*/ 1117692 w 1865838"/>
              <a:gd name="connsiteY40" fmla="*/ 2404763 h 3279619"/>
              <a:gd name="connsiteX41" fmla="*/ 1004877 w 1865838"/>
              <a:gd name="connsiteY41" fmla="*/ 2303823 h 3279619"/>
              <a:gd name="connsiteX42" fmla="*/ 933625 w 1865838"/>
              <a:gd name="connsiteY42" fmla="*/ 2280072 h 3279619"/>
              <a:gd name="connsiteX43" fmla="*/ 886123 w 1865838"/>
              <a:gd name="connsiteY43" fmla="*/ 2196945 h 3279619"/>
              <a:gd name="connsiteX44" fmla="*/ 850497 w 1865838"/>
              <a:gd name="connsiteY44" fmla="*/ 2244446 h 3279619"/>
              <a:gd name="connsiteX45" fmla="*/ 599631 w 1865838"/>
              <a:gd name="connsiteY45" fmla="*/ 2139795 h 3279619"/>
              <a:gd name="connsiteX46" fmla="*/ 423233 w 1865838"/>
              <a:gd name="connsiteY46" fmla="*/ 1883091 h 3279619"/>
              <a:gd name="connsiteX47" fmla="*/ 476425 w 1865838"/>
              <a:gd name="connsiteY47" fmla="*/ 1828810 h 3279619"/>
              <a:gd name="connsiteX48" fmla="*/ 417048 w 1865838"/>
              <a:gd name="connsiteY48" fmla="*/ 1695163 h 3279619"/>
              <a:gd name="connsiteX49" fmla="*/ 232980 w 1865838"/>
              <a:gd name="connsiteY49" fmla="*/ 1353797 h 3279619"/>
              <a:gd name="connsiteX50" fmla="*/ 57869 w 1865838"/>
              <a:gd name="connsiteY50" fmla="*/ 1202782 h 3279619"/>
              <a:gd name="connsiteX51" fmla="*/ 25162 w 1865838"/>
              <a:gd name="connsiteY51" fmla="*/ 1045038 h 3279619"/>
              <a:gd name="connsiteX52" fmla="*/ 1412 w 1865838"/>
              <a:gd name="connsiteY52" fmla="*/ 932223 h 3279619"/>
              <a:gd name="connsiteX53" fmla="*/ 48913 w 1865838"/>
              <a:gd name="connsiteY53" fmla="*/ 688779 h 3279619"/>
              <a:gd name="connsiteX54" fmla="*/ 72664 w 1865838"/>
              <a:gd name="connsiteY54" fmla="*/ 641277 h 3279619"/>
              <a:gd name="connsiteX55" fmla="*/ 90477 w 1865838"/>
              <a:gd name="connsiteY55" fmla="*/ 279080 h 3279619"/>
              <a:gd name="connsiteX56" fmla="*/ 137978 w 1865838"/>
              <a:gd name="connsiteY56" fmla="*/ 249392 h 3279619"/>
              <a:gd name="connsiteX57" fmla="*/ 209230 w 1865838"/>
              <a:gd name="connsiteY57" fmla="*/ 308768 h 3279619"/>
              <a:gd name="connsiteX58" fmla="*/ 274544 w 1865838"/>
              <a:gd name="connsiteY58" fmla="*/ 261267 h 3279619"/>
              <a:gd name="connsiteX59" fmla="*/ 298295 w 1865838"/>
              <a:gd name="connsiteY59" fmla="*/ 219703 h 3279619"/>
              <a:gd name="connsiteX60" fmla="*/ 612991 w 1865838"/>
              <a:gd name="connsiteY60" fmla="*/ 5947 h 3279619"/>
              <a:gd name="connsiteX61" fmla="*/ 903936 w 1865838"/>
              <a:gd name="connsiteY61" fmla="*/ 77198 h 3279619"/>
              <a:gd name="connsiteX62" fmla="*/ 1135505 w 1865838"/>
              <a:gd name="connsiteY62" fmla="*/ 77199 h 3279619"/>
              <a:gd name="connsiteX63" fmla="*/ 1236445 w 1865838"/>
              <a:gd name="connsiteY63" fmla="*/ 10 h 3279619"/>
              <a:gd name="connsiteX64" fmla="*/ 1402700 w 1865838"/>
              <a:gd name="connsiteY64" fmla="*/ 100950 h 3279619"/>
              <a:gd name="connsiteX0" fmla="*/ 1551142 w 1865838"/>
              <a:gd name="connsiteY0" fmla="*/ 261266 h 3279619"/>
              <a:gd name="connsiteX1" fmla="*/ 1859899 w 1865838"/>
              <a:gd name="connsiteY1" fmla="*/ 231579 h 3279619"/>
              <a:gd name="connsiteX2" fmla="*/ 1764897 w 1865838"/>
              <a:gd name="connsiteY2" fmla="*/ 391896 h 3279619"/>
              <a:gd name="connsiteX3" fmla="*/ 1776773 w 1865838"/>
              <a:gd name="connsiteY3" fmla="*/ 427522 h 3279619"/>
              <a:gd name="connsiteX4" fmla="*/ 1865838 w 1865838"/>
              <a:gd name="connsiteY4" fmla="*/ 469085 h 3279619"/>
              <a:gd name="connsiteX5" fmla="*/ 1853962 w 1865838"/>
              <a:gd name="connsiteY5" fmla="*/ 492836 h 3279619"/>
              <a:gd name="connsiteX6" fmla="*/ 1735209 w 1865838"/>
              <a:gd name="connsiteY6" fmla="*/ 546275 h 3279619"/>
              <a:gd name="connsiteX7" fmla="*/ 1717396 w 1865838"/>
              <a:gd name="connsiteY7" fmla="*/ 605651 h 3279619"/>
              <a:gd name="connsiteX8" fmla="*/ 1658019 w 1865838"/>
              <a:gd name="connsiteY8" fmla="*/ 718467 h 3279619"/>
              <a:gd name="connsiteX9" fmla="*/ 1604580 w 1865838"/>
              <a:gd name="connsiteY9" fmla="*/ 849096 h 3279619"/>
              <a:gd name="connsiteX10" fmla="*/ 1592705 w 1865838"/>
              <a:gd name="connsiteY10" fmla="*/ 938161 h 3279619"/>
              <a:gd name="connsiteX11" fmla="*/ 1598643 w 1865838"/>
              <a:gd name="connsiteY11" fmla="*/ 967849 h 3279619"/>
              <a:gd name="connsiteX12" fmla="*/ 1533328 w 1865838"/>
              <a:gd name="connsiteY12" fmla="*/ 1062851 h 3279619"/>
              <a:gd name="connsiteX13" fmla="*/ 1509578 w 1865838"/>
              <a:gd name="connsiteY13" fmla="*/ 1217231 h 3279619"/>
              <a:gd name="connsiteX14" fmla="*/ 1539266 w 1865838"/>
              <a:gd name="connsiteY14" fmla="*/ 1514114 h 3279619"/>
              <a:gd name="connsiteX15" fmla="*/ 1497702 w 1865838"/>
              <a:gd name="connsiteY15" fmla="*/ 1739745 h 3279619"/>
              <a:gd name="connsiteX16" fmla="*/ 1462077 w 1865838"/>
              <a:gd name="connsiteY16" fmla="*/ 1834748 h 3279619"/>
              <a:gd name="connsiteX17" fmla="*/ 1426451 w 1865838"/>
              <a:gd name="connsiteY17" fmla="*/ 1894124 h 3279619"/>
              <a:gd name="connsiteX18" fmla="*/ 1396762 w 1865838"/>
              <a:gd name="connsiteY18" fmla="*/ 1935688 h 3279619"/>
              <a:gd name="connsiteX19" fmla="*/ 1426451 w 1865838"/>
              <a:gd name="connsiteY19" fmla="*/ 2001002 h 3279619"/>
              <a:gd name="connsiteX20" fmla="*/ 1426451 w 1865838"/>
              <a:gd name="connsiteY20" fmla="*/ 2072254 h 3279619"/>
              <a:gd name="connsiteX21" fmla="*/ 1426451 w 1865838"/>
              <a:gd name="connsiteY21" fmla="*/ 2196945 h 3279619"/>
              <a:gd name="connsiteX22" fmla="*/ 1515515 w 1865838"/>
              <a:gd name="connsiteY22" fmla="*/ 2303823 h 3279619"/>
              <a:gd name="connsiteX23" fmla="*/ 1533328 w 1865838"/>
              <a:gd name="connsiteY23" fmla="*/ 2434451 h 3279619"/>
              <a:gd name="connsiteX24" fmla="*/ 1604580 w 1865838"/>
              <a:gd name="connsiteY24" fmla="*/ 2553205 h 3279619"/>
              <a:gd name="connsiteX25" fmla="*/ 1669895 w 1865838"/>
              <a:gd name="connsiteY25" fmla="*/ 2636332 h 3279619"/>
              <a:gd name="connsiteX26" fmla="*/ 1770835 w 1865838"/>
              <a:gd name="connsiteY26" fmla="*/ 2624457 h 3279619"/>
              <a:gd name="connsiteX27" fmla="*/ 1788648 w 1865838"/>
              <a:gd name="connsiteY27" fmla="*/ 2612581 h 3279619"/>
              <a:gd name="connsiteX28" fmla="*/ 1800523 w 1865838"/>
              <a:gd name="connsiteY28" fmla="*/ 2737272 h 3279619"/>
              <a:gd name="connsiteX29" fmla="*/ 1806461 w 1865838"/>
              <a:gd name="connsiteY29" fmla="*/ 2856025 h 3279619"/>
              <a:gd name="connsiteX30" fmla="*/ 1848025 w 1865838"/>
              <a:gd name="connsiteY30" fmla="*/ 2903527 h 3279619"/>
              <a:gd name="connsiteX31" fmla="*/ 1812399 w 1865838"/>
              <a:gd name="connsiteY31" fmla="*/ 2939153 h 3279619"/>
              <a:gd name="connsiteX32" fmla="*/ 1783502 w 1865838"/>
              <a:gd name="connsiteY32" fmla="*/ 3274581 h 3279619"/>
              <a:gd name="connsiteX33" fmla="*/ 1598643 w 1865838"/>
              <a:gd name="connsiteY33" fmla="*/ 3146971 h 3279619"/>
              <a:gd name="connsiteX34" fmla="*/ 1616456 w 1865838"/>
              <a:gd name="connsiteY34" fmla="*/ 3231335 h 3279619"/>
              <a:gd name="connsiteX35" fmla="*/ 1533328 w 1865838"/>
              <a:gd name="connsiteY35" fmla="*/ 3206348 h 3279619"/>
              <a:gd name="connsiteX36" fmla="*/ 1473952 w 1865838"/>
              <a:gd name="connsiteY36" fmla="*/ 3069781 h 3279619"/>
              <a:gd name="connsiteX37" fmla="*/ 1420513 w 1865838"/>
              <a:gd name="connsiteY37" fmla="*/ 3010405 h 3279619"/>
              <a:gd name="connsiteX38" fmla="*/ 1456139 w 1865838"/>
              <a:gd name="connsiteY38" fmla="*/ 2826337 h 3279619"/>
              <a:gd name="connsiteX39" fmla="*/ 1323828 w 1865838"/>
              <a:gd name="connsiteY39" fmla="*/ 2590068 h 3279619"/>
              <a:gd name="connsiteX40" fmla="*/ 1117692 w 1865838"/>
              <a:gd name="connsiteY40" fmla="*/ 2404763 h 3279619"/>
              <a:gd name="connsiteX41" fmla="*/ 1004877 w 1865838"/>
              <a:gd name="connsiteY41" fmla="*/ 2303823 h 3279619"/>
              <a:gd name="connsiteX42" fmla="*/ 933625 w 1865838"/>
              <a:gd name="connsiteY42" fmla="*/ 2280072 h 3279619"/>
              <a:gd name="connsiteX43" fmla="*/ 886123 w 1865838"/>
              <a:gd name="connsiteY43" fmla="*/ 2196945 h 3279619"/>
              <a:gd name="connsiteX44" fmla="*/ 850497 w 1865838"/>
              <a:gd name="connsiteY44" fmla="*/ 2244446 h 3279619"/>
              <a:gd name="connsiteX45" fmla="*/ 599631 w 1865838"/>
              <a:gd name="connsiteY45" fmla="*/ 2139795 h 3279619"/>
              <a:gd name="connsiteX46" fmla="*/ 423233 w 1865838"/>
              <a:gd name="connsiteY46" fmla="*/ 1883091 h 3279619"/>
              <a:gd name="connsiteX47" fmla="*/ 476425 w 1865838"/>
              <a:gd name="connsiteY47" fmla="*/ 1828810 h 3279619"/>
              <a:gd name="connsiteX48" fmla="*/ 417048 w 1865838"/>
              <a:gd name="connsiteY48" fmla="*/ 1695163 h 3279619"/>
              <a:gd name="connsiteX49" fmla="*/ 232980 w 1865838"/>
              <a:gd name="connsiteY49" fmla="*/ 1353797 h 3279619"/>
              <a:gd name="connsiteX50" fmla="*/ 57869 w 1865838"/>
              <a:gd name="connsiteY50" fmla="*/ 1202782 h 3279619"/>
              <a:gd name="connsiteX51" fmla="*/ 25162 w 1865838"/>
              <a:gd name="connsiteY51" fmla="*/ 1045038 h 3279619"/>
              <a:gd name="connsiteX52" fmla="*/ 1412 w 1865838"/>
              <a:gd name="connsiteY52" fmla="*/ 932223 h 3279619"/>
              <a:gd name="connsiteX53" fmla="*/ 48913 w 1865838"/>
              <a:gd name="connsiteY53" fmla="*/ 688779 h 3279619"/>
              <a:gd name="connsiteX54" fmla="*/ 72664 w 1865838"/>
              <a:gd name="connsiteY54" fmla="*/ 641277 h 3279619"/>
              <a:gd name="connsiteX55" fmla="*/ 79047 w 1865838"/>
              <a:gd name="connsiteY55" fmla="*/ 260030 h 3279619"/>
              <a:gd name="connsiteX56" fmla="*/ 137978 w 1865838"/>
              <a:gd name="connsiteY56" fmla="*/ 249392 h 3279619"/>
              <a:gd name="connsiteX57" fmla="*/ 209230 w 1865838"/>
              <a:gd name="connsiteY57" fmla="*/ 308768 h 3279619"/>
              <a:gd name="connsiteX58" fmla="*/ 274544 w 1865838"/>
              <a:gd name="connsiteY58" fmla="*/ 261267 h 3279619"/>
              <a:gd name="connsiteX59" fmla="*/ 298295 w 1865838"/>
              <a:gd name="connsiteY59" fmla="*/ 219703 h 3279619"/>
              <a:gd name="connsiteX60" fmla="*/ 612991 w 1865838"/>
              <a:gd name="connsiteY60" fmla="*/ 5947 h 3279619"/>
              <a:gd name="connsiteX61" fmla="*/ 903936 w 1865838"/>
              <a:gd name="connsiteY61" fmla="*/ 77198 h 3279619"/>
              <a:gd name="connsiteX62" fmla="*/ 1135505 w 1865838"/>
              <a:gd name="connsiteY62" fmla="*/ 77199 h 3279619"/>
              <a:gd name="connsiteX63" fmla="*/ 1236445 w 1865838"/>
              <a:gd name="connsiteY63" fmla="*/ 10 h 3279619"/>
              <a:gd name="connsiteX64" fmla="*/ 1402700 w 1865838"/>
              <a:gd name="connsiteY64" fmla="*/ 100950 h 3279619"/>
              <a:gd name="connsiteX0" fmla="*/ 1551142 w 1865838"/>
              <a:gd name="connsiteY0" fmla="*/ 261266 h 3279619"/>
              <a:gd name="connsiteX1" fmla="*/ 1859899 w 1865838"/>
              <a:gd name="connsiteY1" fmla="*/ 231579 h 3279619"/>
              <a:gd name="connsiteX2" fmla="*/ 1764897 w 1865838"/>
              <a:gd name="connsiteY2" fmla="*/ 391896 h 3279619"/>
              <a:gd name="connsiteX3" fmla="*/ 1776773 w 1865838"/>
              <a:gd name="connsiteY3" fmla="*/ 427522 h 3279619"/>
              <a:gd name="connsiteX4" fmla="*/ 1865838 w 1865838"/>
              <a:gd name="connsiteY4" fmla="*/ 469085 h 3279619"/>
              <a:gd name="connsiteX5" fmla="*/ 1853962 w 1865838"/>
              <a:gd name="connsiteY5" fmla="*/ 492836 h 3279619"/>
              <a:gd name="connsiteX6" fmla="*/ 1735209 w 1865838"/>
              <a:gd name="connsiteY6" fmla="*/ 546275 h 3279619"/>
              <a:gd name="connsiteX7" fmla="*/ 1717396 w 1865838"/>
              <a:gd name="connsiteY7" fmla="*/ 605651 h 3279619"/>
              <a:gd name="connsiteX8" fmla="*/ 1658019 w 1865838"/>
              <a:gd name="connsiteY8" fmla="*/ 718467 h 3279619"/>
              <a:gd name="connsiteX9" fmla="*/ 1604580 w 1865838"/>
              <a:gd name="connsiteY9" fmla="*/ 849096 h 3279619"/>
              <a:gd name="connsiteX10" fmla="*/ 1592705 w 1865838"/>
              <a:gd name="connsiteY10" fmla="*/ 938161 h 3279619"/>
              <a:gd name="connsiteX11" fmla="*/ 1598643 w 1865838"/>
              <a:gd name="connsiteY11" fmla="*/ 967849 h 3279619"/>
              <a:gd name="connsiteX12" fmla="*/ 1533328 w 1865838"/>
              <a:gd name="connsiteY12" fmla="*/ 1062851 h 3279619"/>
              <a:gd name="connsiteX13" fmla="*/ 1509578 w 1865838"/>
              <a:gd name="connsiteY13" fmla="*/ 1217231 h 3279619"/>
              <a:gd name="connsiteX14" fmla="*/ 1539266 w 1865838"/>
              <a:gd name="connsiteY14" fmla="*/ 1514114 h 3279619"/>
              <a:gd name="connsiteX15" fmla="*/ 1497702 w 1865838"/>
              <a:gd name="connsiteY15" fmla="*/ 1739745 h 3279619"/>
              <a:gd name="connsiteX16" fmla="*/ 1462077 w 1865838"/>
              <a:gd name="connsiteY16" fmla="*/ 1834748 h 3279619"/>
              <a:gd name="connsiteX17" fmla="*/ 1426451 w 1865838"/>
              <a:gd name="connsiteY17" fmla="*/ 1894124 h 3279619"/>
              <a:gd name="connsiteX18" fmla="*/ 1396762 w 1865838"/>
              <a:gd name="connsiteY18" fmla="*/ 1935688 h 3279619"/>
              <a:gd name="connsiteX19" fmla="*/ 1426451 w 1865838"/>
              <a:gd name="connsiteY19" fmla="*/ 2001002 h 3279619"/>
              <a:gd name="connsiteX20" fmla="*/ 1426451 w 1865838"/>
              <a:gd name="connsiteY20" fmla="*/ 2072254 h 3279619"/>
              <a:gd name="connsiteX21" fmla="*/ 1426451 w 1865838"/>
              <a:gd name="connsiteY21" fmla="*/ 2196945 h 3279619"/>
              <a:gd name="connsiteX22" fmla="*/ 1515515 w 1865838"/>
              <a:gd name="connsiteY22" fmla="*/ 2303823 h 3279619"/>
              <a:gd name="connsiteX23" fmla="*/ 1533328 w 1865838"/>
              <a:gd name="connsiteY23" fmla="*/ 2434451 h 3279619"/>
              <a:gd name="connsiteX24" fmla="*/ 1604580 w 1865838"/>
              <a:gd name="connsiteY24" fmla="*/ 2553205 h 3279619"/>
              <a:gd name="connsiteX25" fmla="*/ 1669895 w 1865838"/>
              <a:gd name="connsiteY25" fmla="*/ 2636332 h 3279619"/>
              <a:gd name="connsiteX26" fmla="*/ 1770835 w 1865838"/>
              <a:gd name="connsiteY26" fmla="*/ 2624457 h 3279619"/>
              <a:gd name="connsiteX27" fmla="*/ 1788648 w 1865838"/>
              <a:gd name="connsiteY27" fmla="*/ 2612581 h 3279619"/>
              <a:gd name="connsiteX28" fmla="*/ 1800523 w 1865838"/>
              <a:gd name="connsiteY28" fmla="*/ 2737272 h 3279619"/>
              <a:gd name="connsiteX29" fmla="*/ 1806461 w 1865838"/>
              <a:gd name="connsiteY29" fmla="*/ 2856025 h 3279619"/>
              <a:gd name="connsiteX30" fmla="*/ 1848025 w 1865838"/>
              <a:gd name="connsiteY30" fmla="*/ 2903527 h 3279619"/>
              <a:gd name="connsiteX31" fmla="*/ 1812399 w 1865838"/>
              <a:gd name="connsiteY31" fmla="*/ 2939153 h 3279619"/>
              <a:gd name="connsiteX32" fmla="*/ 1783502 w 1865838"/>
              <a:gd name="connsiteY32" fmla="*/ 3274581 h 3279619"/>
              <a:gd name="connsiteX33" fmla="*/ 1598643 w 1865838"/>
              <a:gd name="connsiteY33" fmla="*/ 3146971 h 3279619"/>
              <a:gd name="connsiteX34" fmla="*/ 1616456 w 1865838"/>
              <a:gd name="connsiteY34" fmla="*/ 3231335 h 3279619"/>
              <a:gd name="connsiteX35" fmla="*/ 1533328 w 1865838"/>
              <a:gd name="connsiteY35" fmla="*/ 3206348 h 3279619"/>
              <a:gd name="connsiteX36" fmla="*/ 1473952 w 1865838"/>
              <a:gd name="connsiteY36" fmla="*/ 3069781 h 3279619"/>
              <a:gd name="connsiteX37" fmla="*/ 1420513 w 1865838"/>
              <a:gd name="connsiteY37" fmla="*/ 3010405 h 3279619"/>
              <a:gd name="connsiteX38" fmla="*/ 1456139 w 1865838"/>
              <a:gd name="connsiteY38" fmla="*/ 2826337 h 3279619"/>
              <a:gd name="connsiteX39" fmla="*/ 1323828 w 1865838"/>
              <a:gd name="connsiteY39" fmla="*/ 2590068 h 3279619"/>
              <a:gd name="connsiteX40" fmla="*/ 1117692 w 1865838"/>
              <a:gd name="connsiteY40" fmla="*/ 2404763 h 3279619"/>
              <a:gd name="connsiteX41" fmla="*/ 1004877 w 1865838"/>
              <a:gd name="connsiteY41" fmla="*/ 2303823 h 3279619"/>
              <a:gd name="connsiteX42" fmla="*/ 933625 w 1865838"/>
              <a:gd name="connsiteY42" fmla="*/ 2280072 h 3279619"/>
              <a:gd name="connsiteX43" fmla="*/ 886123 w 1865838"/>
              <a:gd name="connsiteY43" fmla="*/ 2196945 h 3279619"/>
              <a:gd name="connsiteX44" fmla="*/ 850497 w 1865838"/>
              <a:gd name="connsiteY44" fmla="*/ 2244446 h 3279619"/>
              <a:gd name="connsiteX45" fmla="*/ 599631 w 1865838"/>
              <a:gd name="connsiteY45" fmla="*/ 2139795 h 3279619"/>
              <a:gd name="connsiteX46" fmla="*/ 423233 w 1865838"/>
              <a:gd name="connsiteY46" fmla="*/ 1883091 h 3279619"/>
              <a:gd name="connsiteX47" fmla="*/ 476425 w 1865838"/>
              <a:gd name="connsiteY47" fmla="*/ 1828810 h 3279619"/>
              <a:gd name="connsiteX48" fmla="*/ 417048 w 1865838"/>
              <a:gd name="connsiteY48" fmla="*/ 1695163 h 3279619"/>
              <a:gd name="connsiteX49" fmla="*/ 232980 w 1865838"/>
              <a:gd name="connsiteY49" fmla="*/ 1353797 h 3279619"/>
              <a:gd name="connsiteX50" fmla="*/ 57869 w 1865838"/>
              <a:gd name="connsiteY50" fmla="*/ 1202782 h 3279619"/>
              <a:gd name="connsiteX51" fmla="*/ 25162 w 1865838"/>
              <a:gd name="connsiteY51" fmla="*/ 1045038 h 3279619"/>
              <a:gd name="connsiteX52" fmla="*/ 1412 w 1865838"/>
              <a:gd name="connsiteY52" fmla="*/ 932223 h 3279619"/>
              <a:gd name="connsiteX53" fmla="*/ 48913 w 1865838"/>
              <a:gd name="connsiteY53" fmla="*/ 688779 h 3279619"/>
              <a:gd name="connsiteX54" fmla="*/ 72664 w 1865838"/>
              <a:gd name="connsiteY54" fmla="*/ 641277 h 3279619"/>
              <a:gd name="connsiteX55" fmla="*/ 67617 w 1865838"/>
              <a:gd name="connsiteY55" fmla="*/ 260030 h 3279619"/>
              <a:gd name="connsiteX56" fmla="*/ 137978 w 1865838"/>
              <a:gd name="connsiteY56" fmla="*/ 249392 h 3279619"/>
              <a:gd name="connsiteX57" fmla="*/ 209230 w 1865838"/>
              <a:gd name="connsiteY57" fmla="*/ 308768 h 3279619"/>
              <a:gd name="connsiteX58" fmla="*/ 274544 w 1865838"/>
              <a:gd name="connsiteY58" fmla="*/ 261267 h 3279619"/>
              <a:gd name="connsiteX59" fmla="*/ 298295 w 1865838"/>
              <a:gd name="connsiteY59" fmla="*/ 219703 h 3279619"/>
              <a:gd name="connsiteX60" fmla="*/ 612991 w 1865838"/>
              <a:gd name="connsiteY60" fmla="*/ 5947 h 3279619"/>
              <a:gd name="connsiteX61" fmla="*/ 903936 w 1865838"/>
              <a:gd name="connsiteY61" fmla="*/ 77198 h 3279619"/>
              <a:gd name="connsiteX62" fmla="*/ 1135505 w 1865838"/>
              <a:gd name="connsiteY62" fmla="*/ 77199 h 3279619"/>
              <a:gd name="connsiteX63" fmla="*/ 1236445 w 1865838"/>
              <a:gd name="connsiteY63" fmla="*/ 10 h 3279619"/>
              <a:gd name="connsiteX64" fmla="*/ 1402700 w 1865838"/>
              <a:gd name="connsiteY64" fmla="*/ 100950 h 327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865838" h="3279619">
                <a:moveTo>
                  <a:pt x="1551142" y="261266"/>
                </a:moveTo>
                <a:cubicBezTo>
                  <a:pt x="1654061" y="251370"/>
                  <a:pt x="1824273" y="209807"/>
                  <a:pt x="1859899" y="231579"/>
                </a:cubicBezTo>
                <a:lnTo>
                  <a:pt x="1764897" y="391896"/>
                </a:lnTo>
                <a:lnTo>
                  <a:pt x="1776773" y="427522"/>
                </a:lnTo>
                <a:lnTo>
                  <a:pt x="1865838" y="469085"/>
                </a:lnTo>
                <a:lnTo>
                  <a:pt x="1853962" y="492836"/>
                </a:lnTo>
                <a:lnTo>
                  <a:pt x="1735209" y="546275"/>
                </a:lnTo>
                <a:lnTo>
                  <a:pt x="1717396" y="605651"/>
                </a:lnTo>
                <a:lnTo>
                  <a:pt x="1658019" y="718467"/>
                </a:lnTo>
                <a:lnTo>
                  <a:pt x="1604580" y="849096"/>
                </a:lnTo>
                <a:lnTo>
                  <a:pt x="1592705" y="938161"/>
                </a:lnTo>
                <a:lnTo>
                  <a:pt x="1598643" y="967849"/>
                </a:lnTo>
                <a:lnTo>
                  <a:pt x="1533328" y="1062851"/>
                </a:lnTo>
                <a:lnTo>
                  <a:pt x="1509578" y="1217231"/>
                </a:lnTo>
                <a:lnTo>
                  <a:pt x="1539266" y="1514114"/>
                </a:lnTo>
                <a:lnTo>
                  <a:pt x="1497702" y="1739745"/>
                </a:lnTo>
                <a:lnTo>
                  <a:pt x="1462077" y="1834748"/>
                </a:lnTo>
                <a:lnTo>
                  <a:pt x="1426451" y="1894124"/>
                </a:lnTo>
                <a:lnTo>
                  <a:pt x="1396762" y="1935688"/>
                </a:lnTo>
                <a:lnTo>
                  <a:pt x="1426451" y="2001002"/>
                </a:lnTo>
                <a:lnTo>
                  <a:pt x="1426451" y="2072254"/>
                </a:lnTo>
                <a:lnTo>
                  <a:pt x="1426451" y="2196945"/>
                </a:lnTo>
                <a:lnTo>
                  <a:pt x="1515515" y="2303823"/>
                </a:lnTo>
                <a:lnTo>
                  <a:pt x="1533328" y="2434451"/>
                </a:lnTo>
                <a:lnTo>
                  <a:pt x="1604580" y="2553205"/>
                </a:lnTo>
                <a:lnTo>
                  <a:pt x="1669895" y="2636332"/>
                </a:lnTo>
                <a:lnTo>
                  <a:pt x="1770835" y="2624457"/>
                </a:lnTo>
                <a:lnTo>
                  <a:pt x="1788648" y="2612581"/>
                </a:lnTo>
                <a:lnTo>
                  <a:pt x="1800523" y="2737272"/>
                </a:lnTo>
                <a:lnTo>
                  <a:pt x="1806461" y="2856025"/>
                </a:lnTo>
                <a:lnTo>
                  <a:pt x="1848025" y="2903527"/>
                </a:lnTo>
                <a:lnTo>
                  <a:pt x="1812399" y="2939153"/>
                </a:lnTo>
                <a:cubicBezTo>
                  <a:pt x="1801645" y="3000995"/>
                  <a:pt x="1805273" y="3232028"/>
                  <a:pt x="1783502" y="3274581"/>
                </a:cubicBezTo>
                <a:cubicBezTo>
                  <a:pt x="1747876" y="3309217"/>
                  <a:pt x="1626484" y="3154179"/>
                  <a:pt x="1598643" y="3146971"/>
                </a:cubicBezTo>
                <a:lnTo>
                  <a:pt x="1616456" y="3231335"/>
                </a:lnTo>
                <a:lnTo>
                  <a:pt x="1533328" y="3206348"/>
                </a:lnTo>
                <a:lnTo>
                  <a:pt x="1473952" y="3069781"/>
                </a:lnTo>
                <a:lnTo>
                  <a:pt x="1420513" y="3010405"/>
                </a:lnTo>
                <a:lnTo>
                  <a:pt x="1456139" y="2826337"/>
                </a:lnTo>
                <a:lnTo>
                  <a:pt x="1323828" y="2590068"/>
                </a:lnTo>
                <a:lnTo>
                  <a:pt x="1117692" y="2404763"/>
                </a:lnTo>
                <a:lnTo>
                  <a:pt x="1004877" y="2303823"/>
                </a:lnTo>
                <a:lnTo>
                  <a:pt x="933625" y="2280072"/>
                </a:lnTo>
                <a:lnTo>
                  <a:pt x="886123" y="2196945"/>
                </a:lnTo>
                <a:lnTo>
                  <a:pt x="850497" y="2244446"/>
                </a:lnTo>
                <a:cubicBezTo>
                  <a:pt x="821798" y="2244446"/>
                  <a:pt x="665935" y="2197192"/>
                  <a:pt x="599631" y="2139795"/>
                </a:cubicBezTo>
                <a:cubicBezTo>
                  <a:pt x="547182" y="2052957"/>
                  <a:pt x="475682" y="1969929"/>
                  <a:pt x="423233" y="1883091"/>
                </a:cubicBezTo>
                <a:lnTo>
                  <a:pt x="476425" y="1828810"/>
                </a:lnTo>
                <a:lnTo>
                  <a:pt x="417048" y="1695163"/>
                </a:lnTo>
                <a:cubicBezTo>
                  <a:pt x="376474" y="1615994"/>
                  <a:pt x="342373" y="1573021"/>
                  <a:pt x="232980" y="1353797"/>
                </a:cubicBezTo>
                <a:cubicBezTo>
                  <a:pt x="197470" y="1330129"/>
                  <a:pt x="116239" y="1253120"/>
                  <a:pt x="57869" y="1202782"/>
                </a:cubicBezTo>
                <a:cubicBezTo>
                  <a:pt x="12677" y="1104481"/>
                  <a:pt x="36064" y="1097619"/>
                  <a:pt x="25162" y="1045038"/>
                </a:cubicBezTo>
                <a:cubicBezTo>
                  <a:pt x="17245" y="1007433"/>
                  <a:pt x="-5911" y="969828"/>
                  <a:pt x="1412" y="932223"/>
                </a:cubicBezTo>
                <a:lnTo>
                  <a:pt x="48913" y="688779"/>
                </a:lnTo>
                <a:lnTo>
                  <a:pt x="72664" y="641277"/>
                </a:lnTo>
                <a:cubicBezTo>
                  <a:pt x="70982" y="514195"/>
                  <a:pt x="69299" y="387112"/>
                  <a:pt x="67617" y="260030"/>
                </a:cubicBezTo>
                <a:lnTo>
                  <a:pt x="137978" y="249392"/>
                </a:lnTo>
                <a:lnTo>
                  <a:pt x="209230" y="308768"/>
                </a:lnTo>
                <a:lnTo>
                  <a:pt x="274544" y="261267"/>
                </a:lnTo>
                <a:lnTo>
                  <a:pt x="298295" y="219703"/>
                </a:lnTo>
                <a:cubicBezTo>
                  <a:pt x="367568" y="196942"/>
                  <a:pt x="512051" y="29698"/>
                  <a:pt x="612991" y="5947"/>
                </a:cubicBezTo>
                <a:cubicBezTo>
                  <a:pt x="713931" y="-17804"/>
                  <a:pt x="804975" y="59385"/>
                  <a:pt x="903936" y="77198"/>
                </a:cubicBezTo>
                <a:cubicBezTo>
                  <a:pt x="1002897" y="95011"/>
                  <a:pt x="1074149" y="84126"/>
                  <a:pt x="1135505" y="77199"/>
                </a:cubicBezTo>
                <a:cubicBezTo>
                  <a:pt x="1196861" y="70272"/>
                  <a:pt x="1201809" y="-980"/>
                  <a:pt x="1236445" y="10"/>
                </a:cubicBezTo>
                <a:cubicBezTo>
                  <a:pt x="1271081" y="1000"/>
                  <a:pt x="1372022" y="78189"/>
                  <a:pt x="1402700" y="100950"/>
                </a:cubicBezTo>
              </a:path>
            </a:pathLst>
          </a:custGeom>
          <a:gradFill flip="none" rotWithShape="1">
            <a:gsLst>
              <a:gs pos="0">
                <a:schemeClr val="accent4">
                  <a:lumMod val="75000"/>
                </a:schemeClr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Front"/>
            <a:lightRig rig="twoPt" dir="t"/>
          </a:scene3d>
          <a:sp3d prstMaterial="plastic">
            <a:bevelT w="1270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圓角矩形 1"/>
          <p:cNvSpPr/>
          <p:nvPr/>
        </p:nvSpPr>
        <p:spPr>
          <a:xfrm>
            <a:off x="4701021" y="756853"/>
            <a:ext cx="810491" cy="5004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Adobe Gothic Std B" panose="020B0800000000000000" pitchFamily="34" charset="-128"/>
                <a:ea typeface="Adobe 黑体 Std R" panose="020B0400000000000000" pitchFamily="34" charset="-128"/>
              </a:rPr>
              <a:t>北區</a:t>
            </a:r>
            <a:r>
              <a:rPr lang="en-US" altLang="zh-TW" sz="1600" b="1" dirty="0" smtClean="0">
                <a:latin typeface="Adobe Gothic Std B" panose="020B0800000000000000" pitchFamily="34" charset="-128"/>
                <a:ea typeface="Adobe 黑体 Std R" panose="020B0400000000000000" pitchFamily="34" charset="-128"/>
              </a:rPr>
              <a:t/>
            </a:r>
            <a:br>
              <a:rPr lang="en-US" altLang="zh-TW" sz="1600" b="1" dirty="0" smtClean="0">
                <a:latin typeface="Adobe Gothic Std B" panose="020B0800000000000000" pitchFamily="34" charset="-128"/>
                <a:ea typeface="Adobe 黑体 Std R" panose="020B0400000000000000" pitchFamily="34" charset="-128"/>
              </a:rPr>
            </a:br>
            <a:r>
              <a:rPr lang="en-US" altLang="zh-TW" sz="1600" b="1" dirty="0" smtClean="0">
                <a:latin typeface="Adobe Gothic Std B" panose="020B0800000000000000" pitchFamily="34" charset="-128"/>
                <a:ea typeface="Adobe 黑体 Std R" panose="020B0400000000000000" pitchFamily="34" charset="-128"/>
              </a:rPr>
              <a:t>37%</a:t>
            </a:r>
            <a:endParaRPr lang="zh-TW" altLang="en-US" sz="1600" b="1" dirty="0">
              <a:latin typeface="Adobe Gothic Std B" panose="020B08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726780" y="2186004"/>
            <a:ext cx="810491" cy="5004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Adobe Gothic Std B" panose="020B0800000000000000" pitchFamily="34" charset="-128"/>
                <a:ea typeface="Adobe 黑体 Std R" panose="020B0400000000000000" pitchFamily="34" charset="-128"/>
              </a:rPr>
              <a:t>中區</a:t>
            </a:r>
            <a:r>
              <a:rPr lang="en-US" altLang="zh-TW" sz="1600" b="1" dirty="0">
                <a:latin typeface="Adobe Gothic Std B" panose="020B0800000000000000" pitchFamily="34" charset="-128"/>
                <a:ea typeface="Adobe 黑体 Std R" panose="020B0400000000000000" pitchFamily="34" charset="-128"/>
              </a:rPr>
              <a:t/>
            </a:r>
            <a:br>
              <a:rPr lang="en-US" altLang="zh-TW" sz="1600" b="1" dirty="0">
                <a:latin typeface="Adobe Gothic Std B" panose="020B0800000000000000" pitchFamily="34" charset="-128"/>
                <a:ea typeface="Adobe 黑体 Std R" panose="020B0400000000000000" pitchFamily="34" charset="-128"/>
              </a:rPr>
            </a:br>
            <a:r>
              <a:rPr lang="en-US" altLang="zh-TW" sz="1600" b="1" dirty="0">
                <a:latin typeface="Adobe Gothic Std B" panose="020B0800000000000000" pitchFamily="34" charset="-128"/>
                <a:ea typeface="Adobe 黑体 Std R" panose="020B0400000000000000" pitchFamily="34" charset="-128"/>
              </a:rPr>
              <a:t>29%</a:t>
            </a:r>
            <a:endParaRPr lang="zh-TW" altLang="en-US" sz="1600" b="1" dirty="0">
              <a:latin typeface="Adobe Gothic Std B" panose="020B08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3400796" y="3957371"/>
            <a:ext cx="810491" cy="5004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Adobe Gothic Std B" panose="020B0800000000000000" pitchFamily="34" charset="-128"/>
                <a:ea typeface="Adobe 黑体 Std R" panose="020B0400000000000000" pitchFamily="34" charset="-128"/>
              </a:rPr>
              <a:t>南</a:t>
            </a:r>
            <a:r>
              <a:rPr lang="zh-TW" altLang="en-US" sz="1600" b="1" dirty="0" smtClean="0">
                <a:latin typeface="Adobe Gothic Std B" panose="020B0800000000000000" pitchFamily="34" charset="-128"/>
                <a:ea typeface="Adobe 黑体 Std R" panose="020B0400000000000000" pitchFamily="34" charset="-128"/>
              </a:rPr>
              <a:t>區</a:t>
            </a:r>
            <a:r>
              <a:rPr lang="en-US" altLang="zh-TW" sz="1600" b="1" dirty="0">
                <a:latin typeface="Adobe Gothic Std B" panose="020B0800000000000000" pitchFamily="34" charset="-128"/>
                <a:ea typeface="Adobe 黑体 Std R" panose="020B0400000000000000" pitchFamily="34" charset="-128"/>
              </a:rPr>
              <a:t/>
            </a:r>
            <a:br>
              <a:rPr lang="en-US" altLang="zh-TW" sz="1600" b="1" dirty="0">
                <a:latin typeface="Adobe Gothic Std B" panose="020B0800000000000000" pitchFamily="34" charset="-128"/>
                <a:ea typeface="Adobe 黑体 Std R" panose="020B0400000000000000" pitchFamily="34" charset="-128"/>
              </a:rPr>
            </a:br>
            <a:r>
              <a:rPr lang="en-US" altLang="zh-TW" sz="1600" b="1" dirty="0" smtClean="0">
                <a:latin typeface="Adobe Gothic Std B" panose="020B0800000000000000" pitchFamily="34" charset="-128"/>
                <a:ea typeface="Adobe 黑体 Std R" panose="020B0400000000000000" pitchFamily="34" charset="-128"/>
              </a:rPr>
              <a:t>25%</a:t>
            </a:r>
            <a:endParaRPr lang="zh-TW" altLang="en-US" sz="1600" b="1" dirty="0">
              <a:latin typeface="Adobe Gothic Std B" panose="020B08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5261126" y="1585929"/>
            <a:ext cx="810491" cy="5004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Adobe Gothic Std B" panose="020B0800000000000000" pitchFamily="34" charset="-128"/>
                <a:ea typeface="Adobe 黑体 Std R" panose="020B0400000000000000" pitchFamily="34" charset="-128"/>
              </a:rPr>
              <a:t>東區</a:t>
            </a:r>
            <a:r>
              <a:rPr lang="en-US" altLang="zh-TW" sz="1600" b="1" dirty="0">
                <a:latin typeface="Adobe Gothic Std B" panose="020B0800000000000000" pitchFamily="34" charset="-128"/>
                <a:ea typeface="Adobe 黑体 Std R" panose="020B0400000000000000" pitchFamily="34" charset="-128"/>
              </a:rPr>
              <a:t/>
            </a:r>
            <a:br>
              <a:rPr lang="en-US" altLang="zh-TW" sz="1600" b="1" dirty="0">
                <a:latin typeface="Adobe Gothic Std B" panose="020B0800000000000000" pitchFamily="34" charset="-128"/>
                <a:ea typeface="Adobe 黑体 Std R" panose="020B0400000000000000" pitchFamily="34" charset="-128"/>
              </a:rPr>
            </a:br>
            <a:r>
              <a:rPr lang="en-US" altLang="zh-TW" sz="1600" b="1" dirty="0" smtClean="0">
                <a:latin typeface="Adobe Gothic Std B" panose="020B0800000000000000" pitchFamily="34" charset="-128"/>
                <a:ea typeface="Adobe 黑体 Std R" panose="020B0400000000000000" pitchFamily="34" charset="-128"/>
              </a:rPr>
              <a:t>9</a:t>
            </a:r>
            <a:r>
              <a:rPr lang="en-US" altLang="zh-TW" sz="1600" b="1" dirty="0">
                <a:latin typeface="Adobe Gothic Std B" panose="020B0800000000000000" pitchFamily="34" charset="-128"/>
                <a:ea typeface="Adobe 黑体 Std R" panose="020B0400000000000000" pitchFamily="34" charset="-128"/>
              </a:rPr>
              <a:t>%</a:t>
            </a:r>
            <a:endParaRPr lang="zh-TW" altLang="en-US" sz="1600" b="1" dirty="0">
              <a:latin typeface="Adobe Gothic Std B" panose="020B08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173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" grpId="0"/>
      <p:bldP spid="10" grpId="0"/>
      <p:bldP spid="11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離子會議室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離子會議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會議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7F7ED20-3E7F-448A-8B7D-3421F81531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9</Words>
  <Application>Microsoft Office PowerPoint</Application>
  <PresentationFormat>如螢幕大小 (4:3)</PresentationFormat>
  <Paragraphs>9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2" baseType="lpstr">
      <vt:lpstr>Adobe Gothic Std B</vt:lpstr>
      <vt:lpstr>Adobe 黑体 Std R</vt:lpstr>
      <vt:lpstr>Microsoft JhengHei</vt:lpstr>
      <vt:lpstr>新細明體</vt:lpstr>
      <vt:lpstr>Arial</vt:lpstr>
      <vt:lpstr>Calibri</vt:lpstr>
      <vt:lpstr>Century Gothic</vt:lpstr>
      <vt:lpstr>Wingdings 3</vt:lpstr>
      <vt:lpstr>離子會議室</vt:lpstr>
      <vt:lpstr>銷售業績報告</vt:lpstr>
      <vt:lpstr>台灣區業績報告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2014-02-24T14:41:34Z</dcterms:created>
  <dcterms:modified xsi:type="dcterms:W3CDTF">2014-07-09T08:41:01Z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TC022643319991</vt:lpwstr>
  </property>
</Properties>
</file>