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9144000" cy="5759450"/>
  <p:notesSz cx="6858000" cy="9144000"/>
  <p:photoAlbum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9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42577"/>
            <a:ext cx="6858000" cy="200514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25045"/>
            <a:ext cx="6858000" cy="139053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473E6-35D1-4B2D-AFE6-3AF6170D0F26}" type="datetimeFigureOut">
              <a:rPr lang="zh-TW" altLang="en-US" smtClean="0"/>
              <a:t>2014/4/25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ADC00-3C6C-499F-BFAA-04058F542B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0584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473E6-35D1-4B2D-AFE6-3AF6170D0F26}" type="datetimeFigureOut">
              <a:rPr lang="zh-TW" altLang="en-US" smtClean="0"/>
              <a:t>2014/4/25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ADC00-3C6C-499F-BFAA-04058F542B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8945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6637"/>
            <a:ext cx="1971675" cy="488086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6637"/>
            <a:ext cx="5800725" cy="488086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473E6-35D1-4B2D-AFE6-3AF6170D0F26}" type="datetimeFigureOut">
              <a:rPr lang="zh-TW" altLang="en-US" smtClean="0"/>
              <a:t>2014/4/25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ADC00-3C6C-499F-BFAA-04058F542B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6990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473E6-35D1-4B2D-AFE6-3AF6170D0F26}" type="datetimeFigureOut">
              <a:rPr lang="zh-TW" altLang="en-US" smtClean="0"/>
              <a:t>2014/4/25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ADC00-3C6C-499F-BFAA-04058F542B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5413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35864"/>
            <a:ext cx="7886700" cy="239577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54300"/>
            <a:ext cx="7886700" cy="125987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473E6-35D1-4B2D-AFE6-3AF6170D0F26}" type="datetimeFigureOut">
              <a:rPr lang="zh-TW" altLang="en-US" smtClean="0"/>
              <a:t>2014/4/25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ADC00-3C6C-499F-BFAA-04058F542B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6507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33187"/>
            <a:ext cx="3886200" cy="365431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33187"/>
            <a:ext cx="3886200" cy="365431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473E6-35D1-4B2D-AFE6-3AF6170D0F26}" type="datetimeFigureOut">
              <a:rPr lang="zh-TW" altLang="en-US" smtClean="0"/>
              <a:t>2014/4/25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ADC00-3C6C-499F-BFAA-04058F542B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0562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6638"/>
            <a:ext cx="7886700" cy="111322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11865"/>
            <a:ext cx="3868340" cy="691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103799"/>
            <a:ext cx="3868340" cy="309437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11865"/>
            <a:ext cx="3887391" cy="691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103799"/>
            <a:ext cx="3887391" cy="309437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473E6-35D1-4B2D-AFE6-3AF6170D0F26}" type="datetimeFigureOut">
              <a:rPr lang="zh-TW" altLang="en-US" smtClean="0"/>
              <a:t>2014/4/25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ADC00-3C6C-499F-BFAA-04058F542B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4967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473E6-35D1-4B2D-AFE6-3AF6170D0F26}" type="datetimeFigureOut">
              <a:rPr lang="zh-TW" altLang="en-US" smtClean="0"/>
              <a:t>2014/4/25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ADC00-3C6C-499F-BFAA-04058F542B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2570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473E6-35D1-4B2D-AFE6-3AF6170D0F26}" type="datetimeFigureOut">
              <a:rPr lang="zh-TW" altLang="en-US" smtClean="0"/>
              <a:t>2014/4/25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ADC00-3C6C-499F-BFAA-04058F542B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0133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3963"/>
            <a:ext cx="2949178" cy="1343872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9255"/>
            <a:ext cx="4629150" cy="409294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27835"/>
            <a:ext cx="2949178" cy="320102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473E6-35D1-4B2D-AFE6-3AF6170D0F26}" type="datetimeFigureOut">
              <a:rPr lang="zh-TW" altLang="en-US" smtClean="0"/>
              <a:t>2014/4/25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ADC00-3C6C-499F-BFAA-04058F542B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3741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3963"/>
            <a:ext cx="2949178" cy="1343872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9255"/>
            <a:ext cx="4629150" cy="409294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27835"/>
            <a:ext cx="2949178" cy="320102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473E6-35D1-4B2D-AFE6-3AF6170D0F26}" type="datetimeFigureOut">
              <a:rPr lang="zh-TW" altLang="en-US" smtClean="0"/>
              <a:t>2014/4/25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ADC00-3C6C-499F-BFAA-04058F542B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3181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6638"/>
            <a:ext cx="7886700" cy="1113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33187"/>
            <a:ext cx="7886700" cy="3654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338158"/>
            <a:ext cx="2057400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473E6-35D1-4B2D-AFE6-3AF6170D0F26}" type="datetimeFigureOut">
              <a:rPr lang="zh-TW" altLang="en-US" smtClean="0"/>
              <a:t>2014/4/25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338158"/>
            <a:ext cx="3086100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338158"/>
            <a:ext cx="2057400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ADC00-3C6C-499F-BFAA-04058F542B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6981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n w="0"/>
                <a:solidFill>
                  <a:schemeClr val="bg1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遙控器操作說明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zh-TW" altLang="en-US" sz="4031" dirty="0">
                <a:ln w="0"/>
                <a:solidFill>
                  <a:schemeClr val="bg1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家電事業部門</a:t>
            </a:r>
          </a:p>
        </p:txBody>
      </p:sp>
    </p:spTree>
    <p:extLst>
      <p:ext uri="{BB962C8B-B14F-4D97-AF65-F5344CB8AC3E}">
        <p14:creationId xmlns:p14="http://schemas.microsoft.com/office/powerpoint/2010/main" val="2443089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群組 12"/>
          <p:cNvGrpSpPr/>
          <p:nvPr/>
        </p:nvGrpSpPr>
        <p:grpSpPr>
          <a:xfrm>
            <a:off x="367560" y="628272"/>
            <a:ext cx="8408880" cy="4502906"/>
            <a:chOff x="490080" y="427063"/>
            <a:chExt cx="11211840" cy="6003874"/>
          </a:xfrm>
        </p:grpSpPr>
        <p:sp>
          <p:nvSpPr>
            <p:cNvPr id="11" name="圓角矩形 10"/>
            <p:cNvSpPr>
              <a:spLocks noChangeAspect="1"/>
            </p:cNvSpPr>
            <p:nvPr/>
          </p:nvSpPr>
          <p:spPr>
            <a:xfrm>
              <a:off x="490080" y="427063"/>
              <a:ext cx="11211840" cy="6003874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35000">
                  <a:schemeClr val="tx1"/>
                </a:gs>
                <a:gs pos="23851">
                  <a:schemeClr val="bg1"/>
                </a:gs>
                <a:gs pos="49539">
                  <a:schemeClr val="bg1"/>
                </a:gs>
                <a:gs pos="62381">
                  <a:schemeClr val="tx2"/>
                </a:gs>
                <a:gs pos="15610">
                  <a:schemeClr val="tx2"/>
                </a:gs>
                <a:gs pos="88991">
                  <a:schemeClr val="tx1">
                    <a:lumMod val="50000"/>
                    <a:lumOff val="50000"/>
                  </a:schemeClr>
                </a:gs>
                <a:gs pos="77060">
                  <a:schemeClr val="bg1"/>
                </a:gs>
              </a:gsLst>
              <a:lin ang="5400000" scaled="1"/>
              <a:tileRect/>
            </a:gradFill>
            <a:ln w="152400">
              <a:noFill/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350" dirty="0"/>
                <a:t>c</a:t>
              </a:r>
              <a:endParaRPr lang="zh-TW" altLang="en-US" sz="1350" dirty="0"/>
            </a:p>
          </p:txBody>
        </p:sp>
        <p:sp>
          <p:nvSpPr>
            <p:cNvPr id="4" name="圓角矩形 3"/>
            <p:cNvSpPr>
              <a:spLocks noChangeAspect="1"/>
            </p:cNvSpPr>
            <p:nvPr/>
          </p:nvSpPr>
          <p:spPr>
            <a:xfrm>
              <a:off x="1225035" y="719882"/>
              <a:ext cx="9741930" cy="5418236"/>
            </a:xfrm>
            <a:prstGeom prst="roundRect">
              <a:avLst/>
            </a:prstGeom>
            <a:solidFill>
              <a:schemeClr val="tx1"/>
            </a:solidFill>
            <a:ln w="1524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35000">
                    <a:schemeClr val="accent5">
                      <a:lumMod val="75000"/>
                    </a:schemeClr>
                  </a:gs>
                  <a:gs pos="77060">
                    <a:schemeClr val="accent1">
                      <a:lumMod val="20000"/>
                      <a:lumOff val="80000"/>
                    </a:schemeClr>
                  </a:gs>
                  <a:gs pos="69000">
                    <a:schemeClr val="accent5">
                      <a:lumMod val="40000"/>
                      <a:lumOff val="60000"/>
                    </a:schemeClr>
                  </a:gs>
                  <a:gs pos="48634">
                    <a:schemeClr val="accent1">
                      <a:lumMod val="20000"/>
                      <a:lumOff val="80000"/>
                    </a:schemeClr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2700000" scaled="1"/>
                <a:tileRect/>
              </a:gra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 dirty="0"/>
            </a:p>
          </p:txBody>
        </p:sp>
      </p:grpSp>
    </p:spTree>
    <p:extLst>
      <p:ext uri="{BB962C8B-B14F-4D97-AF65-F5344CB8AC3E}">
        <p14:creationId xmlns:p14="http://schemas.microsoft.com/office/powerpoint/2010/main" val="214881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234</TotalTime>
  <Words>7</Words>
  <Application>Microsoft Office PowerPoint</Application>
  <PresentationFormat>自訂</PresentationFormat>
  <Paragraphs>3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8" baseType="lpstr">
      <vt:lpstr>微軟正黑體</vt:lpstr>
      <vt:lpstr>新細明體</vt:lpstr>
      <vt:lpstr>Arial</vt:lpstr>
      <vt:lpstr>Calibri</vt:lpstr>
      <vt:lpstr>Calibri Light</vt:lpstr>
      <vt:lpstr>Office 佈景主題</vt:lpstr>
      <vt:lpstr>遙控器操作說明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遙控器操作說明</dc:title>
  <dc:creator>lily chu</dc:creator>
  <cp:lastModifiedBy>lily chu</cp:lastModifiedBy>
  <cp:revision>26</cp:revision>
  <dcterms:created xsi:type="dcterms:W3CDTF">2014-02-19T17:06:33Z</dcterms:created>
  <dcterms:modified xsi:type="dcterms:W3CDTF">2014-04-25T07:41:53Z</dcterms:modified>
</cp:coreProperties>
</file>